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6" r:id="rId3"/>
    <p:sldId id="257" r:id="rId4"/>
    <p:sldId id="258" r:id="rId5"/>
    <p:sldId id="261" r:id="rId6"/>
    <p:sldId id="259" r:id="rId7"/>
    <p:sldId id="274" r:id="rId8"/>
    <p:sldId id="262" r:id="rId9"/>
    <p:sldId id="270" r:id="rId10"/>
    <p:sldId id="271" r:id="rId11"/>
    <p:sldId id="263" r:id="rId12"/>
    <p:sldId id="275" r:id="rId13"/>
    <p:sldId id="272" r:id="rId14"/>
    <p:sldId id="260" r:id="rId15"/>
    <p:sldId id="264" r:id="rId16"/>
    <p:sldId id="265" r:id="rId17"/>
    <p:sldId id="266" r:id="rId18"/>
    <p:sldId id="268" r:id="rId19"/>
    <p:sldId id="269" r:id="rId20"/>
    <p:sldId id="267" r:id="rId21"/>
    <p:sldId id="276"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1DDE0F-250C-C04D-4F60-7E2D017AA55A}" v="10" dt="2019-11-23T21:39:03.496"/>
    <p1510:client id="{71148956-85CF-B05B-1BBA-55A6EE0EAF46}" v="1086" dt="2019-11-24T13:56:51.378"/>
    <p1510:client id="{C5B3E9DF-5BE9-DAE7-47E7-7A95C514B7F4}" v="125" dt="2019-11-01T00:34:35.609"/>
    <p1510:client id="{C729A81C-25C2-F027-E019-B69481F91840}" v="216" dt="2019-11-23T21:33:01.972"/>
    <p1510:client id="{D7728054-30B2-E37D-694E-2C5AF90F4817}" v="7750" dt="2019-11-23T21:22:49.938"/>
    <p1510:client id="{E84FAC08-8847-E696-3533-C299EB3A20AF}" v="285" dt="2019-11-17T15:27:26.759"/>
    <p1510:client id="{F8C6F618-8B81-45D0-A10E-67DA7AFDE381}" v="392" dt="2019-10-19T19:09:38.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lo, A" userId="S::agallo@albany.edu::7c730d9f-3aba-4e93-ad3c-04b8ea975baa" providerId="AD" clId="Web-{651DDE0F-250C-C04D-4F60-7E2D017AA55A}"/>
    <pc:docChg chg="modSld">
      <pc:chgData name="Gallo, A" userId="S::agallo@albany.edu::7c730d9f-3aba-4e93-ad3c-04b8ea975baa" providerId="AD" clId="Web-{651DDE0F-250C-C04D-4F60-7E2D017AA55A}" dt="2019-11-23T21:39:03.496" v="8" actId="1076"/>
      <pc:docMkLst>
        <pc:docMk/>
      </pc:docMkLst>
      <pc:sldChg chg="addSp modSp">
        <pc:chgData name="Gallo, A" userId="S::agallo@albany.edu::7c730d9f-3aba-4e93-ad3c-04b8ea975baa" providerId="AD" clId="Web-{651DDE0F-250C-C04D-4F60-7E2D017AA55A}" dt="2019-11-23T21:39:03.496" v="8" actId="1076"/>
        <pc:sldMkLst>
          <pc:docMk/>
          <pc:sldMk cId="1686241563" sldId="268"/>
        </pc:sldMkLst>
        <pc:spChg chg="mod">
          <ac:chgData name="Gallo, A" userId="S::agallo@albany.edu::7c730d9f-3aba-4e93-ad3c-04b8ea975baa" providerId="AD" clId="Web-{651DDE0F-250C-C04D-4F60-7E2D017AA55A}" dt="2019-11-23T21:38:44.024" v="1" actId="20577"/>
          <ac:spMkLst>
            <pc:docMk/>
            <pc:sldMk cId="1686241563" sldId="268"/>
            <ac:spMk id="3" creationId="{20670DF8-0E82-4E0C-9856-C5D14C1598D5}"/>
          </ac:spMkLst>
        </pc:spChg>
        <pc:picChg chg="add mod">
          <ac:chgData name="Gallo, A" userId="S::agallo@albany.edu::7c730d9f-3aba-4e93-ad3c-04b8ea975baa" providerId="AD" clId="Web-{651DDE0F-250C-C04D-4F60-7E2D017AA55A}" dt="2019-11-23T21:39:03.496" v="8" actId="1076"/>
          <ac:picMkLst>
            <pc:docMk/>
            <pc:sldMk cId="1686241563" sldId="268"/>
            <ac:picMk id="4" creationId="{1C7B0E46-A112-49A2-A64B-C9F6FE898F28}"/>
          </ac:picMkLst>
        </pc:picChg>
      </pc:sldChg>
    </pc:docChg>
  </pc:docChgLst>
  <pc:docChgLst>
    <pc:chgData name="Gallo, A" userId="S::agallo@albany.edu::7c730d9f-3aba-4e93-ad3c-04b8ea975baa" providerId="AD" clId="Web-{71148956-85CF-B05B-1BBA-55A6EE0EAF46}"/>
    <pc:docChg chg="addSld modSld sldOrd addMainMaster">
      <pc:chgData name="Gallo, A" userId="S::agallo@albany.edu::7c730d9f-3aba-4e93-ad3c-04b8ea975baa" providerId="AD" clId="Web-{71148956-85CF-B05B-1BBA-55A6EE0EAF46}" dt="2019-11-24T13:56:51.378" v="1082" actId="20577"/>
      <pc:docMkLst>
        <pc:docMk/>
      </pc:docMkLst>
      <pc:sldChg chg="modSp">
        <pc:chgData name="Gallo, A" userId="S::agallo@albany.edu::7c730d9f-3aba-4e93-ad3c-04b8ea975baa" providerId="AD" clId="Web-{71148956-85CF-B05B-1BBA-55A6EE0EAF46}" dt="2019-11-24T12:49:22.522" v="2" actId="20577"/>
        <pc:sldMkLst>
          <pc:docMk/>
          <pc:sldMk cId="1392372081" sldId="258"/>
        </pc:sldMkLst>
        <pc:spChg chg="mod">
          <ac:chgData name="Gallo, A" userId="S::agallo@albany.edu::7c730d9f-3aba-4e93-ad3c-04b8ea975baa" providerId="AD" clId="Web-{71148956-85CF-B05B-1BBA-55A6EE0EAF46}" dt="2019-11-24T12:49:22.522" v="2" actId="20577"/>
          <ac:spMkLst>
            <pc:docMk/>
            <pc:sldMk cId="1392372081" sldId="258"/>
            <ac:spMk id="3" creationId="{9DB08710-4291-4A8B-B70B-9D7E9CD028CA}"/>
          </ac:spMkLst>
        </pc:spChg>
      </pc:sldChg>
      <pc:sldChg chg="modSp">
        <pc:chgData name="Gallo, A" userId="S::agallo@albany.edu::7c730d9f-3aba-4e93-ad3c-04b8ea975baa" providerId="AD" clId="Web-{71148956-85CF-B05B-1BBA-55A6EE0EAF46}" dt="2019-11-24T12:52:02.039" v="11" actId="20577"/>
        <pc:sldMkLst>
          <pc:docMk/>
          <pc:sldMk cId="2299834916" sldId="262"/>
        </pc:sldMkLst>
        <pc:spChg chg="mod">
          <ac:chgData name="Gallo, A" userId="S::agallo@albany.edu::7c730d9f-3aba-4e93-ad3c-04b8ea975baa" providerId="AD" clId="Web-{71148956-85CF-B05B-1BBA-55A6EE0EAF46}" dt="2019-11-24T12:52:02.039" v="11" actId="20577"/>
          <ac:spMkLst>
            <pc:docMk/>
            <pc:sldMk cId="2299834916" sldId="262"/>
            <ac:spMk id="12" creationId="{065800F5-B4DE-4F4E-A746-2ED471373A2B}"/>
          </ac:spMkLst>
        </pc:spChg>
      </pc:sldChg>
      <pc:sldChg chg="modSp">
        <pc:chgData name="Gallo, A" userId="S::agallo@albany.edu::7c730d9f-3aba-4e93-ad3c-04b8ea975baa" providerId="AD" clId="Web-{71148956-85CF-B05B-1BBA-55A6EE0EAF46}" dt="2019-11-24T13:49:46.005" v="655" actId="20577"/>
        <pc:sldMkLst>
          <pc:docMk/>
          <pc:sldMk cId="3741615958" sldId="267"/>
        </pc:sldMkLst>
        <pc:spChg chg="mod">
          <ac:chgData name="Gallo, A" userId="S::agallo@albany.edu::7c730d9f-3aba-4e93-ad3c-04b8ea975baa" providerId="AD" clId="Web-{71148956-85CF-B05B-1BBA-55A6EE0EAF46}" dt="2019-11-24T13:49:46.005" v="655" actId="20577"/>
          <ac:spMkLst>
            <pc:docMk/>
            <pc:sldMk cId="3741615958" sldId="267"/>
            <ac:spMk id="2" creationId="{9F65E84F-BD3A-4334-8EA2-66B326BF5FB6}"/>
          </ac:spMkLst>
        </pc:spChg>
        <pc:spChg chg="mod">
          <ac:chgData name="Gallo, A" userId="S::agallo@albany.edu::7c730d9f-3aba-4e93-ad3c-04b8ea975baa" providerId="AD" clId="Web-{71148956-85CF-B05B-1BBA-55A6EE0EAF46}" dt="2019-11-24T13:39:44.425" v="364" actId="20577"/>
          <ac:spMkLst>
            <pc:docMk/>
            <pc:sldMk cId="3741615958" sldId="267"/>
            <ac:spMk id="3" creationId="{6983D82D-AECD-411B-B4DB-1E882FFC590F}"/>
          </ac:spMkLst>
        </pc:spChg>
      </pc:sldChg>
      <pc:sldChg chg="addSp modSp ord">
        <pc:chgData name="Gallo, A" userId="S::agallo@albany.edu::7c730d9f-3aba-4e93-ad3c-04b8ea975baa" providerId="AD" clId="Web-{71148956-85CF-B05B-1BBA-55A6EE0EAF46}" dt="2019-11-24T13:49:08.489" v="650" actId="1076"/>
        <pc:sldMkLst>
          <pc:docMk/>
          <pc:sldMk cId="1686241563" sldId="268"/>
        </pc:sldMkLst>
        <pc:spChg chg="add mod">
          <ac:chgData name="Gallo, A" userId="S::agallo@albany.edu::7c730d9f-3aba-4e93-ad3c-04b8ea975baa" providerId="AD" clId="Web-{71148956-85CF-B05B-1BBA-55A6EE0EAF46}" dt="2019-11-24T13:49:08.489" v="650" actId="1076"/>
          <ac:spMkLst>
            <pc:docMk/>
            <pc:sldMk cId="1686241563" sldId="268"/>
            <ac:spMk id="5" creationId="{44E140B0-E4CA-48F9-91F9-1945F9BAB7D2}"/>
          </ac:spMkLst>
        </pc:spChg>
      </pc:sldChg>
      <pc:sldChg chg="modSp">
        <pc:chgData name="Gallo, A" userId="S::agallo@albany.edu::7c730d9f-3aba-4e93-ad3c-04b8ea975baa" providerId="AD" clId="Web-{71148956-85CF-B05B-1BBA-55A6EE0EAF46}" dt="2019-11-24T13:38:15.222" v="298" actId="20577"/>
        <pc:sldMkLst>
          <pc:docMk/>
          <pc:sldMk cId="2610805994" sldId="269"/>
        </pc:sldMkLst>
        <pc:spChg chg="mod">
          <ac:chgData name="Gallo, A" userId="S::agallo@albany.edu::7c730d9f-3aba-4e93-ad3c-04b8ea975baa" providerId="AD" clId="Web-{71148956-85CF-B05B-1BBA-55A6EE0EAF46}" dt="2019-11-24T13:38:15.222" v="298" actId="20577"/>
          <ac:spMkLst>
            <pc:docMk/>
            <pc:sldMk cId="2610805994" sldId="269"/>
            <ac:spMk id="3" creationId="{7C3A92BA-9CED-4686-9755-8BF95E557FAA}"/>
          </ac:spMkLst>
        </pc:spChg>
        <pc:spChg chg="mod">
          <ac:chgData name="Gallo, A" userId="S::agallo@albany.edu::7c730d9f-3aba-4e93-ad3c-04b8ea975baa" providerId="AD" clId="Web-{71148956-85CF-B05B-1BBA-55A6EE0EAF46}" dt="2019-11-24T13:37:36.239" v="209" actId="1076"/>
          <ac:spMkLst>
            <pc:docMk/>
            <pc:sldMk cId="2610805994" sldId="269"/>
            <ac:spMk id="4" creationId="{655347EB-4891-4FDA-B01B-A5BB95FA7738}"/>
          </ac:spMkLst>
        </pc:spChg>
      </pc:sldChg>
      <pc:sldChg chg="modSp">
        <pc:chgData name="Gallo, A" userId="S::agallo@albany.edu::7c730d9f-3aba-4e93-ad3c-04b8ea975baa" providerId="AD" clId="Web-{71148956-85CF-B05B-1BBA-55A6EE0EAF46}" dt="2019-11-24T12:53:59.071" v="15" actId="20577"/>
        <pc:sldMkLst>
          <pc:docMk/>
          <pc:sldMk cId="2527981291" sldId="270"/>
        </pc:sldMkLst>
        <pc:spChg chg="mod">
          <ac:chgData name="Gallo, A" userId="S::agallo@albany.edu::7c730d9f-3aba-4e93-ad3c-04b8ea975baa" providerId="AD" clId="Web-{71148956-85CF-B05B-1BBA-55A6EE0EAF46}" dt="2019-11-24T12:53:59.071" v="15" actId="20577"/>
          <ac:spMkLst>
            <pc:docMk/>
            <pc:sldMk cId="2527981291" sldId="270"/>
            <ac:spMk id="3" creationId="{A58BC7B6-AD53-42EB-A830-830F1332C878}"/>
          </ac:spMkLst>
        </pc:spChg>
      </pc:sldChg>
      <pc:sldChg chg="addSp modSp">
        <pc:chgData name="Gallo, A" userId="S::agallo@albany.edu::7c730d9f-3aba-4e93-ad3c-04b8ea975baa" providerId="AD" clId="Web-{71148956-85CF-B05B-1BBA-55A6EE0EAF46}" dt="2019-11-24T13:28:42.743" v="108" actId="1076"/>
        <pc:sldMkLst>
          <pc:docMk/>
          <pc:sldMk cId="1316875118" sldId="271"/>
        </pc:sldMkLst>
        <pc:spChg chg="mod">
          <ac:chgData name="Gallo, A" userId="S::agallo@albany.edu::7c730d9f-3aba-4e93-ad3c-04b8ea975baa" providerId="AD" clId="Web-{71148956-85CF-B05B-1BBA-55A6EE0EAF46}" dt="2019-11-24T13:27:58.649" v="92" actId="20577"/>
          <ac:spMkLst>
            <pc:docMk/>
            <pc:sldMk cId="1316875118" sldId="271"/>
            <ac:spMk id="3" creationId="{A58BC7B6-AD53-42EB-A830-830F1332C878}"/>
          </ac:spMkLst>
        </pc:spChg>
        <pc:spChg chg="mod">
          <ac:chgData name="Gallo, A" userId="S::agallo@albany.edu::7c730d9f-3aba-4e93-ad3c-04b8ea975baa" providerId="AD" clId="Web-{71148956-85CF-B05B-1BBA-55A6EE0EAF46}" dt="2019-11-24T13:28:42.743" v="108" actId="1076"/>
          <ac:spMkLst>
            <pc:docMk/>
            <pc:sldMk cId="1316875118" sldId="271"/>
            <ac:spMk id="5" creationId="{F2061C65-4AA0-4E38-9AB0-5E9E72816119}"/>
          </ac:spMkLst>
        </pc:spChg>
        <pc:spChg chg="add mod">
          <ac:chgData name="Gallo, A" userId="S::agallo@albany.edu::7c730d9f-3aba-4e93-ad3c-04b8ea975baa" providerId="AD" clId="Web-{71148956-85CF-B05B-1BBA-55A6EE0EAF46}" dt="2019-11-24T13:28:39.461" v="107" actId="1076"/>
          <ac:spMkLst>
            <pc:docMk/>
            <pc:sldMk cId="1316875118" sldId="271"/>
            <ac:spMk id="6" creationId="{92CDCB40-FA43-49A4-A49D-66E17E766963}"/>
          </ac:spMkLst>
        </pc:spChg>
      </pc:sldChg>
      <pc:sldChg chg="addSp modSp">
        <pc:chgData name="Gallo, A" userId="S::agallo@albany.edu::7c730d9f-3aba-4e93-ad3c-04b8ea975baa" providerId="AD" clId="Web-{71148956-85CF-B05B-1BBA-55A6EE0EAF46}" dt="2019-11-24T13:33:59.490" v="119" actId="20577"/>
        <pc:sldMkLst>
          <pc:docMk/>
          <pc:sldMk cId="3438172882" sldId="272"/>
        </pc:sldMkLst>
        <pc:spChg chg="add mod">
          <ac:chgData name="Gallo, A" userId="S::agallo@albany.edu::7c730d9f-3aba-4e93-ad3c-04b8ea975baa" providerId="AD" clId="Web-{71148956-85CF-B05B-1BBA-55A6EE0EAF46}" dt="2019-11-24T13:33:59.490" v="119" actId="20577"/>
          <ac:spMkLst>
            <pc:docMk/>
            <pc:sldMk cId="3438172882" sldId="272"/>
            <ac:spMk id="5" creationId="{EBF7F33B-BC4F-437D-AFB4-14240BB48F81}"/>
          </ac:spMkLst>
        </pc:spChg>
        <pc:picChg chg="mod">
          <ac:chgData name="Gallo, A" userId="S::agallo@albany.edu::7c730d9f-3aba-4e93-ad3c-04b8ea975baa" providerId="AD" clId="Web-{71148956-85CF-B05B-1BBA-55A6EE0EAF46}" dt="2019-11-24T13:33:42.553" v="114" actId="1076"/>
          <ac:picMkLst>
            <pc:docMk/>
            <pc:sldMk cId="3438172882" sldId="272"/>
            <ac:picMk id="4" creationId="{8E3BF93C-E750-402A-8CA6-3EB230377300}"/>
          </ac:picMkLst>
        </pc:picChg>
      </pc:sldChg>
      <pc:sldChg chg="addSp delSp modSp">
        <pc:chgData name="Gallo, A" userId="S::agallo@albany.edu::7c730d9f-3aba-4e93-ad3c-04b8ea975baa" providerId="AD" clId="Web-{71148956-85CF-B05B-1BBA-55A6EE0EAF46}" dt="2019-11-24T13:46:26.062" v="593" actId="1076"/>
        <pc:sldMkLst>
          <pc:docMk/>
          <pc:sldMk cId="2992971800" sldId="273"/>
        </pc:sldMkLst>
        <pc:spChg chg="mod">
          <ac:chgData name="Gallo, A" userId="S::agallo@albany.edu::7c730d9f-3aba-4e93-ad3c-04b8ea975baa" providerId="AD" clId="Web-{71148956-85CF-B05B-1BBA-55A6EE0EAF46}" dt="2019-11-24T13:46:18.265" v="591" actId="20577"/>
          <ac:spMkLst>
            <pc:docMk/>
            <pc:sldMk cId="2992971800" sldId="273"/>
            <ac:spMk id="3" creationId="{BCAB3565-D47A-4A8D-95A3-F1D1158F682C}"/>
          </ac:spMkLst>
        </pc:spChg>
        <pc:spChg chg="add del mod">
          <ac:chgData name="Gallo, A" userId="S::agallo@albany.edu::7c730d9f-3aba-4e93-ad3c-04b8ea975baa" providerId="AD" clId="Web-{71148956-85CF-B05B-1BBA-55A6EE0EAF46}" dt="2019-11-24T13:41:36.159" v="392"/>
          <ac:spMkLst>
            <pc:docMk/>
            <pc:sldMk cId="2992971800" sldId="273"/>
            <ac:spMk id="6" creationId="{D9BAB6A1-952E-4246-854E-B75820754941}"/>
          </ac:spMkLst>
        </pc:spChg>
        <pc:picChg chg="add mod">
          <ac:chgData name="Gallo, A" userId="S::agallo@albany.edu::7c730d9f-3aba-4e93-ad3c-04b8ea975baa" providerId="AD" clId="Web-{71148956-85CF-B05B-1BBA-55A6EE0EAF46}" dt="2019-11-24T13:46:26.062" v="593" actId="1076"/>
          <ac:picMkLst>
            <pc:docMk/>
            <pc:sldMk cId="2992971800" sldId="273"/>
            <ac:picMk id="4" creationId="{80525E21-C9B5-457C-90AD-3911CC8F847F}"/>
          </ac:picMkLst>
        </pc:picChg>
      </pc:sldChg>
      <pc:sldChg chg="addSp modSp add ord">
        <pc:chgData name="Gallo, A" userId="S::agallo@albany.edu::7c730d9f-3aba-4e93-ad3c-04b8ea975baa" providerId="AD" clId="Web-{71148956-85CF-B05B-1BBA-55A6EE0EAF46}" dt="2019-11-24T13:48:06.968" v="614" actId="20577"/>
        <pc:sldMkLst>
          <pc:docMk/>
          <pc:sldMk cId="249382847" sldId="275"/>
        </pc:sldMkLst>
        <pc:spChg chg="add mod">
          <ac:chgData name="Gallo, A" userId="S::agallo@albany.edu::7c730d9f-3aba-4e93-ad3c-04b8ea975baa" providerId="AD" clId="Web-{71148956-85CF-B05B-1BBA-55A6EE0EAF46}" dt="2019-11-24T13:48:06.968" v="614" actId="20577"/>
          <ac:spMkLst>
            <pc:docMk/>
            <pc:sldMk cId="249382847" sldId="275"/>
            <ac:spMk id="4" creationId="{30CDFDB3-A5B2-4541-BE93-74BEFEE92BBF}"/>
          </ac:spMkLst>
        </pc:spChg>
      </pc:sldChg>
      <pc:sldChg chg="addSp modSp new">
        <pc:chgData name="Gallo, A" userId="S::agallo@albany.edu::7c730d9f-3aba-4e93-ad3c-04b8ea975baa" providerId="AD" clId="Web-{71148956-85CF-B05B-1BBA-55A6EE0EAF46}" dt="2019-11-24T13:56:50.472" v="1080" actId="20577"/>
        <pc:sldMkLst>
          <pc:docMk/>
          <pc:sldMk cId="1460761197" sldId="276"/>
        </pc:sldMkLst>
        <pc:spChg chg="mod">
          <ac:chgData name="Gallo, A" userId="S::agallo@albany.edu::7c730d9f-3aba-4e93-ad3c-04b8ea975baa" providerId="AD" clId="Web-{71148956-85CF-B05B-1BBA-55A6EE0EAF46}" dt="2019-11-24T13:50:32.020" v="736" actId="20577"/>
          <ac:spMkLst>
            <pc:docMk/>
            <pc:sldMk cId="1460761197" sldId="276"/>
            <ac:spMk id="2" creationId="{C5088C3F-8E69-476A-B088-BD808891D61B}"/>
          </ac:spMkLst>
        </pc:spChg>
        <pc:spChg chg="mod">
          <ac:chgData name="Gallo, A" userId="S::agallo@albany.edu::7c730d9f-3aba-4e93-ad3c-04b8ea975baa" providerId="AD" clId="Web-{71148956-85CF-B05B-1BBA-55A6EE0EAF46}" dt="2019-11-24T13:55:45.488" v="1043" actId="20577"/>
          <ac:spMkLst>
            <pc:docMk/>
            <pc:sldMk cId="1460761197" sldId="276"/>
            <ac:spMk id="3" creationId="{A32538EC-4773-41A1-9755-A16A95300A20}"/>
          </ac:spMkLst>
        </pc:spChg>
        <pc:spChg chg="add mod">
          <ac:chgData name="Gallo, A" userId="S::agallo@albany.edu::7c730d9f-3aba-4e93-ad3c-04b8ea975baa" providerId="AD" clId="Web-{71148956-85CF-B05B-1BBA-55A6EE0EAF46}" dt="2019-11-24T13:56:50.472" v="1080" actId="20577"/>
          <ac:spMkLst>
            <pc:docMk/>
            <pc:sldMk cId="1460761197" sldId="276"/>
            <ac:spMk id="4" creationId="{8A234A82-4CBD-4202-8A75-E19A3E1AC2B4}"/>
          </ac:spMkLst>
        </pc:spChg>
      </pc:sldChg>
      <pc:sldMasterChg chg="add addSldLayout">
        <pc:chgData name="Gallo, A" userId="S::agallo@albany.edu::7c730d9f-3aba-4e93-ad3c-04b8ea975baa" providerId="AD" clId="Web-{71148956-85CF-B05B-1BBA-55A6EE0EAF46}" dt="2019-11-24T13:47:41.905" v="594"/>
        <pc:sldMasterMkLst>
          <pc:docMk/>
          <pc:sldMasterMk cId="4244287438" sldId="2147483648"/>
        </pc:sldMasterMkLst>
        <pc:sldLayoutChg chg="add">
          <pc:chgData name="Gallo, A" userId="S::agallo@albany.edu::7c730d9f-3aba-4e93-ad3c-04b8ea975baa" providerId="AD" clId="Web-{71148956-85CF-B05B-1BBA-55A6EE0EAF46}" dt="2019-11-24T13:47:41.905" v="594"/>
          <pc:sldLayoutMkLst>
            <pc:docMk/>
            <pc:sldMasterMk cId="4244287438" sldId="2147483648"/>
            <pc:sldLayoutMk cId="586906287" sldId="2147483649"/>
          </pc:sldLayoutMkLst>
        </pc:sldLayoutChg>
        <pc:sldLayoutChg chg="add">
          <pc:chgData name="Gallo, A" userId="S::agallo@albany.edu::7c730d9f-3aba-4e93-ad3c-04b8ea975baa" providerId="AD" clId="Web-{71148956-85CF-B05B-1BBA-55A6EE0EAF46}" dt="2019-11-24T13:47:41.905" v="594"/>
          <pc:sldLayoutMkLst>
            <pc:docMk/>
            <pc:sldMasterMk cId="4244287438" sldId="2147483648"/>
            <pc:sldLayoutMk cId="1511813131" sldId="2147483650"/>
          </pc:sldLayoutMkLst>
        </pc:sldLayoutChg>
        <pc:sldLayoutChg chg="add">
          <pc:chgData name="Gallo, A" userId="S::agallo@albany.edu::7c730d9f-3aba-4e93-ad3c-04b8ea975baa" providerId="AD" clId="Web-{71148956-85CF-B05B-1BBA-55A6EE0EAF46}" dt="2019-11-24T13:47:41.905" v="594"/>
          <pc:sldLayoutMkLst>
            <pc:docMk/>
            <pc:sldMasterMk cId="4244287438" sldId="2147483648"/>
            <pc:sldLayoutMk cId="2260989741" sldId="2147483651"/>
          </pc:sldLayoutMkLst>
        </pc:sldLayoutChg>
        <pc:sldLayoutChg chg="add">
          <pc:chgData name="Gallo, A" userId="S::agallo@albany.edu::7c730d9f-3aba-4e93-ad3c-04b8ea975baa" providerId="AD" clId="Web-{71148956-85CF-B05B-1BBA-55A6EE0EAF46}" dt="2019-11-24T13:47:41.905" v="594"/>
          <pc:sldLayoutMkLst>
            <pc:docMk/>
            <pc:sldMasterMk cId="4244287438" sldId="2147483648"/>
            <pc:sldLayoutMk cId="752701841" sldId="2147483652"/>
          </pc:sldLayoutMkLst>
        </pc:sldLayoutChg>
        <pc:sldLayoutChg chg="add">
          <pc:chgData name="Gallo, A" userId="S::agallo@albany.edu::7c730d9f-3aba-4e93-ad3c-04b8ea975baa" providerId="AD" clId="Web-{71148956-85CF-B05B-1BBA-55A6EE0EAF46}" dt="2019-11-24T13:47:41.905" v="594"/>
          <pc:sldLayoutMkLst>
            <pc:docMk/>
            <pc:sldMasterMk cId="4244287438" sldId="2147483648"/>
            <pc:sldLayoutMk cId="2115334461" sldId="2147483653"/>
          </pc:sldLayoutMkLst>
        </pc:sldLayoutChg>
        <pc:sldLayoutChg chg="add">
          <pc:chgData name="Gallo, A" userId="S::agallo@albany.edu::7c730d9f-3aba-4e93-ad3c-04b8ea975baa" providerId="AD" clId="Web-{71148956-85CF-B05B-1BBA-55A6EE0EAF46}" dt="2019-11-24T13:47:41.905" v="594"/>
          <pc:sldLayoutMkLst>
            <pc:docMk/>
            <pc:sldMasterMk cId="4244287438" sldId="2147483648"/>
            <pc:sldLayoutMk cId="1704058896" sldId="2147483654"/>
          </pc:sldLayoutMkLst>
        </pc:sldLayoutChg>
        <pc:sldLayoutChg chg="add">
          <pc:chgData name="Gallo, A" userId="S::agallo@albany.edu::7c730d9f-3aba-4e93-ad3c-04b8ea975baa" providerId="AD" clId="Web-{71148956-85CF-B05B-1BBA-55A6EE0EAF46}" dt="2019-11-24T13:47:41.905" v="594"/>
          <pc:sldLayoutMkLst>
            <pc:docMk/>
            <pc:sldMasterMk cId="4244287438" sldId="2147483648"/>
            <pc:sldLayoutMk cId="3800869311" sldId="2147483655"/>
          </pc:sldLayoutMkLst>
        </pc:sldLayoutChg>
        <pc:sldLayoutChg chg="add">
          <pc:chgData name="Gallo, A" userId="S::agallo@albany.edu::7c730d9f-3aba-4e93-ad3c-04b8ea975baa" providerId="AD" clId="Web-{71148956-85CF-B05B-1BBA-55A6EE0EAF46}" dt="2019-11-24T13:47:41.905" v="594"/>
          <pc:sldLayoutMkLst>
            <pc:docMk/>
            <pc:sldMasterMk cId="4244287438" sldId="2147483648"/>
            <pc:sldLayoutMk cId="2439059805" sldId="2147483656"/>
          </pc:sldLayoutMkLst>
        </pc:sldLayoutChg>
        <pc:sldLayoutChg chg="add">
          <pc:chgData name="Gallo, A" userId="S::agallo@albany.edu::7c730d9f-3aba-4e93-ad3c-04b8ea975baa" providerId="AD" clId="Web-{71148956-85CF-B05B-1BBA-55A6EE0EAF46}" dt="2019-11-24T13:47:41.905" v="594"/>
          <pc:sldLayoutMkLst>
            <pc:docMk/>
            <pc:sldMasterMk cId="4244287438" sldId="2147483648"/>
            <pc:sldLayoutMk cId="2463833476" sldId="2147483657"/>
          </pc:sldLayoutMkLst>
        </pc:sldLayoutChg>
        <pc:sldLayoutChg chg="add">
          <pc:chgData name="Gallo, A" userId="S::agallo@albany.edu::7c730d9f-3aba-4e93-ad3c-04b8ea975baa" providerId="AD" clId="Web-{71148956-85CF-B05B-1BBA-55A6EE0EAF46}" dt="2019-11-24T13:47:41.905" v="594"/>
          <pc:sldLayoutMkLst>
            <pc:docMk/>
            <pc:sldMasterMk cId="4244287438" sldId="2147483648"/>
            <pc:sldLayoutMk cId="633426056" sldId="2147483658"/>
          </pc:sldLayoutMkLst>
        </pc:sldLayoutChg>
        <pc:sldLayoutChg chg="add">
          <pc:chgData name="Gallo, A" userId="S::agallo@albany.edu::7c730d9f-3aba-4e93-ad3c-04b8ea975baa" providerId="AD" clId="Web-{71148956-85CF-B05B-1BBA-55A6EE0EAF46}" dt="2019-11-24T13:47:41.905" v="594"/>
          <pc:sldLayoutMkLst>
            <pc:docMk/>
            <pc:sldMasterMk cId="4244287438" sldId="2147483648"/>
            <pc:sldLayoutMk cId="3857872020" sldId="2147483659"/>
          </pc:sldLayoutMkLst>
        </pc:sldLayoutChg>
      </pc:sldMasterChg>
    </pc:docChg>
  </pc:docChgLst>
  <pc:docChgLst>
    <pc:chgData name="Gallo, A" userId="S::agallo@albany.edu::7c730d9f-3aba-4e93-ad3c-04b8ea975baa" providerId="AD" clId="Web-{C729A81C-25C2-F027-E019-B69481F91840}"/>
    <pc:docChg chg="modSld">
      <pc:chgData name="Gallo, A" userId="S::agallo@albany.edu::7c730d9f-3aba-4e93-ad3c-04b8ea975baa" providerId="AD" clId="Web-{C729A81C-25C2-F027-E019-B69481F91840}" dt="2019-11-23T21:33:01.566" v="214" actId="20577"/>
      <pc:docMkLst>
        <pc:docMk/>
      </pc:docMkLst>
      <pc:sldChg chg="modSp">
        <pc:chgData name="Gallo, A" userId="S::agallo@albany.edu::7c730d9f-3aba-4e93-ad3c-04b8ea975baa" providerId="AD" clId="Web-{C729A81C-25C2-F027-E019-B69481F91840}" dt="2019-11-23T21:25:39.563" v="159" actId="20577"/>
        <pc:sldMkLst>
          <pc:docMk/>
          <pc:sldMk cId="307309548" sldId="260"/>
        </pc:sldMkLst>
        <pc:spChg chg="mod">
          <ac:chgData name="Gallo, A" userId="S::agallo@albany.edu::7c730d9f-3aba-4e93-ad3c-04b8ea975baa" providerId="AD" clId="Web-{C729A81C-25C2-F027-E019-B69481F91840}" dt="2019-11-23T21:25:39.563" v="159" actId="20577"/>
          <ac:spMkLst>
            <pc:docMk/>
            <pc:sldMk cId="307309548" sldId="260"/>
            <ac:spMk id="3" creationId="{3FAD2547-1D4A-4DA1-83F4-B0FF64D17AAD}"/>
          </ac:spMkLst>
        </pc:spChg>
      </pc:sldChg>
      <pc:sldChg chg="modSp">
        <pc:chgData name="Gallo, A" userId="S::agallo@albany.edu::7c730d9f-3aba-4e93-ad3c-04b8ea975baa" providerId="AD" clId="Web-{C729A81C-25C2-F027-E019-B69481F91840}" dt="2019-11-23T21:25:28.641" v="155" actId="20577"/>
        <pc:sldMkLst>
          <pc:docMk/>
          <pc:sldMk cId="3741615958" sldId="267"/>
        </pc:sldMkLst>
        <pc:spChg chg="mod">
          <ac:chgData name="Gallo, A" userId="S::agallo@albany.edu::7c730d9f-3aba-4e93-ad3c-04b8ea975baa" providerId="AD" clId="Web-{C729A81C-25C2-F027-E019-B69481F91840}" dt="2019-11-23T21:25:28.641" v="155" actId="20577"/>
          <ac:spMkLst>
            <pc:docMk/>
            <pc:sldMk cId="3741615958" sldId="267"/>
            <ac:spMk id="3" creationId="{6983D82D-AECD-411B-B4DB-1E882FFC590F}"/>
          </ac:spMkLst>
        </pc:spChg>
      </pc:sldChg>
      <pc:sldChg chg="modSp">
        <pc:chgData name="Gallo, A" userId="S::agallo@albany.edu::7c730d9f-3aba-4e93-ad3c-04b8ea975baa" providerId="AD" clId="Web-{C729A81C-25C2-F027-E019-B69481F91840}" dt="2019-11-23T21:33:01.566" v="213" actId="20577"/>
        <pc:sldMkLst>
          <pc:docMk/>
          <pc:sldMk cId="1686241563" sldId="268"/>
        </pc:sldMkLst>
        <pc:spChg chg="mod">
          <ac:chgData name="Gallo, A" userId="S::agallo@albany.edu::7c730d9f-3aba-4e93-ad3c-04b8ea975baa" providerId="AD" clId="Web-{C729A81C-25C2-F027-E019-B69481F91840}" dt="2019-11-23T21:33:01.566" v="213" actId="20577"/>
          <ac:spMkLst>
            <pc:docMk/>
            <pc:sldMk cId="1686241563" sldId="268"/>
            <ac:spMk id="3" creationId="{20670DF8-0E82-4E0C-9856-C5D14C1598D5}"/>
          </ac:spMkLst>
        </pc:spChg>
      </pc:sldChg>
      <pc:sldChg chg="modSp">
        <pc:chgData name="Gallo, A" userId="S::agallo@albany.edu::7c730d9f-3aba-4e93-ad3c-04b8ea975baa" providerId="AD" clId="Web-{C729A81C-25C2-F027-E019-B69481F91840}" dt="2019-11-23T21:25:03.047" v="100" actId="20577"/>
        <pc:sldMkLst>
          <pc:docMk/>
          <pc:sldMk cId="2992971800" sldId="273"/>
        </pc:sldMkLst>
        <pc:spChg chg="mod">
          <ac:chgData name="Gallo, A" userId="S::agallo@albany.edu::7c730d9f-3aba-4e93-ad3c-04b8ea975baa" providerId="AD" clId="Web-{C729A81C-25C2-F027-E019-B69481F91840}" dt="2019-11-23T21:25:03.047" v="100" actId="20577"/>
          <ac:spMkLst>
            <pc:docMk/>
            <pc:sldMk cId="2992971800" sldId="273"/>
            <ac:spMk id="3" creationId="{BCAB3565-D47A-4A8D-95A3-F1D1158F682C}"/>
          </ac:spMkLst>
        </pc:spChg>
      </pc:sldChg>
    </pc:docChg>
  </pc:docChgLst>
  <pc:docChgLst>
    <pc:chgData name="Gallo, A" userId="S::agallo@albany.edu::7c730d9f-3aba-4e93-ad3c-04b8ea975baa" providerId="AD" clId="Web-{D7728054-30B2-E37D-694E-2C5AF90F4817}"/>
    <pc:docChg chg="addSld delSld modSld sldOrd">
      <pc:chgData name="Gallo, A" userId="S::agallo@albany.edu::7c730d9f-3aba-4e93-ad3c-04b8ea975baa" providerId="AD" clId="Web-{D7728054-30B2-E37D-694E-2C5AF90F4817}" dt="2019-11-23T21:22:49.938" v="7678" actId="1076"/>
      <pc:docMkLst>
        <pc:docMk/>
      </pc:docMkLst>
      <pc:sldChg chg="modSp">
        <pc:chgData name="Gallo, A" userId="S::agallo@albany.edu::7c730d9f-3aba-4e93-ad3c-04b8ea975baa" providerId="AD" clId="Web-{D7728054-30B2-E37D-694E-2C5AF90F4817}" dt="2019-11-23T20:27:26.450" v="5467" actId="20577"/>
        <pc:sldMkLst>
          <pc:docMk/>
          <pc:sldMk cId="109857222" sldId="256"/>
        </pc:sldMkLst>
        <pc:spChg chg="mod">
          <ac:chgData name="Gallo, A" userId="S::agallo@albany.edu::7c730d9f-3aba-4e93-ad3c-04b8ea975baa" providerId="AD" clId="Web-{D7728054-30B2-E37D-694E-2C5AF90F4817}" dt="2019-11-23T20:27:26.450" v="5467" actId="20577"/>
          <ac:spMkLst>
            <pc:docMk/>
            <pc:sldMk cId="109857222" sldId="256"/>
            <ac:spMk id="2" creationId="{00000000-0000-0000-0000-000000000000}"/>
          </ac:spMkLst>
        </pc:spChg>
      </pc:sldChg>
      <pc:sldChg chg="modSp">
        <pc:chgData name="Gallo, A" userId="S::agallo@albany.edu::7c730d9f-3aba-4e93-ad3c-04b8ea975baa" providerId="AD" clId="Web-{D7728054-30B2-E37D-694E-2C5AF90F4817}" dt="2019-11-23T20:29:42.590" v="5508" actId="20577"/>
        <pc:sldMkLst>
          <pc:docMk/>
          <pc:sldMk cId="1473767296" sldId="257"/>
        </pc:sldMkLst>
        <pc:spChg chg="mod">
          <ac:chgData name="Gallo, A" userId="S::agallo@albany.edu::7c730d9f-3aba-4e93-ad3c-04b8ea975baa" providerId="AD" clId="Web-{D7728054-30B2-E37D-694E-2C5AF90F4817}" dt="2019-11-23T20:29:42.590" v="5508" actId="20577"/>
          <ac:spMkLst>
            <pc:docMk/>
            <pc:sldMk cId="1473767296" sldId="257"/>
            <ac:spMk id="3" creationId="{CC2D58E2-DC3A-47CA-AA91-0BBE403556A6}"/>
          </ac:spMkLst>
        </pc:spChg>
      </pc:sldChg>
      <pc:sldChg chg="addSp modSp new ord">
        <pc:chgData name="Gallo, A" userId="S::agallo@albany.edu::7c730d9f-3aba-4e93-ad3c-04b8ea975baa" providerId="AD" clId="Web-{D7728054-30B2-E37D-694E-2C5AF90F4817}" dt="2019-11-23T21:11:57.346" v="7177" actId="20577"/>
        <pc:sldMkLst>
          <pc:docMk/>
          <pc:sldMk cId="1392372081" sldId="258"/>
        </pc:sldMkLst>
        <pc:spChg chg="mod">
          <ac:chgData name="Gallo, A" userId="S::agallo@albany.edu::7c730d9f-3aba-4e93-ad3c-04b8ea975baa" providerId="AD" clId="Web-{D7728054-30B2-E37D-694E-2C5AF90F4817}" dt="2019-11-23T15:30:55.213" v="609" actId="20577"/>
          <ac:spMkLst>
            <pc:docMk/>
            <pc:sldMk cId="1392372081" sldId="258"/>
            <ac:spMk id="2" creationId="{1F045AE9-8817-4BE2-BF47-9EA6F7E62619}"/>
          </ac:spMkLst>
        </pc:spChg>
        <pc:spChg chg="mod">
          <ac:chgData name="Gallo, A" userId="S::agallo@albany.edu::7c730d9f-3aba-4e93-ad3c-04b8ea975baa" providerId="AD" clId="Web-{D7728054-30B2-E37D-694E-2C5AF90F4817}" dt="2019-11-23T21:11:57.346" v="7177" actId="20577"/>
          <ac:spMkLst>
            <pc:docMk/>
            <pc:sldMk cId="1392372081" sldId="258"/>
            <ac:spMk id="3" creationId="{9DB08710-4291-4A8B-B70B-9D7E9CD028CA}"/>
          </ac:spMkLst>
        </pc:spChg>
        <pc:spChg chg="add mod">
          <ac:chgData name="Gallo, A" userId="S::agallo@albany.edu::7c730d9f-3aba-4e93-ad3c-04b8ea975baa" providerId="AD" clId="Web-{D7728054-30B2-E37D-694E-2C5AF90F4817}" dt="2019-11-23T19:55:46.406" v="5461" actId="1076"/>
          <ac:spMkLst>
            <pc:docMk/>
            <pc:sldMk cId="1392372081" sldId="258"/>
            <ac:spMk id="7" creationId="{7941B83F-3985-4C27-A51F-400D405748AB}"/>
          </ac:spMkLst>
        </pc:spChg>
        <pc:picChg chg="add mod">
          <ac:chgData name="Gallo, A" userId="S::agallo@albany.edu::7c730d9f-3aba-4e93-ad3c-04b8ea975baa" providerId="AD" clId="Web-{D7728054-30B2-E37D-694E-2C5AF90F4817}" dt="2019-11-23T16:10:18.125" v="2330" actId="14100"/>
          <ac:picMkLst>
            <pc:docMk/>
            <pc:sldMk cId="1392372081" sldId="258"/>
            <ac:picMk id="4" creationId="{D361CD16-2DFF-48C3-A5CF-C803A2D9DDE2}"/>
          </ac:picMkLst>
        </pc:picChg>
        <pc:picChg chg="add mod">
          <ac:chgData name="Gallo, A" userId="S::agallo@albany.edu::7c730d9f-3aba-4e93-ad3c-04b8ea975baa" providerId="AD" clId="Web-{D7728054-30B2-E37D-694E-2C5AF90F4817}" dt="2019-11-23T19:55:49.046" v="5462" actId="1076"/>
          <ac:picMkLst>
            <pc:docMk/>
            <pc:sldMk cId="1392372081" sldId="258"/>
            <ac:picMk id="5" creationId="{5B96CD3C-231F-4361-B349-5D747C07C50D}"/>
          </ac:picMkLst>
        </pc:picChg>
      </pc:sldChg>
      <pc:sldChg chg="addSp delSp modSp add ord replId">
        <pc:chgData name="Gallo, A" userId="S::agallo@albany.edu::7c730d9f-3aba-4e93-ad3c-04b8ea975baa" providerId="AD" clId="Web-{D7728054-30B2-E37D-694E-2C5AF90F4817}" dt="2019-11-23T20:32:40.309" v="5587" actId="1076"/>
        <pc:sldMkLst>
          <pc:docMk/>
          <pc:sldMk cId="2989180324" sldId="259"/>
        </pc:sldMkLst>
        <pc:spChg chg="mod">
          <ac:chgData name="Gallo, A" userId="S::agallo@albany.edu::7c730d9f-3aba-4e93-ad3c-04b8ea975baa" providerId="AD" clId="Web-{D7728054-30B2-E37D-694E-2C5AF90F4817}" dt="2019-11-23T20:32:25.637" v="5573" actId="20577"/>
          <ac:spMkLst>
            <pc:docMk/>
            <pc:sldMk cId="2989180324" sldId="259"/>
            <ac:spMk id="3" creationId="{9DB08710-4291-4A8B-B70B-9D7E9CD028CA}"/>
          </ac:spMkLst>
        </pc:spChg>
        <pc:spChg chg="add mod">
          <ac:chgData name="Gallo, A" userId="S::agallo@albany.edu::7c730d9f-3aba-4e93-ad3c-04b8ea975baa" providerId="AD" clId="Web-{D7728054-30B2-E37D-694E-2C5AF90F4817}" dt="2019-11-23T20:32:40.309" v="5587" actId="1076"/>
          <ac:spMkLst>
            <pc:docMk/>
            <pc:sldMk cId="2989180324" sldId="259"/>
            <ac:spMk id="5" creationId="{1C3D3425-267D-451C-A25F-AE0631EF91AD}"/>
          </ac:spMkLst>
        </pc:spChg>
        <pc:picChg chg="add mod">
          <ac:chgData name="Gallo, A" userId="S::agallo@albany.edu::7c730d9f-3aba-4e93-ad3c-04b8ea975baa" providerId="AD" clId="Web-{D7728054-30B2-E37D-694E-2C5AF90F4817}" dt="2019-11-23T15:53:46.932" v="1929" actId="1076"/>
          <ac:picMkLst>
            <pc:docMk/>
            <pc:sldMk cId="2989180324" sldId="259"/>
            <ac:picMk id="4" creationId="{CEC843DD-268B-479F-9221-6893EF43445B}"/>
          </ac:picMkLst>
        </pc:picChg>
        <pc:picChg chg="add del mod">
          <ac:chgData name="Gallo, A" userId="S::agallo@albany.edu::7c730d9f-3aba-4e93-ad3c-04b8ea975baa" providerId="AD" clId="Web-{D7728054-30B2-E37D-694E-2C5AF90F4817}" dt="2019-11-23T15:52:58.635" v="1889"/>
          <ac:picMkLst>
            <pc:docMk/>
            <pc:sldMk cId="2989180324" sldId="259"/>
            <ac:picMk id="6" creationId="{0FA40EC3-952E-4EA4-AD5B-F71802BFC00A}"/>
          </ac:picMkLst>
        </pc:picChg>
        <pc:picChg chg="add mod">
          <ac:chgData name="Gallo, A" userId="S::agallo@albany.edu::7c730d9f-3aba-4e93-ad3c-04b8ea975baa" providerId="AD" clId="Web-{D7728054-30B2-E37D-694E-2C5AF90F4817}" dt="2019-11-23T16:09:44.281" v="2327" actId="14100"/>
          <ac:picMkLst>
            <pc:docMk/>
            <pc:sldMk cId="2989180324" sldId="259"/>
            <ac:picMk id="8" creationId="{F4A91EB7-6F3D-4522-B356-BAA8A781C316}"/>
          </ac:picMkLst>
        </pc:picChg>
      </pc:sldChg>
      <pc:sldChg chg="addSp modSp new">
        <pc:chgData name="Gallo, A" userId="S::agallo@albany.edu::7c730d9f-3aba-4e93-ad3c-04b8ea975baa" providerId="AD" clId="Web-{D7728054-30B2-E37D-694E-2C5AF90F4817}" dt="2019-11-23T21:14:03.001" v="7235" actId="20577"/>
        <pc:sldMkLst>
          <pc:docMk/>
          <pc:sldMk cId="307309548" sldId="260"/>
        </pc:sldMkLst>
        <pc:spChg chg="mod">
          <ac:chgData name="Gallo, A" userId="S::agallo@albany.edu::7c730d9f-3aba-4e93-ad3c-04b8ea975baa" providerId="AD" clId="Web-{D7728054-30B2-E37D-694E-2C5AF90F4817}" dt="2019-11-23T16:14:52.501" v="2413" actId="20577"/>
          <ac:spMkLst>
            <pc:docMk/>
            <pc:sldMk cId="307309548" sldId="260"/>
            <ac:spMk id="2" creationId="{B377F184-E506-4FA3-99E5-B9E73A07B90B}"/>
          </ac:spMkLst>
        </pc:spChg>
        <pc:spChg chg="mod">
          <ac:chgData name="Gallo, A" userId="S::agallo@albany.edu::7c730d9f-3aba-4e93-ad3c-04b8ea975baa" providerId="AD" clId="Web-{D7728054-30B2-E37D-694E-2C5AF90F4817}" dt="2019-11-23T21:14:03.001" v="7235" actId="20577"/>
          <ac:spMkLst>
            <pc:docMk/>
            <pc:sldMk cId="307309548" sldId="260"/>
            <ac:spMk id="3" creationId="{3FAD2547-1D4A-4DA1-83F4-B0FF64D17AAD}"/>
          </ac:spMkLst>
        </pc:spChg>
        <pc:picChg chg="add mod">
          <ac:chgData name="Gallo, A" userId="S::agallo@albany.edu::7c730d9f-3aba-4e93-ad3c-04b8ea975baa" providerId="AD" clId="Web-{D7728054-30B2-E37D-694E-2C5AF90F4817}" dt="2019-11-23T16:19:33.894" v="2734" actId="14100"/>
          <ac:picMkLst>
            <pc:docMk/>
            <pc:sldMk cId="307309548" sldId="260"/>
            <ac:picMk id="4" creationId="{851164A1-1679-49A6-A440-754EAB41D037}"/>
          </ac:picMkLst>
        </pc:picChg>
      </pc:sldChg>
      <pc:sldChg chg="addSp modSp new">
        <pc:chgData name="Gallo, A" userId="S::agallo@albany.edu::7c730d9f-3aba-4e93-ad3c-04b8ea975baa" providerId="AD" clId="Web-{D7728054-30B2-E37D-694E-2C5AF90F4817}" dt="2019-11-23T15:49:28.321" v="1777" actId="1076"/>
        <pc:sldMkLst>
          <pc:docMk/>
          <pc:sldMk cId="3845763175" sldId="261"/>
        </pc:sldMkLst>
        <pc:spChg chg="mod">
          <ac:chgData name="Gallo, A" userId="S::agallo@albany.edu::7c730d9f-3aba-4e93-ad3c-04b8ea975baa" providerId="AD" clId="Web-{D7728054-30B2-E37D-694E-2C5AF90F4817}" dt="2019-11-23T15:37:38.890" v="955" actId="20577"/>
          <ac:spMkLst>
            <pc:docMk/>
            <pc:sldMk cId="3845763175" sldId="261"/>
            <ac:spMk id="2" creationId="{95FA46C6-036E-4B6E-8AE9-3FFF85762F1E}"/>
          </ac:spMkLst>
        </pc:spChg>
        <pc:spChg chg="mod">
          <ac:chgData name="Gallo, A" userId="S::agallo@albany.edu::7c730d9f-3aba-4e93-ad3c-04b8ea975baa" providerId="AD" clId="Web-{D7728054-30B2-E37D-694E-2C5AF90F4817}" dt="2019-11-23T15:49:13.274" v="1767" actId="20577"/>
          <ac:spMkLst>
            <pc:docMk/>
            <pc:sldMk cId="3845763175" sldId="261"/>
            <ac:spMk id="3" creationId="{2DCB60AE-5EC8-480D-9A2D-5D7B25A18786}"/>
          </ac:spMkLst>
        </pc:spChg>
        <pc:spChg chg="add mod">
          <ac:chgData name="Gallo, A" userId="S::agallo@albany.edu::7c730d9f-3aba-4e93-ad3c-04b8ea975baa" providerId="AD" clId="Web-{D7728054-30B2-E37D-694E-2C5AF90F4817}" dt="2019-11-23T15:45:57.098" v="1695" actId="1076"/>
          <ac:spMkLst>
            <pc:docMk/>
            <pc:sldMk cId="3845763175" sldId="261"/>
            <ac:spMk id="4" creationId="{2A1E8193-9F0F-4A64-B4AD-A2F9E7E1ACAB}"/>
          </ac:spMkLst>
        </pc:spChg>
        <pc:spChg chg="add mod">
          <ac:chgData name="Gallo, A" userId="S::agallo@albany.edu::7c730d9f-3aba-4e93-ad3c-04b8ea975baa" providerId="AD" clId="Web-{D7728054-30B2-E37D-694E-2C5AF90F4817}" dt="2019-11-23T15:49:28.321" v="1777" actId="1076"/>
          <ac:spMkLst>
            <pc:docMk/>
            <pc:sldMk cId="3845763175" sldId="261"/>
            <ac:spMk id="10" creationId="{FF172731-C933-4277-BABB-D3410A54865E}"/>
          </ac:spMkLst>
        </pc:spChg>
        <pc:picChg chg="add mod">
          <ac:chgData name="Gallo, A" userId="S::agallo@albany.edu::7c730d9f-3aba-4e93-ad3c-04b8ea975baa" providerId="AD" clId="Web-{D7728054-30B2-E37D-694E-2C5AF90F4817}" dt="2019-11-23T15:48:07.708" v="1733" actId="1076"/>
          <ac:picMkLst>
            <pc:docMk/>
            <pc:sldMk cId="3845763175" sldId="261"/>
            <ac:picMk id="6" creationId="{22C653B5-8B4B-48E1-89FF-0D6E7E683DD2}"/>
          </ac:picMkLst>
        </pc:picChg>
        <pc:picChg chg="add mod">
          <ac:chgData name="Gallo, A" userId="S::agallo@albany.edu::7c730d9f-3aba-4e93-ad3c-04b8ea975baa" providerId="AD" clId="Web-{D7728054-30B2-E37D-694E-2C5AF90F4817}" dt="2019-11-23T15:48:13.989" v="1736" actId="1076"/>
          <ac:picMkLst>
            <pc:docMk/>
            <pc:sldMk cId="3845763175" sldId="261"/>
            <ac:picMk id="8" creationId="{D4188EEB-D84C-4441-8708-8C1A44931E69}"/>
          </ac:picMkLst>
        </pc:picChg>
        <pc:cxnChg chg="add mod">
          <ac:chgData name="Gallo, A" userId="S::agallo@albany.edu::7c730d9f-3aba-4e93-ad3c-04b8ea975baa" providerId="AD" clId="Web-{D7728054-30B2-E37D-694E-2C5AF90F4817}" dt="2019-11-23T15:46:13.910" v="1698" actId="14100"/>
          <ac:cxnSpMkLst>
            <pc:docMk/>
            <pc:sldMk cId="3845763175" sldId="261"/>
            <ac:cxnSpMk id="5" creationId="{D69E5767-DF3D-40C7-A61B-EA5AF8B48117}"/>
          </ac:cxnSpMkLst>
        </pc:cxnChg>
      </pc:sldChg>
      <pc:sldChg chg="addSp modSp new ord">
        <pc:chgData name="Gallo, A" userId="S::agallo@albany.edu::7c730d9f-3aba-4e93-ad3c-04b8ea975baa" providerId="AD" clId="Web-{D7728054-30B2-E37D-694E-2C5AF90F4817}" dt="2019-11-23T20:58:28" v="6811" actId="20577"/>
        <pc:sldMkLst>
          <pc:docMk/>
          <pc:sldMk cId="2299834916" sldId="262"/>
        </pc:sldMkLst>
        <pc:spChg chg="mod">
          <ac:chgData name="Gallo, A" userId="S::agallo@albany.edu::7c730d9f-3aba-4e93-ad3c-04b8ea975baa" providerId="AD" clId="Web-{D7728054-30B2-E37D-694E-2C5AF90F4817}" dt="2019-11-23T20:54:53.626" v="6535" actId="20577"/>
          <ac:spMkLst>
            <pc:docMk/>
            <pc:sldMk cId="2299834916" sldId="262"/>
            <ac:spMk id="2" creationId="{DDDD60C1-CC56-40C1-878E-3B959EFC0327}"/>
          </ac:spMkLst>
        </pc:spChg>
        <pc:spChg chg="mod">
          <ac:chgData name="Gallo, A" userId="S::agallo@albany.edu::7c730d9f-3aba-4e93-ad3c-04b8ea975baa" providerId="AD" clId="Web-{D7728054-30B2-E37D-694E-2C5AF90F4817}" dt="2019-11-23T20:56:31.407" v="6638" actId="20577"/>
          <ac:spMkLst>
            <pc:docMk/>
            <pc:sldMk cId="2299834916" sldId="262"/>
            <ac:spMk id="3" creationId="{789999A6-1A58-43A3-9BA6-1CB6D78E1ED2}"/>
          </ac:spMkLst>
        </pc:spChg>
        <pc:spChg chg="add mod">
          <ac:chgData name="Gallo, A" userId="S::agallo@albany.edu::7c730d9f-3aba-4e93-ad3c-04b8ea975baa" providerId="AD" clId="Web-{D7728054-30B2-E37D-694E-2C5AF90F4817}" dt="2019-11-23T20:38:57.408" v="5616" actId="1076"/>
          <ac:spMkLst>
            <pc:docMk/>
            <pc:sldMk cId="2299834916" sldId="262"/>
            <ac:spMk id="9" creationId="{D01208CE-1A5C-4B3E-865D-8BA542867D08}"/>
          </ac:spMkLst>
        </pc:spChg>
        <pc:spChg chg="add mod">
          <ac:chgData name="Gallo, A" userId="S::agallo@albany.edu::7c730d9f-3aba-4e93-ad3c-04b8ea975baa" providerId="AD" clId="Web-{D7728054-30B2-E37D-694E-2C5AF90F4817}" dt="2019-11-23T20:40:34.705" v="5662" actId="1076"/>
          <ac:spMkLst>
            <pc:docMk/>
            <pc:sldMk cId="2299834916" sldId="262"/>
            <ac:spMk id="10" creationId="{461C2513-9638-4A23-B291-00EA8C5B1B5A}"/>
          </ac:spMkLst>
        </pc:spChg>
        <pc:spChg chg="add mod">
          <ac:chgData name="Gallo, A" userId="S::agallo@albany.edu::7c730d9f-3aba-4e93-ad3c-04b8ea975baa" providerId="AD" clId="Web-{D7728054-30B2-E37D-694E-2C5AF90F4817}" dt="2019-11-23T20:40:11.346" v="5657" actId="14100"/>
          <ac:spMkLst>
            <pc:docMk/>
            <pc:sldMk cId="2299834916" sldId="262"/>
            <ac:spMk id="11" creationId="{F587E366-2A50-47E4-9825-C431187F6F8E}"/>
          </ac:spMkLst>
        </pc:spChg>
        <pc:spChg chg="add mod">
          <ac:chgData name="Gallo, A" userId="S::agallo@albany.edu::7c730d9f-3aba-4e93-ad3c-04b8ea975baa" providerId="AD" clId="Web-{D7728054-30B2-E37D-694E-2C5AF90F4817}" dt="2019-11-23T20:58:28" v="6811" actId="20577"/>
          <ac:spMkLst>
            <pc:docMk/>
            <pc:sldMk cId="2299834916" sldId="262"/>
            <ac:spMk id="12" creationId="{065800F5-B4DE-4F4E-A746-2ED471373A2B}"/>
          </ac:spMkLst>
        </pc:spChg>
        <pc:picChg chg="add mod ord">
          <ac:chgData name="Gallo, A" userId="S::agallo@albany.edu::7c730d9f-3aba-4e93-ad3c-04b8ea975baa" providerId="AD" clId="Web-{D7728054-30B2-E37D-694E-2C5AF90F4817}" dt="2019-11-23T20:41:10.127" v="5670" actId="1076"/>
          <ac:picMkLst>
            <pc:docMk/>
            <pc:sldMk cId="2299834916" sldId="262"/>
            <ac:picMk id="4" creationId="{F53D6E8C-372A-4BA5-8AD4-CB1C64D926B6}"/>
          </ac:picMkLst>
        </pc:picChg>
        <pc:picChg chg="add mod">
          <ac:chgData name="Gallo, A" userId="S::agallo@albany.edu::7c730d9f-3aba-4e93-ad3c-04b8ea975baa" providerId="AD" clId="Web-{D7728054-30B2-E37D-694E-2C5AF90F4817}" dt="2019-11-23T20:36:02.371" v="5607" actId="14100"/>
          <ac:picMkLst>
            <pc:docMk/>
            <pc:sldMk cId="2299834916" sldId="262"/>
            <ac:picMk id="5" creationId="{09A1372A-17A0-441C-B450-B8D31921B76E}"/>
          </ac:picMkLst>
        </pc:picChg>
        <pc:picChg chg="add mod">
          <ac:chgData name="Gallo, A" userId="S::agallo@albany.edu::7c730d9f-3aba-4e93-ad3c-04b8ea975baa" providerId="AD" clId="Web-{D7728054-30B2-E37D-694E-2C5AF90F4817}" dt="2019-11-23T20:38:21.934" v="5611" actId="1076"/>
          <ac:picMkLst>
            <pc:docMk/>
            <pc:sldMk cId="2299834916" sldId="262"/>
            <ac:picMk id="7" creationId="{D960A507-8CB2-4492-BFB0-871FC289D6E1}"/>
          </ac:picMkLst>
        </pc:picChg>
      </pc:sldChg>
      <pc:sldChg chg="modSp new del ord">
        <pc:chgData name="Gallo, A" userId="S::agallo@albany.edu::7c730d9f-3aba-4e93-ad3c-04b8ea975baa" providerId="AD" clId="Web-{D7728054-30B2-E37D-694E-2C5AF90F4817}" dt="2019-11-23T15:49:32.571" v="1778"/>
        <pc:sldMkLst>
          <pc:docMk/>
          <pc:sldMk cId="3282656616" sldId="262"/>
        </pc:sldMkLst>
        <pc:spChg chg="mod">
          <ac:chgData name="Gallo, A" userId="S::agallo@albany.edu::7c730d9f-3aba-4e93-ad3c-04b8ea975baa" providerId="AD" clId="Web-{D7728054-30B2-E37D-694E-2C5AF90F4817}" dt="2019-11-23T15:47:11.004" v="1721" actId="20577"/>
          <ac:spMkLst>
            <pc:docMk/>
            <pc:sldMk cId="3282656616" sldId="262"/>
            <ac:spMk id="2" creationId="{56CD4342-8A42-4CF3-A81B-74536D48AA20}"/>
          </ac:spMkLst>
        </pc:spChg>
        <pc:spChg chg="mod">
          <ac:chgData name="Gallo, A" userId="S::agallo@albany.edu::7c730d9f-3aba-4e93-ad3c-04b8ea975baa" providerId="AD" clId="Web-{D7728054-30B2-E37D-694E-2C5AF90F4817}" dt="2019-11-23T15:47:16.629" v="1726" actId="20577"/>
          <ac:spMkLst>
            <pc:docMk/>
            <pc:sldMk cId="3282656616" sldId="262"/>
            <ac:spMk id="3" creationId="{6B4E78A3-0C2D-44B3-BCFA-93A59E7909BF}"/>
          </ac:spMkLst>
        </pc:spChg>
      </pc:sldChg>
      <pc:sldChg chg="modSp new ord">
        <pc:chgData name="Gallo, A" userId="S::agallo@albany.edu::7c730d9f-3aba-4e93-ad3c-04b8ea975baa" providerId="AD" clId="Web-{D7728054-30B2-E37D-694E-2C5AF90F4817}" dt="2019-11-23T21:09:14.283" v="7124" actId="20577"/>
        <pc:sldMkLst>
          <pc:docMk/>
          <pc:sldMk cId="2767298321" sldId="263"/>
        </pc:sldMkLst>
        <pc:spChg chg="mod">
          <ac:chgData name="Gallo, A" userId="S::agallo@albany.edu::7c730d9f-3aba-4e93-ad3c-04b8ea975baa" providerId="AD" clId="Web-{D7728054-30B2-E37D-694E-2C5AF90F4817}" dt="2019-11-23T16:03:42.502" v="2208" actId="20577"/>
          <ac:spMkLst>
            <pc:docMk/>
            <pc:sldMk cId="2767298321" sldId="263"/>
            <ac:spMk id="2" creationId="{8CC83509-C9B0-41BA-A7A5-5548723E93C9}"/>
          </ac:spMkLst>
        </pc:spChg>
        <pc:spChg chg="mod">
          <ac:chgData name="Gallo, A" userId="S::agallo@albany.edu::7c730d9f-3aba-4e93-ad3c-04b8ea975baa" providerId="AD" clId="Web-{D7728054-30B2-E37D-694E-2C5AF90F4817}" dt="2019-11-23T21:09:14.283" v="7124" actId="20577"/>
          <ac:spMkLst>
            <pc:docMk/>
            <pc:sldMk cId="2767298321" sldId="263"/>
            <ac:spMk id="3" creationId="{EA92228D-95EB-4F5E-944E-48B59C99ED16}"/>
          </ac:spMkLst>
        </pc:spChg>
      </pc:sldChg>
      <pc:sldChg chg="addSp modSp new">
        <pc:chgData name="Gallo, A" userId="S::agallo@albany.edu::7c730d9f-3aba-4e93-ad3c-04b8ea975baa" providerId="AD" clId="Web-{D7728054-30B2-E37D-694E-2C5AF90F4817}" dt="2019-11-23T16:21:49.066" v="2887" actId="1076"/>
        <pc:sldMkLst>
          <pc:docMk/>
          <pc:sldMk cId="1508476598" sldId="264"/>
        </pc:sldMkLst>
        <pc:spChg chg="mod">
          <ac:chgData name="Gallo, A" userId="S::agallo@albany.edu::7c730d9f-3aba-4e93-ad3c-04b8ea975baa" providerId="AD" clId="Web-{D7728054-30B2-E37D-694E-2C5AF90F4817}" dt="2019-11-23T16:21:39.379" v="2878" actId="20577"/>
          <ac:spMkLst>
            <pc:docMk/>
            <pc:sldMk cId="1508476598" sldId="264"/>
            <ac:spMk id="2" creationId="{50D0CF1B-DD59-4666-B1D2-93E2A41CA428}"/>
          </ac:spMkLst>
        </pc:spChg>
        <pc:spChg chg="mod">
          <ac:chgData name="Gallo, A" userId="S::agallo@albany.edu::7c730d9f-3aba-4e93-ad3c-04b8ea975baa" providerId="AD" clId="Web-{D7728054-30B2-E37D-694E-2C5AF90F4817}" dt="2019-11-23T16:21:44.035" v="2885" actId="20577"/>
          <ac:spMkLst>
            <pc:docMk/>
            <pc:sldMk cId="1508476598" sldId="264"/>
            <ac:spMk id="3" creationId="{1589D596-B0E4-4F45-8547-3703ECEDC5EB}"/>
          </ac:spMkLst>
        </pc:spChg>
        <pc:picChg chg="add mod">
          <ac:chgData name="Gallo, A" userId="S::agallo@albany.edu::7c730d9f-3aba-4e93-ad3c-04b8ea975baa" providerId="AD" clId="Web-{D7728054-30B2-E37D-694E-2C5AF90F4817}" dt="2019-11-23T16:21:49.066" v="2887" actId="1076"/>
          <ac:picMkLst>
            <pc:docMk/>
            <pc:sldMk cId="1508476598" sldId="264"/>
            <ac:picMk id="4" creationId="{7B0FA1D1-92C0-4DF3-A385-EB5C5AEA418E}"/>
          </ac:picMkLst>
        </pc:picChg>
      </pc:sldChg>
      <pc:sldChg chg="addSp modSp new">
        <pc:chgData name="Gallo, A" userId="S::agallo@albany.edu::7c730d9f-3aba-4e93-ad3c-04b8ea975baa" providerId="AD" clId="Web-{D7728054-30B2-E37D-694E-2C5AF90F4817}" dt="2019-11-23T21:22:49.938" v="7678" actId="1076"/>
        <pc:sldMkLst>
          <pc:docMk/>
          <pc:sldMk cId="2214854602" sldId="265"/>
        </pc:sldMkLst>
        <pc:spChg chg="mod">
          <ac:chgData name="Gallo, A" userId="S::agallo@albany.edu::7c730d9f-3aba-4e93-ad3c-04b8ea975baa" providerId="AD" clId="Web-{D7728054-30B2-E37D-694E-2C5AF90F4817}" dt="2019-11-23T16:23:52.848" v="2971" actId="20577"/>
          <ac:spMkLst>
            <pc:docMk/>
            <pc:sldMk cId="2214854602" sldId="265"/>
            <ac:spMk id="2" creationId="{D079BE1E-CF76-4315-8EDE-F7D627EC6222}"/>
          </ac:spMkLst>
        </pc:spChg>
        <pc:spChg chg="mod">
          <ac:chgData name="Gallo, A" userId="S::agallo@albany.edu::7c730d9f-3aba-4e93-ad3c-04b8ea975baa" providerId="AD" clId="Web-{D7728054-30B2-E37D-694E-2C5AF90F4817}" dt="2019-11-23T16:23:40.348" v="2964" actId="20577"/>
          <ac:spMkLst>
            <pc:docMk/>
            <pc:sldMk cId="2214854602" sldId="265"/>
            <ac:spMk id="3" creationId="{7066C750-4828-45DF-A27B-B94C5D8DADBE}"/>
          </ac:spMkLst>
        </pc:spChg>
        <pc:picChg chg="add mod">
          <ac:chgData name="Gallo, A" userId="S::agallo@albany.edu::7c730d9f-3aba-4e93-ad3c-04b8ea975baa" providerId="AD" clId="Web-{D7728054-30B2-E37D-694E-2C5AF90F4817}" dt="2019-11-23T21:22:49.938" v="7678" actId="1076"/>
          <ac:picMkLst>
            <pc:docMk/>
            <pc:sldMk cId="2214854602" sldId="265"/>
            <ac:picMk id="4" creationId="{757436B1-A86B-40DB-AEC3-503AB7229968}"/>
          </ac:picMkLst>
        </pc:picChg>
      </pc:sldChg>
      <pc:sldChg chg="modSp new">
        <pc:chgData name="Gallo, A" userId="S::agallo@albany.edu::7c730d9f-3aba-4e93-ad3c-04b8ea975baa" providerId="AD" clId="Web-{D7728054-30B2-E37D-694E-2C5AF90F4817}" dt="2019-11-23T16:25:15.614" v="3052" actId="20577"/>
        <pc:sldMkLst>
          <pc:docMk/>
          <pc:sldMk cId="266417959" sldId="266"/>
        </pc:sldMkLst>
        <pc:spChg chg="mod">
          <ac:chgData name="Gallo, A" userId="S::agallo@albany.edu::7c730d9f-3aba-4e93-ad3c-04b8ea975baa" providerId="AD" clId="Web-{D7728054-30B2-E37D-694E-2C5AF90F4817}" dt="2019-11-23T16:24:46.880" v="3033" actId="20577"/>
          <ac:spMkLst>
            <pc:docMk/>
            <pc:sldMk cId="266417959" sldId="266"/>
            <ac:spMk id="2" creationId="{39878B0F-C860-46C2-8831-629D6608E916}"/>
          </ac:spMkLst>
        </pc:spChg>
        <pc:spChg chg="mod">
          <ac:chgData name="Gallo, A" userId="S::agallo@albany.edu::7c730d9f-3aba-4e93-ad3c-04b8ea975baa" providerId="AD" clId="Web-{D7728054-30B2-E37D-694E-2C5AF90F4817}" dt="2019-11-23T16:25:15.614" v="3052" actId="20577"/>
          <ac:spMkLst>
            <pc:docMk/>
            <pc:sldMk cId="266417959" sldId="266"/>
            <ac:spMk id="3" creationId="{AC32E305-8093-4ED3-B76E-ACF86BFA4A8C}"/>
          </ac:spMkLst>
        </pc:spChg>
      </pc:sldChg>
      <pc:sldChg chg="modSp new">
        <pc:chgData name="Gallo, A" userId="S::agallo@albany.edu::7c730d9f-3aba-4e93-ad3c-04b8ea975baa" providerId="AD" clId="Web-{D7728054-30B2-E37D-694E-2C5AF90F4817}" dt="2019-11-23T21:19:04.173" v="7474" actId="20577"/>
        <pc:sldMkLst>
          <pc:docMk/>
          <pc:sldMk cId="3741615958" sldId="267"/>
        </pc:sldMkLst>
        <pc:spChg chg="mod">
          <ac:chgData name="Gallo, A" userId="S::agallo@albany.edu::7c730d9f-3aba-4e93-ad3c-04b8ea975baa" providerId="AD" clId="Web-{D7728054-30B2-E37D-694E-2C5AF90F4817}" dt="2019-11-23T21:19:04.173" v="7474" actId="20577"/>
          <ac:spMkLst>
            <pc:docMk/>
            <pc:sldMk cId="3741615958" sldId="267"/>
            <ac:spMk id="2" creationId="{9F65E84F-BD3A-4334-8EA2-66B326BF5FB6}"/>
          </ac:spMkLst>
        </pc:spChg>
        <pc:spChg chg="mod">
          <ac:chgData name="Gallo, A" userId="S::agallo@albany.edu::7c730d9f-3aba-4e93-ad3c-04b8ea975baa" providerId="AD" clId="Web-{D7728054-30B2-E37D-694E-2C5AF90F4817}" dt="2019-11-23T20:29:04.778" v="5490" actId="20577"/>
          <ac:spMkLst>
            <pc:docMk/>
            <pc:sldMk cId="3741615958" sldId="267"/>
            <ac:spMk id="3" creationId="{6983D82D-AECD-411B-B4DB-1E882FFC590F}"/>
          </ac:spMkLst>
        </pc:spChg>
      </pc:sldChg>
      <pc:sldChg chg="modSp new">
        <pc:chgData name="Gallo, A" userId="S::agallo@albany.edu::7c730d9f-3aba-4e93-ad3c-04b8ea975baa" providerId="AD" clId="Web-{D7728054-30B2-E37D-694E-2C5AF90F4817}" dt="2019-11-23T21:20:54.110" v="7664" actId="20577"/>
        <pc:sldMkLst>
          <pc:docMk/>
          <pc:sldMk cId="1686241563" sldId="268"/>
        </pc:sldMkLst>
        <pc:spChg chg="mod">
          <ac:chgData name="Gallo, A" userId="S::agallo@albany.edu::7c730d9f-3aba-4e93-ad3c-04b8ea975baa" providerId="AD" clId="Web-{D7728054-30B2-E37D-694E-2C5AF90F4817}" dt="2019-11-23T16:34:46.961" v="3572" actId="20577"/>
          <ac:spMkLst>
            <pc:docMk/>
            <pc:sldMk cId="1686241563" sldId="268"/>
            <ac:spMk id="2" creationId="{2265878D-6106-4957-B7D5-33E57894D063}"/>
          </ac:spMkLst>
        </pc:spChg>
        <pc:spChg chg="mod">
          <ac:chgData name="Gallo, A" userId="S::agallo@albany.edu::7c730d9f-3aba-4e93-ad3c-04b8ea975baa" providerId="AD" clId="Web-{D7728054-30B2-E37D-694E-2C5AF90F4817}" dt="2019-11-23T21:20:54.110" v="7664" actId="20577"/>
          <ac:spMkLst>
            <pc:docMk/>
            <pc:sldMk cId="1686241563" sldId="268"/>
            <ac:spMk id="3" creationId="{20670DF8-0E82-4E0C-9856-C5D14C1598D5}"/>
          </ac:spMkLst>
        </pc:spChg>
      </pc:sldChg>
      <pc:sldChg chg="addSp modSp new">
        <pc:chgData name="Gallo, A" userId="S::agallo@albany.edu::7c730d9f-3aba-4e93-ad3c-04b8ea975baa" providerId="AD" clId="Web-{D7728054-30B2-E37D-694E-2C5AF90F4817}" dt="2019-11-23T21:18:15.517" v="7469" actId="1076"/>
        <pc:sldMkLst>
          <pc:docMk/>
          <pc:sldMk cId="2610805994" sldId="269"/>
        </pc:sldMkLst>
        <pc:spChg chg="mod">
          <ac:chgData name="Gallo, A" userId="S::agallo@albany.edu::7c730d9f-3aba-4e93-ad3c-04b8ea975baa" providerId="AD" clId="Web-{D7728054-30B2-E37D-694E-2C5AF90F4817}" dt="2019-11-23T21:14:44.267" v="7242" actId="20577"/>
          <ac:spMkLst>
            <pc:docMk/>
            <pc:sldMk cId="2610805994" sldId="269"/>
            <ac:spMk id="2" creationId="{2236AFEF-B4D8-445A-BF5F-8DCF2D99CC81}"/>
          </ac:spMkLst>
        </pc:spChg>
        <pc:spChg chg="mod">
          <ac:chgData name="Gallo, A" userId="S::agallo@albany.edu::7c730d9f-3aba-4e93-ad3c-04b8ea975baa" providerId="AD" clId="Web-{D7728054-30B2-E37D-694E-2C5AF90F4817}" dt="2019-11-23T21:15:53.454" v="7379" actId="20577"/>
          <ac:spMkLst>
            <pc:docMk/>
            <pc:sldMk cId="2610805994" sldId="269"/>
            <ac:spMk id="3" creationId="{7C3A92BA-9CED-4686-9755-8BF95E557FAA}"/>
          </ac:spMkLst>
        </pc:spChg>
        <pc:spChg chg="add mod">
          <ac:chgData name="Gallo, A" userId="S::agallo@albany.edu::7c730d9f-3aba-4e93-ad3c-04b8ea975baa" providerId="AD" clId="Web-{D7728054-30B2-E37D-694E-2C5AF90F4817}" dt="2019-11-23T21:18:15.517" v="7469" actId="1076"/>
          <ac:spMkLst>
            <pc:docMk/>
            <pc:sldMk cId="2610805994" sldId="269"/>
            <ac:spMk id="4" creationId="{655347EB-4891-4FDA-B01B-A5BB95FA7738}"/>
          </ac:spMkLst>
        </pc:spChg>
      </pc:sldChg>
      <pc:sldChg chg="addSp delSp modSp new ord">
        <pc:chgData name="Gallo, A" userId="S::agallo@albany.edu::7c730d9f-3aba-4e93-ad3c-04b8ea975baa" providerId="AD" clId="Web-{D7728054-30B2-E37D-694E-2C5AF90F4817}" dt="2019-11-23T21:01:59.191" v="6930" actId="20577"/>
        <pc:sldMkLst>
          <pc:docMk/>
          <pc:sldMk cId="2527981291" sldId="270"/>
        </pc:sldMkLst>
        <pc:spChg chg="mod">
          <ac:chgData name="Gallo, A" userId="S::agallo@albany.edu::7c730d9f-3aba-4e93-ad3c-04b8ea975baa" providerId="AD" clId="Web-{D7728054-30B2-E37D-694E-2C5AF90F4817}" dt="2019-11-23T20:42:06.611" v="5700" actId="20577"/>
          <ac:spMkLst>
            <pc:docMk/>
            <pc:sldMk cId="2527981291" sldId="270"/>
            <ac:spMk id="2" creationId="{9274A589-D50C-4ED2-A214-D3C89C5763C4}"/>
          </ac:spMkLst>
        </pc:spChg>
        <pc:spChg chg="mod">
          <ac:chgData name="Gallo, A" userId="S::agallo@albany.edu::7c730d9f-3aba-4e93-ad3c-04b8ea975baa" providerId="AD" clId="Web-{D7728054-30B2-E37D-694E-2C5AF90F4817}" dt="2019-11-23T21:01:59.191" v="6930" actId="20577"/>
          <ac:spMkLst>
            <pc:docMk/>
            <pc:sldMk cId="2527981291" sldId="270"/>
            <ac:spMk id="3" creationId="{A58BC7B6-AD53-42EB-A830-830F1332C878}"/>
          </ac:spMkLst>
        </pc:spChg>
        <pc:spChg chg="add del mod">
          <ac:chgData name="Gallo, A" userId="S::agallo@albany.edu::7c730d9f-3aba-4e93-ad3c-04b8ea975baa" providerId="AD" clId="Web-{D7728054-30B2-E37D-694E-2C5AF90F4817}" dt="2019-11-23T20:53:25.533" v="6442"/>
          <ac:spMkLst>
            <pc:docMk/>
            <pc:sldMk cId="2527981291" sldId="270"/>
            <ac:spMk id="6" creationId="{91486C97-968C-4E36-A91E-8AAAE5649F66}"/>
          </ac:spMkLst>
        </pc:spChg>
        <pc:picChg chg="add del mod">
          <ac:chgData name="Gallo, A" userId="S::agallo@albany.edu::7c730d9f-3aba-4e93-ad3c-04b8ea975baa" providerId="AD" clId="Web-{D7728054-30B2-E37D-694E-2C5AF90F4817}" dt="2019-11-23T18:50:18.451" v="4681"/>
          <ac:picMkLst>
            <pc:docMk/>
            <pc:sldMk cId="2527981291" sldId="270"/>
            <ac:picMk id="4" creationId="{7055D751-024D-4368-B9B8-4638FA271A77}"/>
          </ac:picMkLst>
        </pc:picChg>
        <pc:picChg chg="add mod">
          <ac:chgData name="Gallo, A" userId="S::agallo@albany.edu::7c730d9f-3aba-4e93-ad3c-04b8ea975baa" providerId="AD" clId="Web-{D7728054-30B2-E37D-694E-2C5AF90F4817}" dt="2019-11-23T20:53:03.736" v="6438" actId="14100"/>
          <ac:picMkLst>
            <pc:docMk/>
            <pc:sldMk cId="2527981291" sldId="270"/>
            <ac:picMk id="7" creationId="{E832F47E-A1E9-4A55-A3AE-A87E9F038B52}"/>
          </ac:picMkLst>
        </pc:picChg>
      </pc:sldChg>
      <pc:sldChg chg="addSp modSp add replId">
        <pc:chgData name="Gallo, A" userId="S::agallo@albany.edu::7c730d9f-3aba-4e93-ad3c-04b8ea975baa" providerId="AD" clId="Web-{D7728054-30B2-E37D-694E-2C5AF90F4817}" dt="2019-11-23T21:09:59.236" v="7166" actId="20577"/>
        <pc:sldMkLst>
          <pc:docMk/>
          <pc:sldMk cId="1316875118" sldId="271"/>
        </pc:sldMkLst>
        <pc:spChg chg="mod">
          <ac:chgData name="Gallo, A" userId="S::agallo@albany.edu::7c730d9f-3aba-4e93-ad3c-04b8ea975baa" providerId="AD" clId="Web-{D7728054-30B2-E37D-694E-2C5AF90F4817}" dt="2019-11-23T21:09:59.236" v="7166" actId="20577"/>
          <ac:spMkLst>
            <pc:docMk/>
            <pc:sldMk cId="1316875118" sldId="271"/>
            <ac:spMk id="3" creationId="{A58BC7B6-AD53-42EB-A830-830F1332C878}"/>
          </ac:spMkLst>
        </pc:spChg>
        <pc:spChg chg="add mod">
          <ac:chgData name="Gallo, A" userId="S::agallo@albany.edu::7c730d9f-3aba-4e93-ad3c-04b8ea975baa" providerId="AD" clId="Web-{D7728054-30B2-E37D-694E-2C5AF90F4817}" dt="2019-11-23T20:53:59.079" v="6497" actId="14100"/>
          <ac:spMkLst>
            <pc:docMk/>
            <pc:sldMk cId="1316875118" sldId="271"/>
            <ac:spMk id="5" creationId="{F2061C65-4AA0-4E38-9AB0-5E9E72816119}"/>
          </ac:spMkLst>
        </pc:spChg>
        <pc:picChg chg="mod">
          <ac:chgData name="Gallo, A" userId="S::agallo@albany.edu::7c730d9f-3aba-4e93-ad3c-04b8ea975baa" providerId="AD" clId="Web-{D7728054-30B2-E37D-694E-2C5AF90F4817}" dt="2019-11-23T18:59:47.800" v="5381" actId="1076"/>
          <ac:picMkLst>
            <pc:docMk/>
            <pc:sldMk cId="1316875118" sldId="271"/>
            <ac:picMk id="4" creationId="{7055D751-024D-4368-B9B8-4638FA271A77}"/>
          </ac:picMkLst>
        </pc:picChg>
      </pc:sldChg>
      <pc:sldChg chg="addSp modSp new ord">
        <pc:chgData name="Gallo, A" userId="S::agallo@albany.edu::7c730d9f-3aba-4e93-ad3c-04b8ea975baa" providerId="AD" clId="Web-{D7728054-30B2-E37D-694E-2C5AF90F4817}" dt="2019-11-23T21:08:29.174" v="7119"/>
        <pc:sldMkLst>
          <pc:docMk/>
          <pc:sldMk cId="3438172882" sldId="272"/>
        </pc:sldMkLst>
        <pc:spChg chg="mod">
          <ac:chgData name="Gallo, A" userId="S::agallo@albany.edu::7c730d9f-3aba-4e93-ad3c-04b8ea975baa" providerId="AD" clId="Web-{D7728054-30B2-E37D-694E-2C5AF90F4817}" dt="2019-11-23T21:06:47.065" v="7107" actId="20577"/>
          <ac:spMkLst>
            <pc:docMk/>
            <pc:sldMk cId="3438172882" sldId="272"/>
            <ac:spMk id="2" creationId="{A1BBCE8B-ED73-4934-B004-DCC437505218}"/>
          </ac:spMkLst>
        </pc:spChg>
        <pc:spChg chg="mod">
          <ac:chgData name="Gallo, A" userId="S::agallo@albany.edu::7c730d9f-3aba-4e93-ad3c-04b8ea975baa" providerId="AD" clId="Web-{D7728054-30B2-E37D-694E-2C5AF90F4817}" dt="2019-11-23T21:06:34.002" v="7100" actId="20577"/>
          <ac:spMkLst>
            <pc:docMk/>
            <pc:sldMk cId="3438172882" sldId="272"/>
            <ac:spMk id="3" creationId="{E6DB369F-3DBF-495B-9C5E-3AFAC0390E63}"/>
          </ac:spMkLst>
        </pc:spChg>
        <pc:picChg chg="add mod">
          <ac:chgData name="Gallo, A" userId="S::agallo@albany.edu::7c730d9f-3aba-4e93-ad3c-04b8ea975baa" providerId="AD" clId="Web-{D7728054-30B2-E37D-694E-2C5AF90F4817}" dt="2019-11-23T21:06:54.784" v="7110" actId="1076"/>
          <ac:picMkLst>
            <pc:docMk/>
            <pc:sldMk cId="3438172882" sldId="272"/>
            <ac:picMk id="4" creationId="{8E3BF93C-E750-402A-8CA6-3EB230377300}"/>
          </ac:picMkLst>
        </pc:picChg>
      </pc:sldChg>
      <pc:sldChg chg="modSp new">
        <pc:chgData name="Gallo, A" userId="S::agallo@albany.edu::7c730d9f-3aba-4e93-ad3c-04b8ea975baa" providerId="AD" clId="Web-{D7728054-30B2-E37D-694E-2C5AF90F4817}" dt="2019-11-23T21:20:43.985" v="7648" actId="20577"/>
        <pc:sldMkLst>
          <pc:docMk/>
          <pc:sldMk cId="2992971800" sldId="273"/>
        </pc:sldMkLst>
        <pc:spChg chg="mod">
          <ac:chgData name="Gallo, A" userId="S::agallo@albany.edu::7c730d9f-3aba-4e93-ad3c-04b8ea975baa" providerId="AD" clId="Web-{D7728054-30B2-E37D-694E-2C5AF90F4817}" dt="2019-11-23T21:20:43.985" v="7648" actId="20577"/>
          <ac:spMkLst>
            <pc:docMk/>
            <pc:sldMk cId="2992971800" sldId="273"/>
            <ac:spMk id="2" creationId="{2A0E9199-A28F-4704-B3B9-36E4A9375EE1}"/>
          </ac:spMkLst>
        </pc:spChg>
        <pc:spChg chg="mod">
          <ac:chgData name="Gallo, A" userId="S::agallo@albany.edu::7c730d9f-3aba-4e93-ad3c-04b8ea975baa" providerId="AD" clId="Web-{D7728054-30B2-E37D-694E-2C5AF90F4817}" dt="2019-11-23T21:20:33.704" v="7617" actId="20577"/>
          <ac:spMkLst>
            <pc:docMk/>
            <pc:sldMk cId="2992971800" sldId="273"/>
            <ac:spMk id="3" creationId="{BCAB3565-D47A-4A8D-95A3-F1D1158F682C}"/>
          </ac:spMkLst>
        </pc:spChg>
      </pc:sldChg>
      <pc:sldChg chg="modSp add ord">
        <pc:chgData name="Gallo, A" userId="S::agallo@albany.edu::7c730d9f-3aba-4e93-ad3c-04b8ea975baa" providerId="AD" clId="Web-{D7728054-30B2-E37D-694E-2C5AF90F4817}" dt="2019-11-23T21:22:06.516" v="7674" actId="20577"/>
        <pc:sldMkLst>
          <pc:docMk/>
          <pc:sldMk cId="3104725329" sldId="274"/>
        </pc:sldMkLst>
        <pc:spChg chg="mod">
          <ac:chgData name="Gallo, A" userId="S::agallo@albany.edu::7c730d9f-3aba-4e93-ad3c-04b8ea975baa" providerId="AD" clId="Web-{D7728054-30B2-E37D-694E-2C5AF90F4817}" dt="2019-11-23T21:22:06.516" v="7674" actId="20577"/>
          <ac:spMkLst>
            <pc:docMk/>
            <pc:sldMk cId="3104725329" sldId="274"/>
            <ac:spMk id="2" creationId="{B109283F-9A19-4010-ACFB-8B781ED66BC1}"/>
          </ac:spMkLst>
        </pc:spChg>
        <pc:spChg chg="mod">
          <ac:chgData name="Gallo, A" userId="S::agallo@albany.edu::7c730d9f-3aba-4e93-ad3c-04b8ea975baa" providerId="AD" clId="Web-{D7728054-30B2-E37D-694E-2C5AF90F4817}" dt="2019-11-23T21:21:56.454" v="7669" actId="20577"/>
          <ac:spMkLst>
            <pc:docMk/>
            <pc:sldMk cId="3104725329" sldId="274"/>
            <ac:spMk id="4" creationId="{3C4ADA79-FA1F-4116-8147-A16C78B6A643}"/>
          </ac:spMkLst>
        </pc:spChg>
      </pc:sldChg>
    </pc:docChg>
  </pc:docChgLst>
  <pc:docChgLst>
    <pc:chgData name="Gallo, A" userId="S::agallo@albany.edu::7c730d9f-3aba-4e93-ad3c-04b8ea975baa" providerId="AD" clId="Web-{F8C6F618-8B81-45D0-A10E-67DA7AFDE381}"/>
    <pc:docChg chg="addSld modSld">
      <pc:chgData name="Gallo, A" userId="S::agallo@albany.edu::7c730d9f-3aba-4e93-ad3c-04b8ea975baa" providerId="AD" clId="Web-{F8C6F618-8B81-45D0-A10E-67DA7AFDE381}" dt="2019-10-19T19:09:38.051" v="386" actId="20577"/>
      <pc:docMkLst>
        <pc:docMk/>
      </pc:docMkLst>
      <pc:sldChg chg="modSp">
        <pc:chgData name="Gallo, A" userId="S::agallo@albany.edu::7c730d9f-3aba-4e93-ad3c-04b8ea975baa" providerId="AD" clId="Web-{F8C6F618-8B81-45D0-A10E-67DA7AFDE381}" dt="2019-10-19T19:06:33.309" v="17" actId="20577"/>
        <pc:sldMkLst>
          <pc:docMk/>
          <pc:sldMk cId="109857222" sldId="256"/>
        </pc:sldMkLst>
        <pc:spChg chg="mod">
          <ac:chgData name="Gallo, A" userId="S::agallo@albany.edu::7c730d9f-3aba-4e93-ad3c-04b8ea975baa" providerId="AD" clId="Web-{F8C6F618-8B81-45D0-A10E-67DA7AFDE381}" dt="2019-10-19T19:06:25.277" v="10" actId="20577"/>
          <ac:spMkLst>
            <pc:docMk/>
            <pc:sldMk cId="109857222" sldId="256"/>
            <ac:spMk id="2" creationId="{00000000-0000-0000-0000-000000000000}"/>
          </ac:spMkLst>
        </pc:spChg>
        <pc:spChg chg="mod">
          <ac:chgData name="Gallo, A" userId="S::agallo@albany.edu::7c730d9f-3aba-4e93-ad3c-04b8ea975baa" providerId="AD" clId="Web-{F8C6F618-8B81-45D0-A10E-67DA7AFDE381}" dt="2019-10-19T19:06:33.309" v="17" actId="20577"/>
          <ac:spMkLst>
            <pc:docMk/>
            <pc:sldMk cId="109857222" sldId="256"/>
            <ac:spMk id="3" creationId="{00000000-0000-0000-0000-000000000000}"/>
          </ac:spMkLst>
        </pc:spChg>
      </pc:sldChg>
      <pc:sldChg chg="modSp new">
        <pc:chgData name="Gallo, A" userId="S::agallo@albany.edu::7c730d9f-3aba-4e93-ad3c-04b8ea975baa" providerId="AD" clId="Web-{F8C6F618-8B81-45D0-A10E-67DA7AFDE381}" dt="2019-10-19T19:09:33.817" v="383" actId="20577"/>
        <pc:sldMkLst>
          <pc:docMk/>
          <pc:sldMk cId="1473767296" sldId="257"/>
        </pc:sldMkLst>
        <pc:spChg chg="mod">
          <ac:chgData name="Gallo, A" userId="S::agallo@albany.edu::7c730d9f-3aba-4e93-ad3c-04b8ea975baa" providerId="AD" clId="Web-{F8C6F618-8B81-45D0-A10E-67DA7AFDE381}" dt="2019-10-19T19:06:37.825" v="19" actId="20577"/>
          <ac:spMkLst>
            <pc:docMk/>
            <pc:sldMk cId="1473767296" sldId="257"/>
            <ac:spMk id="2" creationId="{3F9F9FE4-977D-44A8-8D17-4761C4255301}"/>
          </ac:spMkLst>
        </pc:spChg>
        <pc:spChg chg="mod">
          <ac:chgData name="Gallo, A" userId="S::agallo@albany.edu::7c730d9f-3aba-4e93-ad3c-04b8ea975baa" providerId="AD" clId="Web-{F8C6F618-8B81-45D0-A10E-67DA7AFDE381}" dt="2019-10-19T19:09:33.817" v="383" actId="20577"/>
          <ac:spMkLst>
            <pc:docMk/>
            <pc:sldMk cId="1473767296" sldId="257"/>
            <ac:spMk id="3" creationId="{CC2D58E2-DC3A-47CA-AA91-0BBE403556A6}"/>
          </ac:spMkLst>
        </pc:spChg>
      </pc:sldChg>
    </pc:docChg>
  </pc:docChgLst>
  <pc:docChgLst>
    <pc:chgData name="Gallo, A" userId="S::agallo@albany.edu::7c730d9f-3aba-4e93-ad3c-04b8ea975baa" providerId="AD" clId="Web-{C5B3E9DF-5BE9-DAE7-47E7-7A95C514B7F4}"/>
    <pc:docChg chg="modSld">
      <pc:chgData name="Gallo, A" userId="S::agallo@albany.edu::7c730d9f-3aba-4e93-ad3c-04b8ea975baa" providerId="AD" clId="Web-{C5B3E9DF-5BE9-DAE7-47E7-7A95C514B7F4}" dt="2019-11-01T00:34:35.078" v="121" actId="20577"/>
      <pc:docMkLst>
        <pc:docMk/>
      </pc:docMkLst>
      <pc:sldChg chg="modSp">
        <pc:chgData name="Gallo, A" userId="S::agallo@albany.edu::7c730d9f-3aba-4e93-ad3c-04b8ea975baa" providerId="AD" clId="Web-{C5B3E9DF-5BE9-DAE7-47E7-7A95C514B7F4}" dt="2019-11-01T00:32:48.229" v="0" actId="20577"/>
        <pc:sldMkLst>
          <pc:docMk/>
          <pc:sldMk cId="109857222" sldId="256"/>
        </pc:sldMkLst>
        <pc:spChg chg="mod">
          <ac:chgData name="Gallo, A" userId="S::agallo@albany.edu::7c730d9f-3aba-4e93-ad3c-04b8ea975baa" providerId="AD" clId="Web-{C5B3E9DF-5BE9-DAE7-47E7-7A95C514B7F4}" dt="2019-11-01T00:32:48.229" v="0" actId="20577"/>
          <ac:spMkLst>
            <pc:docMk/>
            <pc:sldMk cId="109857222" sldId="256"/>
            <ac:spMk id="2" creationId="{00000000-0000-0000-0000-000000000000}"/>
          </ac:spMkLst>
        </pc:spChg>
      </pc:sldChg>
      <pc:sldChg chg="modSp">
        <pc:chgData name="Gallo, A" userId="S::agallo@albany.edu::7c730d9f-3aba-4e93-ad3c-04b8ea975baa" providerId="AD" clId="Web-{C5B3E9DF-5BE9-DAE7-47E7-7A95C514B7F4}" dt="2019-11-01T00:34:34.109" v="118" actId="20577"/>
        <pc:sldMkLst>
          <pc:docMk/>
          <pc:sldMk cId="1473767296" sldId="257"/>
        </pc:sldMkLst>
        <pc:spChg chg="mod">
          <ac:chgData name="Gallo, A" userId="S::agallo@albany.edu::7c730d9f-3aba-4e93-ad3c-04b8ea975baa" providerId="AD" clId="Web-{C5B3E9DF-5BE9-DAE7-47E7-7A95C514B7F4}" dt="2019-11-01T00:34:34.109" v="118" actId="20577"/>
          <ac:spMkLst>
            <pc:docMk/>
            <pc:sldMk cId="1473767296" sldId="257"/>
            <ac:spMk id="3" creationId="{CC2D58E2-DC3A-47CA-AA91-0BBE403556A6}"/>
          </ac:spMkLst>
        </pc:spChg>
      </pc:sldChg>
    </pc:docChg>
  </pc:docChgLst>
  <pc:docChgLst>
    <pc:chgData name="Gallo, A" userId="S::agallo@albany.edu::7c730d9f-3aba-4e93-ad3c-04b8ea975baa" providerId="AD" clId="Web-{E84FAC08-8847-E696-3533-C299EB3A20AF}"/>
    <pc:docChg chg="modSld">
      <pc:chgData name="Gallo, A" userId="S::agallo@albany.edu::7c730d9f-3aba-4e93-ad3c-04b8ea975baa" providerId="AD" clId="Web-{E84FAC08-8847-E696-3533-C299EB3A20AF}" dt="2019-11-17T15:27:26.759" v="283" actId="20577"/>
      <pc:docMkLst>
        <pc:docMk/>
      </pc:docMkLst>
      <pc:sldChg chg="modSp">
        <pc:chgData name="Gallo, A" userId="S::agallo@albany.edu::7c730d9f-3aba-4e93-ad3c-04b8ea975baa" providerId="AD" clId="Web-{E84FAC08-8847-E696-3533-C299EB3A20AF}" dt="2019-11-17T15:20:51.193" v="27" actId="1076"/>
        <pc:sldMkLst>
          <pc:docMk/>
          <pc:sldMk cId="109857222" sldId="256"/>
        </pc:sldMkLst>
        <pc:spChg chg="mod">
          <ac:chgData name="Gallo, A" userId="S::agallo@albany.edu::7c730d9f-3aba-4e93-ad3c-04b8ea975baa" providerId="AD" clId="Web-{E84FAC08-8847-E696-3533-C299EB3A20AF}" dt="2019-11-17T15:20:51.193" v="27" actId="1076"/>
          <ac:spMkLst>
            <pc:docMk/>
            <pc:sldMk cId="109857222" sldId="256"/>
            <ac:spMk id="2" creationId="{00000000-0000-0000-0000-000000000000}"/>
          </ac:spMkLst>
        </pc:spChg>
      </pc:sldChg>
      <pc:sldChg chg="modSp">
        <pc:chgData name="Gallo, A" userId="S::agallo@albany.edu::7c730d9f-3aba-4e93-ad3c-04b8ea975baa" providerId="AD" clId="Web-{E84FAC08-8847-E696-3533-C299EB3A20AF}" dt="2019-11-17T15:27:26.759" v="282" actId="20577"/>
        <pc:sldMkLst>
          <pc:docMk/>
          <pc:sldMk cId="1473767296" sldId="257"/>
        </pc:sldMkLst>
        <pc:spChg chg="mod">
          <ac:chgData name="Gallo, A" userId="S::agallo@albany.edu::7c730d9f-3aba-4e93-ad3c-04b8ea975baa" providerId="AD" clId="Web-{E84FAC08-8847-E696-3533-C299EB3A20AF}" dt="2019-11-17T15:27:26.759" v="282" actId="20577"/>
          <ac:spMkLst>
            <pc:docMk/>
            <pc:sldMk cId="1473767296" sldId="257"/>
            <ac:spMk id="3" creationId="{CC2D58E2-DC3A-47CA-AA91-0BBE403556A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0078-1494-4B55-B2AA-CD1562C8B2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20E6D5-5EC0-48C0-8C8D-5881BD1EC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086273-B754-439A-84FD-FD47F88C1F61}"/>
              </a:ext>
            </a:extLst>
          </p:cNvPr>
          <p:cNvSpPr>
            <a:spLocks noGrp="1"/>
          </p:cNvSpPr>
          <p:nvPr>
            <p:ph type="dt" sz="half" idx="10"/>
          </p:nvPr>
        </p:nvSpPr>
        <p:spPr/>
        <p:txBody>
          <a:bodyPr/>
          <a:lstStyle/>
          <a:p>
            <a:fld id="{E5326033-4F57-46CB-B773-ECBC715FE1F7}" type="datetimeFigureOut">
              <a:rPr lang="en-US" smtClean="0"/>
              <a:t>11/24/2019</a:t>
            </a:fld>
            <a:endParaRPr lang="en-US"/>
          </a:p>
        </p:txBody>
      </p:sp>
      <p:sp>
        <p:nvSpPr>
          <p:cNvPr id="5" name="Footer Placeholder 4">
            <a:extLst>
              <a:ext uri="{FF2B5EF4-FFF2-40B4-BE49-F238E27FC236}">
                <a16:creationId xmlns:a16="http://schemas.microsoft.com/office/drawing/2014/main" id="{7BEA8B4D-58AF-4396-B21D-66A2F7ECA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E2457-36FF-437B-B621-69FCD00D70B1}"/>
              </a:ext>
            </a:extLst>
          </p:cNvPr>
          <p:cNvSpPr>
            <a:spLocks noGrp="1"/>
          </p:cNvSpPr>
          <p:nvPr>
            <p:ph type="sldNum" sz="quarter" idx="12"/>
          </p:nvPr>
        </p:nvSpPr>
        <p:spPr/>
        <p:txBody>
          <a:bodyPr/>
          <a:lstStyle/>
          <a:p>
            <a:fld id="{5A6A4366-416C-46DB-92FA-3342CF4EDF68}" type="slidenum">
              <a:rPr lang="en-US" smtClean="0"/>
              <a:t>‹#›</a:t>
            </a:fld>
            <a:endParaRPr lang="en-US"/>
          </a:p>
        </p:txBody>
      </p:sp>
    </p:spTree>
    <p:extLst>
      <p:ext uri="{BB962C8B-B14F-4D97-AF65-F5344CB8AC3E}">
        <p14:creationId xmlns:p14="http://schemas.microsoft.com/office/powerpoint/2010/main" val="586906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C363-564E-4222-A242-9CF832C397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6E253-E2ED-448F-AA0C-D2A1A2C047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C37BA-202D-4F1B-A86D-DFC2E7395634}"/>
              </a:ext>
            </a:extLst>
          </p:cNvPr>
          <p:cNvSpPr>
            <a:spLocks noGrp="1"/>
          </p:cNvSpPr>
          <p:nvPr>
            <p:ph type="dt" sz="half" idx="10"/>
          </p:nvPr>
        </p:nvSpPr>
        <p:spPr/>
        <p:txBody>
          <a:bodyPr/>
          <a:lstStyle/>
          <a:p>
            <a:fld id="{E5326033-4F57-46CB-B773-ECBC715FE1F7}" type="datetimeFigureOut">
              <a:rPr lang="en-US" smtClean="0"/>
              <a:t>11/24/2019</a:t>
            </a:fld>
            <a:endParaRPr lang="en-US"/>
          </a:p>
        </p:txBody>
      </p:sp>
      <p:sp>
        <p:nvSpPr>
          <p:cNvPr id="5" name="Footer Placeholder 4">
            <a:extLst>
              <a:ext uri="{FF2B5EF4-FFF2-40B4-BE49-F238E27FC236}">
                <a16:creationId xmlns:a16="http://schemas.microsoft.com/office/drawing/2014/main" id="{2DE9D191-D348-42EE-8B3B-26BBBF42E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C0A61-345D-4CB0-95EC-F1E45C1BDAD3}"/>
              </a:ext>
            </a:extLst>
          </p:cNvPr>
          <p:cNvSpPr>
            <a:spLocks noGrp="1"/>
          </p:cNvSpPr>
          <p:nvPr>
            <p:ph type="sldNum" sz="quarter" idx="12"/>
          </p:nvPr>
        </p:nvSpPr>
        <p:spPr/>
        <p:txBody>
          <a:bodyPr/>
          <a:lstStyle/>
          <a:p>
            <a:fld id="{5A6A4366-416C-46DB-92FA-3342CF4EDF68}" type="slidenum">
              <a:rPr lang="en-US" smtClean="0"/>
              <a:t>‹#›</a:t>
            </a:fld>
            <a:endParaRPr lang="en-US"/>
          </a:p>
        </p:txBody>
      </p:sp>
    </p:spTree>
    <p:extLst>
      <p:ext uri="{BB962C8B-B14F-4D97-AF65-F5344CB8AC3E}">
        <p14:creationId xmlns:p14="http://schemas.microsoft.com/office/powerpoint/2010/main" val="1511813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E2F4-EC29-4075-A8A2-596CD70A55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361377-EFF7-4BC5-8695-A665E935E8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B0E9D9-77FE-4B58-90D3-F3AE252DE7B0}"/>
              </a:ext>
            </a:extLst>
          </p:cNvPr>
          <p:cNvSpPr>
            <a:spLocks noGrp="1"/>
          </p:cNvSpPr>
          <p:nvPr>
            <p:ph type="dt" sz="half" idx="10"/>
          </p:nvPr>
        </p:nvSpPr>
        <p:spPr/>
        <p:txBody>
          <a:bodyPr/>
          <a:lstStyle/>
          <a:p>
            <a:fld id="{E5326033-4F57-46CB-B773-ECBC715FE1F7}" type="datetimeFigureOut">
              <a:rPr lang="en-US" smtClean="0"/>
              <a:t>11/24/2019</a:t>
            </a:fld>
            <a:endParaRPr lang="en-US"/>
          </a:p>
        </p:txBody>
      </p:sp>
      <p:sp>
        <p:nvSpPr>
          <p:cNvPr id="5" name="Footer Placeholder 4">
            <a:extLst>
              <a:ext uri="{FF2B5EF4-FFF2-40B4-BE49-F238E27FC236}">
                <a16:creationId xmlns:a16="http://schemas.microsoft.com/office/drawing/2014/main" id="{B7FD4063-BAC7-41DC-8A94-999C2C979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90785-B332-43B5-AF96-E62B88B6D577}"/>
              </a:ext>
            </a:extLst>
          </p:cNvPr>
          <p:cNvSpPr>
            <a:spLocks noGrp="1"/>
          </p:cNvSpPr>
          <p:nvPr>
            <p:ph type="sldNum" sz="quarter" idx="12"/>
          </p:nvPr>
        </p:nvSpPr>
        <p:spPr/>
        <p:txBody>
          <a:bodyPr/>
          <a:lstStyle/>
          <a:p>
            <a:fld id="{5A6A4366-416C-46DB-92FA-3342CF4EDF68}" type="slidenum">
              <a:rPr lang="en-US" smtClean="0"/>
              <a:t>‹#›</a:t>
            </a:fld>
            <a:endParaRPr lang="en-US"/>
          </a:p>
        </p:txBody>
      </p:sp>
    </p:spTree>
    <p:extLst>
      <p:ext uri="{BB962C8B-B14F-4D97-AF65-F5344CB8AC3E}">
        <p14:creationId xmlns:p14="http://schemas.microsoft.com/office/powerpoint/2010/main" val="2260989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0988-C957-4CE0-8F71-F852B124F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F7C83-88EA-47B3-BECF-1AFA6C9269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07247B-5676-45D5-B889-0AC6D522CC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C64D13-63D2-4EC0-85C4-B749D2858F9A}"/>
              </a:ext>
            </a:extLst>
          </p:cNvPr>
          <p:cNvSpPr>
            <a:spLocks noGrp="1"/>
          </p:cNvSpPr>
          <p:nvPr>
            <p:ph type="dt" sz="half" idx="10"/>
          </p:nvPr>
        </p:nvSpPr>
        <p:spPr/>
        <p:txBody>
          <a:bodyPr/>
          <a:lstStyle/>
          <a:p>
            <a:fld id="{E5326033-4F57-46CB-B773-ECBC715FE1F7}" type="datetimeFigureOut">
              <a:rPr lang="en-US" smtClean="0"/>
              <a:t>11/24/2019</a:t>
            </a:fld>
            <a:endParaRPr lang="en-US"/>
          </a:p>
        </p:txBody>
      </p:sp>
      <p:sp>
        <p:nvSpPr>
          <p:cNvPr id="6" name="Footer Placeholder 5">
            <a:extLst>
              <a:ext uri="{FF2B5EF4-FFF2-40B4-BE49-F238E27FC236}">
                <a16:creationId xmlns:a16="http://schemas.microsoft.com/office/drawing/2014/main" id="{56FD0A0E-23F4-467D-9BF9-F0FC3A9E3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EAC63-3314-4818-8F0F-BC6458CC9A29}"/>
              </a:ext>
            </a:extLst>
          </p:cNvPr>
          <p:cNvSpPr>
            <a:spLocks noGrp="1"/>
          </p:cNvSpPr>
          <p:nvPr>
            <p:ph type="sldNum" sz="quarter" idx="12"/>
          </p:nvPr>
        </p:nvSpPr>
        <p:spPr/>
        <p:txBody>
          <a:bodyPr/>
          <a:lstStyle/>
          <a:p>
            <a:fld id="{5A6A4366-416C-46DB-92FA-3342CF4EDF68}" type="slidenum">
              <a:rPr lang="en-US" smtClean="0"/>
              <a:t>‹#›</a:t>
            </a:fld>
            <a:endParaRPr lang="en-US"/>
          </a:p>
        </p:txBody>
      </p:sp>
    </p:spTree>
    <p:extLst>
      <p:ext uri="{BB962C8B-B14F-4D97-AF65-F5344CB8AC3E}">
        <p14:creationId xmlns:p14="http://schemas.microsoft.com/office/powerpoint/2010/main" val="752701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905F-3E80-4434-80E8-A3DC624025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39203F-320F-42E2-B7FB-0AB38D8B5B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E08F98-CE10-4B34-A6B4-3BADEDD279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F76645-9F06-403D-9EB3-B82B2BD87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CCC3F7-BA74-4E58-8039-E78B77B0B5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43B3E2-C1DC-45AB-B9D6-4D4462F3C8EF}"/>
              </a:ext>
            </a:extLst>
          </p:cNvPr>
          <p:cNvSpPr>
            <a:spLocks noGrp="1"/>
          </p:cNvSpPr>
          <p:nvPr>
            <p:ph type="dt" sz="half" idx="10"/>
          </p:nvPr>
        </p:nvSpPr>
        <p:spPr/>
        <p:txBody>
          <a:bodyPr/>
          <a:lstStyle/>
          <a:p>
            <a:fld id="{E5326033-4F57-46CB-B773-ECBC715FE1F7}" type="datetimeFigureOut">
              <a:rPr lang="en-US" smtClean="0"/>
              <a:t>11/24/2019</a:t>
            </a:fld>
            <a:endParaRPr lang="en-US"/>
          </a:p>
        </p:txBody>
      </p:sp>
      <p:sp>
        <p:nvSpPr>
          <p:cNvPr id="8" name="Footer Placeholder 7">
            <a:extLst>
              <a:ext uri="{FF2B5EF4-FFF2-40B4-BE49-F238E27FC236}">
                <a16:creationId xmlns:a16="http://schemas.microsoft.com/office/drawing/2014/main" id="{11BC68AF-805E-4250-9D4A-E2AD7A552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297F74-B97D-48C8-A828-DCB2EB128867}"/>
              </a:ext>
            </a:extLst>
          </p:cNvPr>
          <p:cNvSpPr>
            <a:spLocks noGrp="1"/>
          </p:cNvSpPr>
          <p:nvPr>
            <p:ph type="sldNum" sz="quarter" idx="12"/>
          </p:nvPr>
        </p:nvSpPr>
        <p:spPr/>
        <p:txBody>
          <a:bodyPr/>
          <a:lstStyle/>
          <a:p>
            <a:fld id="{5A6A4366-416C-46DB-92FA-3342CF4EDF68}" type="slidenum">
              <a:rPr lang="en-US" smtClean="0"/>
              <a:t>‹#›</a:t>
            </a:fld>
            <a:endParaRPr lang="en-US"/>
          </a:p>
        </p:txBody>
      </p:sp>
    </p:spTree>
    <p:extLst>
      <p:ext uri="{BB962C8B-B14F-4D97-AF65-F5344CB8AC3E}">
        <p14:creationId xmlns:p14="http://schemas.microsoft.com/office/powerpoint/2010/main" val="2115334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049B-33BF-4C4E-851C-9E7E1214B4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4B5D75-D35D-46C4-8BB8-C0660D4820DF}"/>
              </a:ext>
            </a:extLst>
          </p:cNvPr>
          <p:cNvSpPr>
            <a:spLocks noGrp="1"/>
          </p:cNvSpPr>
          <p:nvPr>
            <p:ph type="dt" sz="half" idx="10"/>
          </p:nvPr>
        </p:nvSpPr>
        <p:spPr/>
        <p:txBody>
          <a:bodyPr/>
          <a:lstStyle/>
          <a:p>
            <a:fld id="{E5326033-4F57-46CB-B773-ECBC715FE1F7}" type="datetimeFigureOut">
              <a:rPr lang="en-US" smtClean="0"/>
              <a:t>11/24/2019</a:t>
            </a:fld>
            <a:endParaRPr lang="en-US"/>
          </a:p>
        </p:txBody>
      </p:sp>
      <p:sp>
        <p:nvSpPr>
          <p:cNvPr id="4" name="Footer Placeholder 3">
            <a:extLst>
              <a:ext uri="{FF2B5EF4-FFF2-40B4-BE49-F238E27FC236}">
                <a16:creationId xmlns:a16="http://schemas.microsoft.com/office/drawing/2014/main" id="{7E8FC665-301F-4151-9768-4C22107B96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7EB7B7-C692-4D22-9A37-5F341E1DCCA2}"/>
              </a:ext>
            </a:extLst>
          </p:cNvPr>
          <p:cNvSpPr>
            <a:spLocks noGrp="1"/>
          </p:cNvSpPr>
          <p:nvPr>
            <p:ph type="sldNum" sz="quarter" idx="12"/>
          </p:nvPr>
        </p:nvSpPr>
        <p:spPr/>
        <p:txBody>
          <a:bodyPr/>
          <a:lstStyle/>
          <a:p>
            <a:fld id="{5A6A4366-416C-46DB-92FA-3342CF4EDF68}" type="slidenum">
              <a:rPr lang="en-US" smtClean="0"/>
              <a:t>‹#›</a:t>
            </a:fld>
            <a:endParaRPr lang="en-US"/>
          </a:p>
        </p:txBody>
      </p:sp>
    </p:spTree>
    <p:extLst>
      <p:ext uri="{BB962C8B-B14F-4D97-AF65-F5344CB8AC3E}">
        <p14:creationId xmlns:p14="http://schemas.microsoft.com/office/powerpoint/2010/main" val="1704058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5CA347-23D3-44AD-BCCE-F60D58DF2016}"/>
              </a:ext>
            </a:extLst>
          </p:cNvPr>
          <p:cNvSpPr>
            <a:spLocks noGrp="1"/>
          </p:cNvSpPr>
          <p:nvPr>
            <p:ph type="dt" sz="half" idx="10"/>
          </p:nvPr>
        </p:nvSpPr>
        <p:spPr/>
        <p:txBody>
          <a:bodyPr/>
          <a:lstStyle/>
          <a:p>
            <a:fld id="{E5326033-4F57-46CB-B773-ECBC715FE1F7}" type="datetimeFigureOut">
              <a:rPr lang="en-US" smtClean="0"/>
              <a:t>11/24/2019</a:t>
            </a:fld>
            <a:endParaRPr lang="en-US"/>
          </a:p>
        </p:txBody>
      </p:sp>
      <p:sp>
        <p:nvSpPr>
          <p:cNvPr id="3" name="Footer Placeholder 2">
            <a:extLst>
              <a:ext uri="{FF2B5EF4-FFF2-40B4-BE49-F238E27FC236}">
                <a16:creationId xmlns:a16="http://schemas.microsoft.com/office/drawing/2014/main" id="{E9AC0688-294C-497B-9DA1-B327B2B38A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86567A-A1B5-460C-8FC4-1811405D9FD7}"/>
              </a:ext>
            </a:extLst>
          </p:cNvPr>
          <p:cNvSpPr>
            <a:spLocks noGrp="1"/>
          </p:cNvSpPr>
          <p:nvPr>
            <p:ph type="sldNum" sz="quarter" idx="12"/>
          </p:nvPr>
        </p:nvSpPr>
        <p:spPr/>
        <p:txBody>
          <a:bodyPr/>
          <a:lstStyle/>
          <a:p>
            <a:fld id="{5A6A4366-416C-46DB-92FA-3342CF4EDF68}" type="slidenum">
              <a:rPr lang="en-US" smtClean="0"/>
              <a:t>‹#›</a:t>
            </a:fld>
            <a:endParaRPr lang="en-US"/>
          </a:p>
        </p:txBody>
      </p:sp>
    </p:spTree>
    <p:extLst>
      <p:ext uri="{BB962C8B-B14F-4D97-AF65-F5344CB8AC3E}">
        <p14:creationId xmlns:p14="http://schemas.microsoft.com/office/powerpoint/2010/main" val="3800869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7EF7-A2BC-4CE6-919A-04A53E45E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EF58F1-E827-4720-BE16-EAEDEC1733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BCC9C4-58E3-412D-A3DB-8AC52FF34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96F6DC-0F14-40E3-91AE-F716B439359A}"/>
              </a:ext>
            </a:extLst>
          </p:cNvPr>
          <p:cNvSpPr>
            <a:spLocks noGrp="1"/>
          </p:cNvSpPr>
          <p:nvPr>
            <p:ph type="dt" sz="half" idx="10"/>
          </p:nvPr>
        </p:nvSpPr>
        <p:spPr/>
        <p:txBody>
          <a:bodyPr/>
          <a:lstStyle/>
          <a:p>
            <a:fld id="{E5326033-4F57-46CB-B773-ECBC715FE1F7}" type="datetimeFigureOut">
              <a:rPr lang="en-US" smtClean="0"/>
              <a:t>11/24/2019</a:t>
            </a:fld>
            <a:endParaRPr lang="en-US"/>
          </a:p>
        </p:txBody>
      </p:sp>
      <p:sp>
        <p:nvSpPr>
          <p:cNvPr id="6" name="Footer Placeholder 5">
            <a:extLst>
              <a:ext uri="{FF2B5EF4-FFF2-40B4-BE49-F238E27FC236}">
                <a16:creationId xmlns:a16="http://schemas.microsoft.com/office/drawing/2014/main" id="{239B1796-211C-4992-9C47-53BABAEE0E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C89562-1A04-4ABF-9736-FF5FB1199AEA}"/>
              </a:ext>
            </a:extLst>
          </p:cNvPr>
          <p:cNvSpPr>
            <a:spLocks noGrp="1"/>
          </p:cNvSpPr>
          <p:nvPr>
            <p:ph type="sldNum" sz="quarter" idx="12"/>
          </p:nvPr>
        </p:nvSpPr>
        <p:spPr/>
        <p:txBody>
          <a:bodyPr/>
          <a:lstStyle/>
          <a:p>
            <a:fld id="{5A6A4366-416C-46DB-92FA-3342CF4EDF68}" type="slidenum">
              <a:rPr lang="en-US" smtClean="0"/>
              <a:t>‹#›</a:t>
            </a:fld>
            <a:endParaRPr lang="en-US"/>
          </a:p>
        </p:txBody>
      </p:sp>
    </p:spTree>
    <p:extLst>
      <p:ext uri="{BB962C8B-B14F-4D97-AF65-F5344CB8AC3E}">
        <p14:creationId xmlns:p14="http://schemas.microsoft.com/office/powerpoint/2010/main" val="2439059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D9B0-5039-4B36-9347-0191CB370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0C562A-8DF3-4349-9FEE-2236E7ECA2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5E8ABE-16C9-43F1-9318-47840520F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672FF-C617-4BAB-8CB5-FC5482BB4ADB}"/>
              </a:ext>
            </a:extLst>
          </p:cNvPr>
          <p:cNvSpPr>
            <a:spLocks noGrp="1"/>
          </p:cNvSpPr>
          <p:nvPr>
            <p:ph type="dt" sz="half" idx="10"/>
          </p:nvPr>
        </p:nvSpPr>
        <p:spPr/>
        <p:txBody>
          <a:bodyPr/>
          <a:lstStyle/>
          <a:p>
            <a:fld id="{E5326033-4F57-46CB-B773-ECBC715FE1F7}" type="datetimeFigureOut">
              <a:rPr lang="en-US" smtClean="0"/>
              <a:t>11/24/2019</a:t>
            </a:fld>
            <a:endParaRPr lang="en-US"/>
          </a:p>
        </p:txBody>
      </p:sp>
      <p:sp>
        <p:nvSpPr>
          <p:cNvPr id="6" name="Footer Placeholder 5">
            <a:extLst>
              <a:ext uri="{FF2B5EF4-FFF2-40B4-BE49-F238E27FC236}">
                <a16:creationId xmlns:a16="http://schemas.microsoft.com/office/drawing/2014/main" id="{56276CBB-3B85-40A2-9FB5-FF7B363C8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CBB51-DDD6-42DE-B810-EDD2DE186673}"/>
              </a:ext>
            </a:extLst>
          </p:cNvPr>
          <p:cNvSpPr>
            <a:spLocks noGrp="1"/>
          </p:cNvSpPr>
          <p:nvPr>
            <p:ph type="sldNum" sz="quarter" idx="12"/>
          </p:nvPr>
        </p:nvSpPr>
        <p:spPr/>
        <p:txBody>
          <a:bodyPr/>
          <a:lstStyle/>
          <a:p>
            <a:fld id="{5A6A4366-416C-46DB-92FA-3342CF4EDF68}" type="slidenum">
              <a:rPr lang="en-US" smtClean="0"/>
              <a:t>‹#›</a:t>
            </a:fld>
            <a:endParaRPr lang="en-US"/>
          </a:p>
        </p:txBody>
      </p:sp>
    </p:spTree>
    <p:extLst>
      <p:ext uri="{BB962C8B-B14F-4D97-AF65-F5344CB8AC3E}">
        <p14:creationId xmlns:p14="http://schemas.microsoft.com/office/powerpoint/2010/main" val="24638334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2FF4-6797-4FBE-9723-C5D4771290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D34EFD-CF09-4BAA-9B6E-37A64D2635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DE8C1-DC6A-48E9-B29E-8CD5C30A1D10}"/>
              </a:ext>
            </a:extLst>
          </p:cNvPr>
          <p:cNvSpPr>
            <a:spLocks noGrp="1"/>
          </p:cNvSpPr>
          <p:nvPr>
            <p:ph type="dt" sz="half" idx="10"/>
          </p:nvPr>
        </p:nvSpPr>
        <p:spPr/>
        <p:txBody>
          <a:bodyPr/>
          <a:lstStyle/>
          <a:p>
            <a:fld id="{E5326033-4F57-46CB-B773-ECBC715FE1F7}" type="datetimeFigureOut">
              <a:rPr lang="en-US" smtClean="0"/>
              <a:t>11/24/2019</a:t>
            </a:fld>
            <a:endParaRPr lang="en-US"/>
          </a:p>
        </p:txBody>
      </p:sp>
      <p:sp>
        <p:nvSpPr>
          <p:cNvPr id="5" name="Footer Placeholder 4">
            <a:extLst>
              <a:ext uri="{FF2B5EF4-FFF2-40B4-BE49-F238E27FC236}">
                <a16:creationId xmlns:a16="http://schemas.microsoft.com/office/drawing/2014/main" id="{75A108E3-D483-4610-AA13-04BBFE785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A80A8-B962-46C3-858F-83FFD4DEFA09}"/>
              </a:ext>
            </a:extLst>
          </p:cNvPr>
          <p:cNvSpPr>
            <a:spLocks noGrp="1"/>
          </p:cNvSpPr>
          <p:nvPr>
            <p:ph type="sldNum" sz="quarter" idx="12"/>
          </p:nvPr>
        </p:nvSpPr>
        <p:spPr/>
        <p:txBody>
          <a:bodyPr/>
          <a:lstStyle/>
          <a:p>
            <a:fld id="{5A6A4366-416C-46DB-92FA-3342CF4EDF68}" type="slidenum">
              <a:rPr lang="en-US" smtClean="0"/>
              <a:t>‹#›</a:t>
            </a:fld>
            <a:endParaRPr lang="en-US"/>
          </a:p>
        </p:txBody>
      </p:sp>
    </p:spTree>
    <p:extLst>
      <p:ext uri="{BB962C8B-B14F-4D97-AF65-F5344CB8AC3E}">
        <p14:creationId xmlns:p14="http://schemas.microsoft.com/office/powerpoint/2010/main" val="633426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160CE-B689-4968-A996-D34F834947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86FA98-930C-40B7-9DBA-7CEB4FB1B5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AF28B-E1F5-4208-B533-78A57F7A68E1}"/>
              </a:ext>
            </a:extLst>
          </p:cNvPr>
          <p:cNvSpPr>
            <a:spLocks noGrp="1"/>
          </p:cNvSpPr>
          <p:nvPr>
            <p:ph type="dt" sz="half" idx="10"/>
          </p:nvPr>
        </p:nvSpPr>
        <p:spPr/>
        <p:txBody>
          <a:bodyPr/>
          <a:lstStyle/>
          <a:p>
            <a:fld id="{E5326033-4F57-46CB-B773-ECBC715FE1F7}" type="datetimeFigureOut">
              <a:rPr lang="en-US" smtClean="0"/>
              <a:t>11/24/2019</a:t>
            </a:fld>
            <a:endParaRPr lang="en-US"/>
          </a:p>
        </p:txBody>
      </p:sp>
      <p:sp>
        <p:nvSpPr>
          <p:cNvPr id="5" name="Footer Placeholder 4">
            <a:extLst>
              <a:ext uri="{FF2B5EF4-FFF2-40B4-BE49-F238E27FC236}">
                <a16:creationId xmlns:a16="http://schemas.microsoft.com/office/drawing/2014/main" id="{DACF7D10-56DC-461F-BC9E-88637CDB0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1A8C6-B289-4278-80D6-2B332EC4980F}"/>
              </a:ext>
            </a:extLst>
          </p:cNvPr>
          <p:cNvSpPr>
            <a:spLocks noGrp="1"/>
          </p:cNvSpPr>
          <p:nvPr>
            <p:ph type="sldNum" sz="quarter" idx="12"/>
          </p:nvPr>
        </p:nvSpPr>
        <p:spPr/>
        <p:txBody>
          <a:bodyPr/>
          <a:lstStyle/>
          <a:p>
            <a:fld id="{5A6A4366-416C-46DB-92FA-3342CF4EDF68}" type="slidenum">
              <a:rPr lang="en-US" smtClean="0"/>
              <a:t>‹#›</a:t>
            </a:fld>
            <a:endParaRPr lang="en-US"/>
          </a:p>
        </p:txBody>
      </p:sp>
    </p:spTree>
    <p:extLst>
      <p:ext uri="{BB962C8B-B14F-4D97-AF65-F5344CB8AC3E}">
        <p14:creationId xmlns:p14="http://schemas.microsoft.com/office/powerpoint/2010/main" val="385787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2B07DE-3D5E-49F4-BE36-055270F66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02FD9E-76FD-466C-9DCD-E61BEC361D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4B4D6-F05E-4C73-9098-494FC1AE35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26033-4F57-46CB-B773-ECBC715FE1F7}" type="datetimeFigureOut">
              <a:rPr lang="en-US" smtClean="0"/>
              <a:t>11/24/2019</a:t>
            </a:fld>
            <a:endParaRPr lang="en-US"/>
          </a:p>
        </p:txBody>
      </p:sp>
      <p:sp>
        <p:nvSpPr>
          <p:cNvPr id="5" name="Footer Placeholder 4">
            <a:extLst>
              <a:ext uri="{FF2B5EF4-FFF2-40B4-BE49-F238E27FC236}">
                <a16:creationId xmlns:a16="http://schemas.microsoft.com/office/drawing/2014/main" id="{55EC2BC4-7E99-4512-81E9-3E66E308B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D3C91B-C533-499B-9457-45EE648407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A4366-416C-46DB-92FA-3342CF4EDF68}" type="slidenum">
              <a:rPr lang="en-US" smtClean="0"/>
              <a:t>‹#›</a:t>
            </a:fld>
            <a:endParaRPr lang="en-US"/>
          </a:p>
        </p:txBody>
      </p:sp>
    </p:spTree>
    <p:extLst>
      <p:ext uri="{BB962C8B-B14F-4D97-AF65-F5344CB8AC3E}">
        <p14:creationId xmlns:p14="http://schemas.microsoft.com/office/powerpoint/2010/main" val="4244287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Culture_of_fear#In_the_workplace" TargetMode="External"/><Relationship Id="rId2" Type="http://schemas.openxmlformats.org/officeDocument/2006/relationships/hyperlink" Target="https://en.wikipedia.org/wiki/Continual_improvement_process" TargetMode="External"/><Relationship Id="rId1" Type="http://schemas.openxmlformats.org/officeDocument/2006/relationships/slideLayout" Target="../slideLayouts/slideLayout2.xml"/><Relationship Id="rId6" Type="http://schemas.openxmlformats.org/officeDocument/2006/relationships/hyperlink" Target="https://en.wikipedia.org/wiki/Management_by_objectives" TargetMode="External"/><Relationship Id="rId5" Type="http://schemas.openxmlformats.org/officeDocument/2006/relationships/hyperlink" Target="https://en.wikipedia.org/wiki/Performance_rating_(work_measurement)" TargetMode="External"/><Relationship Id="rId4" Type="http://schemas.openxmlformats.org/officeDocument/2006/relationships/hyperlink" Target="https://en.wikipedia.org/wiki/Pride_of_workmanship"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agilemanifesto.org/principles.html"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martinfowler.com/articles/is-quality-worth-cost.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en.wikipedia.org/wiki/Seven_basic_tools_of_qualit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32805"/>
            <a:ext cx="9144000" cy="2387600"/>
          </a:xfrm>
        </p:spPr>
        <p:txBody>
          <a:bodyPr>
            <a:normAutofit fontScale="90000"/>
          </a:bodyPr>
          <a:lstStyle/>
          <a:p>
            <a:r>
              <a:rPr lang="en-US">
                <a:cs typeface="Calibri Light"/>
              </a:rPr>
              <a:t>Week 11</a:t>
            </a:r>
            <a:br>
              <a:rPr lang="en-US" dirty="0">
                <a:cs typeface="Calibri Light"/>
              </a:rPr>
            </a:br>
            <a:br>
              <a:rPr lang="en-US" dirty="0">
                <a:cs typeface="Calibri Light"/>
              </a:rPr>
            </a:br>
            <a:r>
              <a:rPr lang="en-US">
                <a:cs typeface="Calibri Light"/>
              </a:rPr>
              <a:t>"Total Quality Management"</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  </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3509-C9B0-41BA-A7A5-5548723E93C9}"/>
              </a:ext>
            </a:extLst>
          </p:cNvPr>
          <p:cNvSpPr>
            <a:spLocks noGrp="1"/>
          </p:cNvSpPr>
          <p:nvPr>
            <p:ph type="title"/>
          </p:nvPr>
        </p:nvSpPr>
        <p:spPr/>
        <p:txBody>
          <a:bodyPr/>
          <a:lstStyle/>
          <a:p>
            <a:r>
              <a:rPr lang="en-US" dirty="0">
                <a:cs typeface="Calibri Light"/>
              </a:rPr>
              <a:t>Deming's "14 Points"</a:t>
            </a:r>
            <a:endParaRPr lang="en-US" dirty="0"/>
          </a:p>
        </p:txBody>
      </p:sp>
      <p:sp>
        <p:nvSpPr>
          <p:cNvPr id="3" name="Content Placeholder 2">
            <a:extLst>
              <a:ext uri="{FF2B5EF4-FFF2-40B4-BE49-F238E27FC236}">
                <a16:creationId xmlns:a16="http://schemas.microsoft.com/office/drawing/2014/main" id="{EA92228D-95EB-4F5E-944E-48B59C99ED16}"/>
              </a:ext>
            </a:extLst>
          </p:cNvPr>
          <p:cNvSpPr>
            <a:spLocks noGrp="1"/>
          </p:cNvSpPr>
          <p:nvPr>
            <p:ph idx="1"/>
          </p:nvPr>
        </p:nvSpPr>
        <p:spPr>
          <a:xfrm>
            <a:off x="838200" y="1406944"/>
            <a:ext cx="10515600" cy="4351338"/>
          </a:xfrm>
        </p:spPr>
        <p:txBody>
          <a:bodyPr vert="horz" lIns="91440" tIns="45720" rIns="91440" bIns="45720" rtlCol="0" anchor="t">
            <a:noAutofit/>
          </a:bodyPr>
          <a:lstStyle/>
          <a:p>
            <a:r>
              <a:rPr lang="en-US" sz="1400" dirty="0">
                <a:ea typeface="+mn-lt"/>
                <a:cs typeface="+mn-lt"/>
              </a:rPr>
              <a:t>Create </a:t>
            </a:r>
            <a:r>
              <a:rPr lang="en-US" sz="1400" dirty="0">
                <a:solidFill>
                  <a:schemeClr val="accent1">
                    <a:lumMod val="75000"/>
                  </a:schemeClr>
                </a:solidFill>
                <a:ea typeface="+mn-lt"/>
                <a:cs typeface="+mn-lt"/>
              </a:rPr>
              <a:t>constancy of purpose</a:t>
            </a:r>
            <a:r>
              <a:rPr lang="en-US" sz="1400" dirty="0">
                <a:solidFill>
                  <a:schemeClr val="accent1">
                    <a:lumMod val="60000"/>
                    <a:lumOff val="40000"/>
                  </a:schemeClr>
                </a:solidFill>
                <a:ea typeface="+mn-lt"/>
                <a:cs typeface="+mn-lt"/>
              </a:rPr>
              <a:t> </a:t>
            </a:r>
            <a:r>
              <a:rPr lang="en-US" sz="1400" dirty="0">
                <a:ea typeface="+mn-lt"/>
                <a:cs typeface="+mn-lt"/>
              </a:rPr>
              <a:t>with the aim to become competitive, to stay in business and to provide jobs.</a:t>
            </a:r>
            <a:endParaRPr lang="en-US" sz="1400">
              <a:cs typeface="Calibri" panose="020F0502020204030204"/>
            </a:endParaRPr>
          </a:p>
          <a:p>
            <a:r>
              <a:rPr lang="en-US" sz="1400" dirty="0">
                <a:ea typeface="+mn-lt"/>
                <a:cs typeface="+mn-lt"/>
              </a:rPr>
              <a:t>Adopt the new philosophy. We are in a new economic age... must awaken to the challenge, must take on leadership for change.</a:t>
            </a:r>
            <a:endParaRPr lang="en-US" sz="1400">
              <a:cs typeface="Calibri"/>
            </a:endParaRPr>
          </a:p>
          <a:p>
            <a:r>
              <a:rPr lang="en-US" sz="1400" dirty="0">
                <a:ea typeface="+mn-lt"/>
                <a:cs typeface="+mn-lt"/>
              </a:rPr>
              <a:t>Cease dependence on inspection to achieve quality - build quality into the product in the first place.</a:t>
            </a:r>
            <a:endParaRPr lang="en-US" sz="1400">
              <a:cs typeface="Calibri"/>
            </a:endParaRPr>
          </a:p>
          <a:p>
            <a:r>
              <a:rPr lang="en-US" sz="1400" dirty="0">
                <a:ea typeface="+mn-lt"/>
                <a:cs typeface="+mn-lt"/>
              </a:rPr>
              <a:t>End the practice of awarding business on price. Instead, minimize total cost.  Move towards a single supplier for any one item, on a long-term relationship of loyalty and trust.</a:t>
            </a:r>
            <a:endParaRPr lang="en-US" sz="1400">
              <a:cs typeface="Calibri"/>
            </a:endParaRPr>
          </a:p>
          <a:p>
            <a:r>
              <a:rPr lang="en-US" sz="1400" dirty="0">
                <a:solidFill>
                  <a:srgbClr val="000000"/>
                </a:solidFill>
                <a:ea typeface="+mn-lt"/>
                <a:cs typeface="+mn-lt"/>
                <a:hlinkClick r:id="rId2"/>
              </a:rPr>
              <a:t>Improve constantly and forever</a:t>
            </a:r>
            <a:r>
              <a:rPr lang="en-US" sz="1400" dirty="0">
                <a:ea typeface="+mn-lt"/>
                <a:cs typeface="+mn-lt"/>
              </a:rPr>
              <a:t> to improve quality and productivity, and thus constantly decrease costs.</a:t>
            </a:r>
            <a:endParaRPr lang="en-US" sz="1400">
              <a:cs typeface="Calibri"/>
            </a:endParaRPr>
          </a:p>
          <a:p>
            <a:r>
              <a:rPr lang="en-US" sz="1400" dirty="0">
                <a:ea typeface="+mn-lt"/>
                <a:cs typeface="+mn-lt"/>
              </a:rPr>
              <a:t>Institute training on the job.</a:t>
            </a:r>
            <a:endParaRPr lang="en-US" sz="1400">
              <a:cs typeface="Calibri"/>
            </a:endParaRPr>
          </a:p>
          <a:p>
            <a:r>
              <a:rPr lang="en-US" sz="1400" dirty="0">
                <a:ea typeface="+mn-lt"/>
                <a:cs typeface="+mn-lt"/>
              </a:rPr>
              <a:t>The aim of leadership / management / supervision should be to help people do a better job.</a:t>
            </a:r>
            <a:endParaRPr lang="en-US" sz="1400">
              <a:cs typeface="Calibri"/>
            </a:endParaRPr>
          </a:p>
          <a:p>
            <a:r>
              <a:rPr lang="en-US" sz="2000" u="sng" dirty="0">
                <a:solidFill>
                  <a:schemeClr val="accent1">
                    <a:lumMod val="75000"/>
                  </a:schemeClr>
                </a:solidFill>
                <a:ea typeface="+mn-lt"/>
                <a:cs typeface="+mn-lt"/>
              </a:rPr>
              <a:t>Drive out </a:t>
            </a:r>
            <a:r>
              <a:rPr lang="en-US" sz="2000" u="sng" dirty="0">
                <a:solidFill>
                  <a:schemeClr val="accent1">
                    <a:lumMod val="75000"/>
                  </a:schemeClr>
                </a:solidFill>
                <a:ea typeface="+mn-lt"/>
                <a:cs typeface="+mn-lt"/>
                <a:hlinkClick r:id="rId3"/>
              </a:rPr>
              <a:t>fear</a:t>
            </a:r>
            <a:r>
              <a:rPr lang="en-US" sz="1400" dirty="0">
                <a:ea typeface="+mn-lt"/>
                <a:cs typeface="+mn-lt"/>
              </a:rPr>
              <a:t>, so that everyone may work effectively for the company. </a:t>
            </a:r>
            <a:endParaRPr lang="en-US" sz="1400">
              <a:cs typeface="Calibri"/>
            </a:endParaRPr>
          </a:p>
          <a:p>
            <a:r>
              <a:rPr lang="en-US" sz="1400" dirty="0">
                <a:ea typeface="+mn-lt"/>
                <a:cs typeface="+mn-lt"/>
              </a:rPr>
              <a:t>Break down barriers between departments – people must work as a team to improve quality.</a:t>
            </a:r>
            <a:endParaRPr lang="en-US" sz="1400">
              <a:cs typeface="Calibri"/>
            </a:endParaRPr>
          </a:p>
          <a:p>
            <a:r>
              <a:rPr lang="en-US" sz="1400" dirty="0">
                <a:ea typeface="+mn-lt"/>
                <a:cs typeface="+mn-lt"/>
              </a:rPr>
              <a:t>Eliminate slogans, exhortations, and targets for the work force asking for zero defects and new levels of productivity / quotas.  Such exhortations only create adversarial relationships, as the bulk of the causes of low quality and low productivity </a:t>
            </a:r>
            <a:r>
              <a:rPr lang="en-US" sz="1400" u="sng" dirty="0">
                <a:solidFill>
                  <a:schemeClr val="accent1">
                    <a:lumMod val="75000"/>
                  </a:schemeClr>
                </a:solidFill>
                <a:ea typeface="+mn-lt"/>
                <a:cs typeface="+mn-lt"/>
              </a:rPr>
              <a:t>belong to the system</a:t>
            </a:r>
            <a:r>
              <a:rPr lang="en-US" sz="1400" dirty="0">
                <a:ea typeface="+mn-lt"/>
                <a:cs typeface="+mn-lt"/>
              </a:rPr>
              <a:t> and thus lie beyond the power of the work force.</a:t>
            </a:r>
            <a:endParaRPr lang="en-US" sz="1400">
              <a:cs typeface="Calibri"/>
            </a:endParaRPr>
          </a:p>
          <a:p>
            <a:r>
              <a:rPr lang="en-US" sz="1400" dirty="0">
                <a:ea typeface="+mn-lt"/>
                <a:cs typeface="+mn-lt"/>
              </a:rPr>
              <a:t>Remove barriers that rob workers of </a:t>
            </a:r>
            <a:r>
              <a:rPr lang="en-US" sz="2000" dirty="0">
                <a:solidFill>
                  <a:srgbClr val="FF0000"/>
                </a:solidFill>
                <a:ea typeface="+mn-lt"/>
                <a:cs typeface="+mn-lt"/>
                <a:hlinkClick r:id="rId4"/>
              </a:rPr>
              <a:t>pride in workmanship</a:t>
            </a:r>
            <a:r>
              <a:rPr lang="en-US" sz="1400" dirty="0">
                <a:ea typeface="+mn-lt"/>
                <a:cs typeface="+mn-lt"/>
              </a:rPr>
              <a:t>. The responsibility of supervisors is quality.</a:t>
            </a:r>
            <a:endParaRPr lang="en-US" sz="1400">
              <a:cs typeface="Calibri"/>
            </a:endParaRPr>
          </a:p>
          <a:p>
            <a:r>
              <a:rPr lang="en-US" sz="1400" dirty="0">
                <a:ea typeface="+mn-lt"/>
                <a:cs typeface="+mn-lt"/>
              </a:rPr>
              <a:t>Abolishment of the annual or merit </a:t>
            </a:r>
            <a:r>
              <a:rPr lang="en-US" sz="1400" dirty="0">
                <a:ea typeface="+mn-lt"/>
                <a:cs typeface="+mn-lt"/>
                <a:hlinkClick r:id="rId5"/>
              </a:rPr>
              <a:t>rating</a:t>
            </a:r>
            <a:r>
              <a:rPr lang="en-US" sz="1400" dirty="0">
                <a:ea typeface="+mn-lt"/>
                <a:cs typeface="+mn-lt"/>
              </a:rPr>
              <a:t> and of </a:t>
            </a:r>
            <a:r>
              <a:rPr lang="en-US" sz="1400" dirty="0">
                <a:ea typeface="+mn-lt"/>
                <a:cs typeface="+mn-lt"/>
                <a:hlinkClick r:id="rId6"/>
              </a:rPr>
              <a:t>management by objectives</a:t>
            </a:r>
            <a:r>
              <a:rPr lang="en-US" sz="1400" dirty="0">
                <a:ea typeface="+mn-lt"/>
                <a:cs typeface="+mn-lt"/>
              </a:rPr>
              <a:t>.</a:t>
            </a:r>
            <a:endParaRPr lang="en-US" sz="1400">
              <a:cs typeface="Calibri"/>
            </a:endParaRPr>
          </a:p>
          <a:p>
            <a:r>
              <a:rPr lang="en-US" sz="1400" dirty="0">
                <a:ea typeface="+mn-lt"/>
                <a:cs typeface="+mn-lt"/>
              </a:rPr>
              <a:t>Institute a vigorous program of education and self-improvement.</a:t>
            </a:r>
            <a:endParaRPr lang="en-US" sz="1400">
              <a:cs typeface="Calibri"/>
            </a:endParaRPr>
          </a:p>
          <a:p>
            <a:r>
              <a:rPr lang="en-US" sz="1400" dirty="0">
                <a:ea typeface="+mn-lt"/>
                <a:cs typeface="+mn-lt"/>
              </a:rPr>
              <a:t>Put everybody in the company to work to accomplish the transformation. The </a:t>
            </a:r>
            <a:r>
              <a:rPr lang="en-US" sz="2400" u="sng" dirty="0">
                <a:solidFill>
                  <a:schemeClr val="accent1">
                    <a:lumMod val="75000"/>
                  </a:schemeClr>
                </a:solidFill>
                <a:ea typeface="+mn-lt"/>
                <a:cs typeface="+mn-lt"/>
              </a:rPr>
              <a:t>transformation is everybody's job</a:t>
            </a:r>
            <a:r>
              <a:rPr lang="en-US" sz="1400" dirty="0">
                <a:ea typeface="+mn-lt"/>
                <a:cs typeface="+mn-lt"/>
              </a:rPr>
              <a:t>.</a:t>
            </a:r>
            <a:endParaRPr lang="en-US" sz="1400" dirty="0"/>
          </a:p>
          <a:p>
            <a:endParaRPr lang="en-US" dirty="0">
              <a:cs typeface="Calibri"/>
            </a:endParaRPr>
          </a:p>
        </p:txBody>
      </p:sp>
    </p:spTree>
    <p:extLst>
      <p:ext uri="{BB962C8B-B14F-4D97-AF65-F5344CB8AC3E}">
        <p14:creationId xmlns:p14="http://schemas.microsoft.com/office/powerpoint/2010/main" val="2767298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3D8E-2A84-4E1E-B96D-DD124937106D}"/>
              </a:ext>
            </a:extLst>
          </p:cNvPr>
          <p:cNvSpPr>
            <a:spLocks noGrp="1"/>
          </p:cNvSpPr>
          <p:nvPr>
            <p:ph type="title"/>
          </p:nvPr>
        </p:nvSpPr>
        <p:spPr/>
        <p:txBody>
          <a:bodyPr/>
          <a:lstStyle/>
          <a:p>
            <a:r>
              <a:rPr lang="en-US">
                <a:cs typeface="Calibri Light"/>
              </a:rPr>
              <a:t>Agile Manifesto</a:t>
            </a:r>
            <a:br>
              <a:rPr lang="en-US">
                <a:cs typeface="Calibri Light"/>
              </a:rPr>
            </a:br>
            <a:r>
              <a:rPr lang="en-US" sz="2800">
                <a:ea typeface="+mj-lt"/>
                <a:cs typeface="+mj-lt"/>
                <a:hlinkClick r:id="rId2"/>
              </a:rPr>
              <a:t>http://agilemanifesto.org/principles.html</a:t>
            </a:r>
            <a:r>
              <a:rPr lang="en-US" sz="2800">
                <a:cs typeface="Calibri Light"/>
              </a:rPr>
              <a:t> </a:t>
            </a:r>
            <a:endParaRPr lang="en-US" sz="2800"/>
          </a:p>
        </p:txBody>
      </p:sp>
      <p:sp>
        <p:nvSpPr>
          <p:cNvPr id="3" name="Content Placeholder 2">
            <a:extLst>
              <a:ext uri="{FF2B5EF4-FFF2-40B4-BE49-F238E27FC236}">
                <a16:creationId xmlns:a16="http://schemas.microsoft.com/office/drawing/2014/main" id="{FA609F5F-2632-4260-98A6-A2DB8BE4D3E5}"/>
              </a:ext>
            </a:extLst>
          </p:cNvPr>
          <p:cNvSpPr>
            <a:spLocks noGrp="1"/>
          </p:cNvSpPr>
          <p:nvPr>
            <p:ph idx="1"/>
          </p:nvPr>
        </p:nvSpPr>
        <p:spPr/>
        <p:txBody>
          <a:bodyPr vert="horz" lIns="91440" tIns="45720" rIns="91440" bIns="45720" rtlCol="0" anchor="t">
            <a:normAutofit lnSpcReduction="10000"/>
          </a:bodyPr>
          <a:lstStyle/>
          <a:p>
            <a:r>
              <a:rPr lang="en-US">
                <a:cs typeface="Calibri"/>
              </a:rPr>
              <a:t>Early &amp; continuous product delivery, short iterations</a:t>
            </a:r>
            <a:endParaRPr lang="en-US"/>
          </a:p>
          <a:p>
            <a:r>
              <a:rPr lang="en-US">
                <a:cs typeface="Calibri"/>
              </a:rPr>
              <a:t>Embrace change</a:t>
            </a:r>
          </a:p>
          <a:p>
            <a:r>
              <a:rPr lang="en-US">
                <a:cs typeface="Calibri"/>
              </a:rPr>
              <a:t>Small, sustainable, motivated teams working together daily</a:t>
            </a:r>
          </a:p>
          <a:p>
            <a:pPr lvl="1" indent="-457200"/>
            <a:r>
              <a:rPr lang="en-US">
                <a:cs typeface="Calibri"/>
              </a:rPr>
              <a:t>"Face-to-face" (though video chatrooms </a:t>
            </a:r>
            <a:r>
              <a:rPr lang="en-US" u="sng">
                <a:cs typeface="Calibri"/>
              </a:rPr>
              <a:t>can </a:t>
            </a:r>
            <a:r>
              <a:rPr lang="en-US">
                <a:cs typeface="Calibri"/>
              </a:rPr>
              <a:t>work too...)</a:t>
            </a:r>
          </a:p>
          <a:p>
            <a:pPr lvl="1" indent="-457200"/>
            <a:r>
              <a:rPr lang="en-US">
                <a:cs typeface="Calibri"/>
              </a:rPr>
              <a:t>Adaptable</a:t>
            </a:r>
          </a:p>
          <a:p>
            <a:pPr lvl="1" indent="-457200"/>
            <a:r>
              <a:rPr lang="en-US">
                <a:cs typeface="Calibri"/>
              </a:rPr>
              <a:t>Self-reflective</a:t>
            </a:r>
          </a:p>
          <a:p>
            <a:pPr lvl="1" indent="-457200"/>
            <a:r>
              <a:rPr lang="en-US">
                <a:cs typeface="Calibri"/>
              </a:rPr>
              <a:t>Self-organizing</a:t>
            </a:r>
          </a:p>
          <a:p>
            <a:r>
              <a:rPr lang="en-US">
                <a:cs typeface="Calibri"/>
              </a:rPr>
              <a:t>Technical excellence &amp; attention to detail; focus on quality</a:t>
            </a:r>
          </a:p>
          <a:p>
            <a:r>
              <a:rPr lang="en-US">
                <a:cs typeface="Calibri"/>
              </a:rPr>
              <a:t>Document "just-in-time" &amp; "good enough", doc != product </a:t>
            </a:r>
          </a:p>
          <a:p>
            <a:r>
              <a:rPr lang="en-US">
                <a:cs typeface="Calibri"/>
              </a:rPr>
              <a:t>Success = working product</a:t>
            </a:r>
          </a:p>
          <a:p>
            <a:pPr marL="0" indent="0">
              <a:buNone/>
            </a:pPr>
            <a:endParaRPr lang="en-US">
              <a:cs typeface="Calibri"/>
            </a:endParaRPr>
          </a:p>
        </p:txBody>
      </p:sp>
      <p:sp>
        <p:nvSpPr>
          <p:cNvPr id="4" name="TextBox 3">
            <a:extLst>
              <a:ext uri="{FF2B5EF4-FFF2-40B4-BE49-F238E27FC236}">
                <a16:creationId xmlns:a16="http://schemas.microsoft.com/office/drawing/2014/main" id="{30CDFDB3-A5B2-4541-BE93-74BEFEE92BBF}"/>
              </a:ext>
            </a:extLst>
          </p:cNvPr>
          <p:cNvSpPr txBox="1"/>
          <p:nvPr/>
        </p:nvSpPr>
        <p:spPr>
          <a:xfrm>
            <a:off x="419595" y="1721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Recall:</a:t>
            </a:r>
          </a:p>
        </p:txBody>
      </p:sp>
    </p:spTree>
    <p:extLst>
      <p:ext uri="{BB962C8B-B14F-4D97-AF65-F5344CB8AC3E}">
        <p14:creationId xmlns:p14="http://schemas.microsoft.com/office/powerpoint/2010/main" val="24938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CE8B-ED73-4934-B004-DCC437505218}"/>
              </a:ext>
            </a:extLst>
          </p:cNvPr>
          <p:cNvSpPr>
            <a:spLocks noGrp="1"/>
          </p:cNvSpPr>
          <p:nvPr>
            <p:ph type="title"/>
          </p:nvPr>
        </p:nvSpPr>
        <p:spPr/>
        <p:txBody>
          <a:bodyPr/>
          <a:lstStyle/>
          <a:p>
            <a:r>
              <a:rPr lang="en-US" dirty="0">
                <a:cs typeface="Calibri Light"/>
              </a:rPr>
              <a:t>Apple </a:t>
            </a:r>
            <a:br>
              <a:rPr lang="en-US" dirty="0">
                <a:cs typeface="Calibri Light"/>
              </a:rPr>
            </a:br>
            <a:r>
              <a:rPr lang="en-US">
                <a:cs typeface="Calibri Light"/>
              </a:rPr>
              <a:t>1984</a:t>
            </a:r>
            <a:endParaRPr lang="en-US"/>
          </a:p>
        </p:txBody>
      </p:sp>
      <p:sp>
        <p:nvSpPr>
          <p:cNvPr id="3" name="Content Placeholder 2">
            <a:extLst>
              <a:ext uri="{FF2B5EF4-FFF2-40B4-BE49-F238E27FC236}">
                <a16:creationId xmlns:a16="http://schemas.microsoft.com/office/drawing/2014/main" id="{E6DB369F-3DBF-495B-9C5E-3AFAC0390E63}"/>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  </a:t>
            </a:r>
          </a:p>
        </p:txBody>
      </p:sp>
      <p:pic>
        <p:nvPicPr>
          <p:cNvPr id="4" name="Picture 4" descr="A screen shot of a person&#10;&#10;Description generated with very high confidence">
            <a:extLst>
              <a:ext uri="{FF2B5EF4-FFF2-40B4-BE49-F238E27FC236}">
                <a16:creationId xmlns:a16="http://schemas.microsoft.com/office/drawing/2014/main" id="{8E3BF93C-E750-402A-8CA6-3EB230377300}"/>
              </a:ext>
            </a:extLst>
          </p:cNvPr>
          <p:cNvPicPr>
            <a:picLocks noChangeAspect="1"/>
          </p:cNvPicPr>
          <p:nvPr/>
        </p:nvPicPr>
        <p:blipFill>
          <a:blip r:embed="rId2"/>
          <a:stretch>
            <a:fillRect/>
          </a:stretch>
        </p:blipFill>
        <p:spPr>
          <a:xfrm>
            <a:off x="4421428" y="139840"/>
            <a:ext cx="6595067" cy="6578320"/>
          </a:xfrm>
          <a:prstGeom prst="rect">
            <a:avLst/>
          </a:prstGeom>
        </p:spPr>
      </p:pic>
      <p:sp>
        <p:nvSpPr>
          <p:cNvPr id="5" name="TextBox 4">
            <a:extLst>
              <a:ext uri="{FF2B5EF4-FFF2-40B4-BE49-F238E27FC236}">
                <a16:creationId xmlns:a16="http://schemas.microsoft.com/office/drawing/2014/main" id="{EBF7F33B-BC4F-437D-AFB4-14240BB48F81}"/>
              </a:ext>
            </a:extLst>
          </p:cNvPr>
          <p:cNvSpPr txBox="1"/>
          <p:nvPr/>
        </p:nvSpPr>
        <p:spPr>
          <a:xfrm>
            <a:off x="191985" y="1963386"/>
            <a:ext cx="384166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"Today, we celebrate the first glorious anniversary of the Information Purification Directives. We have created, for the first time in all history, a garden of pure ideology—where each worker may bloom, secure from the pests purveying contradictory truths. Our Unification of Thoughts is more powerful a weapon than any fleet or army on earth. We are one people, with one will, one resolve, one cause. Our enemies shall talk themselves to death, and we will bury them with their own confusion. We </a:t>
            </a:r>
            <a:r>
              <a:rPr lang="en-US" i="1">
                <a:ea typeface="+mn-lt"/>
                <a:cs typeface="+mn-lt"/>
              </a:rPr>
              <a:t>shall</a:t>
            </a:r>
            <a:r>
              <a:rPr lang="en-US">
                <a:ea typeface="+mn-lt"/>
                <a:cs typeface="+mn-lt"/>
              </a:rPr>
              <a:t> prevail!"</a:t>
            </a:r>
            <a:endParaRPr lang="en-US"/>
          </a:p>
        </p:txBody>
      </p:sp>
    </p:spTree>
    <p:extLst>
      <p:ext uri="{BB962C8B-B14F-4D97-AF65-F5344CB8AC3E}">
        <p14:creationId xmlns:p14="http://schemas.microsoft.com/office/powerpoint/2010/main" val="3438172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F184-E506-4FA3-99E5-B9E73A07B90B}"/>
              </a:ext>
            </a:extLst>
          </p:cNvPr>
          <p:cNvSpPr>
            <a:spLocks noGrp="1"/>
          </p:cNvSpPr>
          <p:nvPr>
            <p:ph type="title"/>
          </p:nvPr>
        </p:nvSpPr>
        <p:spPr/>
        <p:txBody>
          <a:bodyPr>
            <a:normAutofit/>
          </a:bodyPr>
          <a:lstStyle/>
          <a:p>
            <a:r>
              <a:rPr lang="en-US" dirty="0">
                <a:cs typeface="Calibri Light"/>
              </a:rPr>
              <a:t>Watts Humphrey </a:t>
            </a:r>
            <a:r>
              <a:rPr lang="en-US" sz="2000" dirty="0">
                <a:cs typeface="Calibri Light"/>
              </a:rPr>
              <a:t>(1927-2010)</a:t>
            </a:r>
            <a:r>
              <a:rPr lang="en-US" dirty="0">
                <a:cs typeface="Calibri Light"/>
              </a:rPr>
              <a:t> </a:t>
            </a:r>
            <a:endParaRPr lang="en-US" dirty="0"/>
          </a:p>
        </p:txBody>
      </p:sp>
      <p:sp>
        <p:nvSpPr>
          <p:cNvPr id="3" name="Content Placeholder 2">
            <a:extLst>
              <a:ext uri="{FF2B5EF4-FFF2-40B4-BE49-F238E27FC236}">
                <a16:creationId xmlns:a16="http://schemas.microsoft.com/office/drawing/2014/main" id="{3FAD2547-1D4A-4DA1-83F4-B0FF64D17AAD}"/>
              </a:ext>
            </a:extLst>
          </p:cNvPr>
          <p:cNvSpPr>
            <a:spLocks noGrp="1"/>
          </p:cNvSpPr>
          <p:nvPr>
            <p:ph idx="1"/>
          </p:nvPr>
        </p:nvSpPr>
        <p:spPr/>
        <p:txBody>
          <a:bodyPr vert="horz" lIns="91440" tIns="45720" rIns="91440" bIns="45720" rtlCol="0" anchor="t">
            <a:normAutofit lnSpcReduction="10000"/>
          </a:bodyPr>
          <a:lstStyle/>
          <a:p>
            <a:r>
              <a:rPr lang="en-US" dirty="0">
                <a:cs typeface="Calibri"/>
              </a:rPr>
              <a:t>MS Physics, MBA</a:t>
            </a:r>
          </a:p>
          <a:p>
            <a:r>
              <a:rPr lang="en-US" dirty="0">
                <a:cs typeface="Calibri"/>
              </a:rPr>
              <a:t>VP @ IBM 1960s, first software licensing</a:t>
            </a:r>
          </a:p>
          <a:p>
            <a:r>
              <a:rPr lang="en-US" dirty="0">
                <a:cs typeface="Calibri"/>
              </a:rPr>
              <a:t>Carnegie Mellon U. Software Engineering Institute 1980's-90's</a:t>
            </a:r>
          </a:p>
          <a:p>
            <a:r>
              <a:rPr lang="en-US" dirty="0">
                <a:solidFill>
                  <a:srgbClr val="00B050"/>
                </a:solidFill>
                <a:cs typeface="Calibri"/>
              </a:rPr>
              <a:t>"Managing the Software Process" (1989)</a:t>
            </a:r>
          </a:p>
          <a:p>
            <a:r>
              <a:rPr lang="en-US" dirty="0">
                <a:solidFill>
                  <a:srgbClr val="00B050"/>
                </a:solidFill>
                <a:cs typeface="Calibri"/>
              </a:rPr>
              <a:t>Application of TQM to software</a:t>
            </a:r>
            <a:r>
              <a:rPr lang="en-US" dirty="0">
                <a:cs typeface="Calibri"/>
              </a:rPr>
              <a:t> </a:t>
            </a:r>
          </a:p>
          <a:p>
            <a:r>
              <a:rPr lang="en-US" dirty="0">
                <a:cs typeface="Calibri"/>
              </a:rPr>
              <a:t>Evolved (w/ DoD money) into the Capability Maturity Model (1993)</a:t>
            </a:r>
            <a:endParaRPr lang="en-US" dirty="0"/>
          </a:p>
          <a:p>
            <a:r>
              <a:rPr lang="en-US" dirty="0">
                <a:cs typeface="Calibri"/>
              </a:rPr>
              <a:t>Defines the aspects of a </a:t>
            </a:r>
            <a:r>
              <a:rPr lang="en-US" u="sng" dirty="0">
                <a:cs typeface="Calibri"/>
              </a:rPr>
              <a:t>well-formed software engineering process</a:t>
            </a:r>
            <a:endParaRPr lang="en-US" u="sng">
              <a:cs typeface="Calibri"/>
            </a:endParaRPr>
          </a:p>
          <a:p>
            <a:r>
              <a:rPr lang="en-US" u="sng" dirty="0">
                <a:cs typeface="Calibri"/>
              </a:rPr>
              <a:t>Defines a roadmap</a:t>
            </a:r>
            <a:r>
              <a:rPr lang="en-US" dirty="0">
                <a:cs typeface="Calibri"/>
              </a:rPr>
              <a:t> for continuous improvement </a:t>
            </a:r>
          </a:p>
          <a:p>
            <a:r>
              <a:rPr lang="en-US" dirty="0">
                <a:cs typeface="Calibri"/>
              </a:rPr>
              <a:t>Introduces statistical quality control at levels 4 &amp; 5</a:t>
            </a:r>
          </a:p>
        </p:txBody>
      </p:sp>
      <p:pic>
        <p:nvPicPr>
          <p:cNvPr id="4" name="Picture 4" descr="A close up of text on a black background&#10;&#10;Description generated with high confidence">
            <a:extLst>
              <a:ext uri="{FF2B5EF4-FFF2-40B4-BE49-F238E27FC236}">
                <a16:creationId xmlns:a16="http://schemas.microsoft.com/office/drawing/2014/main" id="{851164A1-1679-49A6-A440-754EAB41D037}"/>
              </a:ext>
            </a:extLst>
          </p:cNvPr>
          <p:cNvPicPr>
            <a:picLocks noChangeAspect="1"/>
          </p:cNvPicPr>
          <p:nvPr/>
        </p:nvPicPr>
        <p:blipFill>
          <a:blip r:embed="rId2"/>
          <a:stretch>
            <a:fillRect/>
          </a:stretch>
        </p:blipFill>
        <p:spPr>
          <a:xfrm>
            <a:off x="7395588" y="88817"/>
            <a:ext cx="4627265" cy="2736388"/>
          </a:xfrm>
          <a:prstGeom prst="rect">
            <a:avLst/>
          </a:prstGeom>
        </p:spPr>
      </p:pic>
    </p:spTree>
    <p:extLst>
      <p:ext uri="{BB962C8B-B14F-4D97-AF65-F5344CB8AC3E}">
        <p14:creationId xmlns:p14="http://schemas.microsoft.com/office/powerpoint/2010/main" val="30730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0CF1B-DD59-4666-B1D2-93E2A41CA428}"/>
              </a:ext>
            </a:extLst>
          </p:cNvPr>
          <p:cNvSpPr>
            <a:spLocks noGrp="1"/>
          </p:cNvSpPr>
          <p:nvPr>
            <p:ph type="title"/>
          </p:nvPr>
        </p:nvSpPr>
        <p:spPr/>
        <p:txBody>
          <a:bodyPr/>
          <a:lstStyle/>
          <a:p>
            <a:r>
              <a:rPr lang="en-US" dirty="0">
                <a:cs typeface="Calibri Light"/>
              </a:rPr>
              <a:t>Capability Maturity Model</a:t>
            </a:r>
            <a:br>
              <a:rPr lang="en-US" dirty="0">
                <a:cs typeface="Calibri Light"/>
              </a:rPr>
            </a:br>
            <a:r>
              <a:rPr lang="en-US" sz="2000" dirty="0">
                <a:cs typeface="Calibri Light"/>
              </a:rPr>
              <a:t>Five levels of increasing maturity </a:t>
            </a:r>
            <a:endParaRPr lang="en-US" sz="2000" dirty="0"/>
          </a:p>
        </p:txBody>
      </p:sp>
      <p:sp>
        <p:nvSpPr>
          <p:cNvPr id="3" name="Content Placeholder 2">
            <a:extLst>
              <a:ext uri="{FF2B5EF4-FFF2-40B4-BE49-F238E27FC236}">
                <a16:creationId xmlns:a16="http://schemas.microsoft.com/office/drawing/2014/main" id="{1589D596-B0E4-4F45-8547-3703ECEDC5EB}"/>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  </a:t>
            </a:r>
          </a:p>
        </p:txBody>
      </p:sp>
      <p:pic>
        <p:nvPicPr>
          <p:cNvPr id="4" name="Picture 4" descr="A screenshot of a cell phone&#10;&#10;Description generated with very high confidence">
            <a:extLst>
              <a:ext uri="{FF2B5EF4-FFF2-40B4-BE49-F238E27FC236}">
                <a16:creationId xmlns:a16="http://schemas.microsoft.com/office/drawing/2014/main" id="{7B0FA1D1-92C0-4DF3-A385-EB5C5AEA418E}"/>
              </a:ext>
            </a:extLst>
          </p:cNvPr>
          <p:cNvPicPr>
            <a:picLocks noChangeAspect="1"/>
          </p:cNvPicPr>
          <p:nvPr/>
        </p:nvPicPr>
        <p:blipFill>
          <a:blip r:embed="rId2"/>
          <a:stretch>
            <a:fillRect/>
          </a:stretch>
        </p:blipFill>
        <p:spPr>
          <a:xfrm>
            <a:off x="2505389" y="1622382"/>
            <a:ext cx="7172847" cy="5103742"/>
          </a:xfrm>
          <a:prstGeom prst="rect">
            <a:avLst/>
          </a:prstGeom>
        </p:spPr>
      </p:pic>
    </p:spTree>
    <p:extLst>
      <p:ext uri="{BB962C8B-B14F-4D97-AF65-F5344CB8AC3E}">
        <p14:creationId xmlns:p14="http://schemas.microsoft.com/office/powerpoint/2010/main" val="1508476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BE1E-CF76-4315-8EDE-F7D627EC6222}"/>
              </a:ext>
            </a:extLst>
          </p:cNvPr>
          <p:cNvSpPr>
            <a:spLocks noGrp="1"/>
          </p:cNvSpPr>
          <p:nvPr>
            <p:ph type="title"/>
          </p:nvPr>
        </p:nvSpPr>
        <p:spPr/>
        <p:txBody>
          <a:bodyPr/>
          <a:lstStyle/>
          <a:p>
            <a:r>
              <a:rPr lang="en-US" dirty="0">
                <a:cs typeface="Calibri Light"/>
              </a:rPr>
              <a:t>"Key Process Areas"</a:t>
            </a:r>
            <a:br>
              <a:rPr lang="en-US" dirty="0">
                <a:cs typeface="Calibri Light"/>
              </a:rPr>
            </a:br>
            <a:r>
              <a:rPr lang="en-US" dirty="0">
                <a:cs typeface="Calibri Light"/>
              </a:rPr>
              <a:t>of each level</a:t>
            </a:r>
          </a:p>
        </p:txBody>
      </p:sp>
      <p:sp>
        <p:nvSpPr>
          <p:cNvPr id="3" name="Content Placeholder 2">
            <a:extLst>
              <a:ext uri="{FF2B5EF4-FFF2-40B4-BE49-F238E27FC236}">
                <a16:creationId xmlns:a16="http://schemas.microsoft.com/office/drawing/2014/main" id="{7066C750-4828-45DF-A27B-B94C5D8DADBE}"/>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  </a:t>
            </a:r>
          </a:p>
        </p:txBody>
      </p:sp>
      <p:pic>
        <p:nvPicPr>
          <p:cNvPr id="4" name="Picture 4" descr="A close up of a map&#10;&#10;Description generated with high confidence">
            <a:extLst>
              <a:ext uri="{FF2B5EF4-FFF2-40B4-BE49-F238E27FC236}">
                <a16:creationId xmlns:a16="http://schemas.microsoft.com/office/drawing/2014/main" id="{757436B1-A86B-40DB-AEC3-503AB7229968}"/>
              </a:ext>
            </a:extLst>
          </p:cNvPr>
          <p:cNvPicPr>
            <a:picLocks noChangeAspect="1"/>
          </p:cNvPicPr>
          <p:nvPr/>
        </p:nvPicPr>
        <p:blipFill>
          <a:blip r:embed="rId2"/>
          <a:stretch>
            <a:fillRect/>
          </a:stretch>
        </p:blipFill>
        <p:spPr>
          <a:xfrm>
            <a:off x="5595257" y="69714"/>
            <a:ext cx="5690715" cy="6785561"/>
          </a:xfrm>
          <a:prstGeom prst="rect">
            <a:avLst/>
          </a:prstGeom>
        </p:spPr>
      </p:pic>
    </p:spTree>
    <p:extLst>
      <p:ext uri="{BB962C8B-B14F-4D97-AF65-F5344CB8AC3E}">
        <p14:creationId xmlns:p14="http://schemas.microsoft.com/office/powerpoint/2010/main" val="2214854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8B0F-C860-46C2-8831-629D6608E916}"/>
              </a:ext>
            </a:extLst>
          </p:cNvPr>
          <p:cNvSpPr>
            <a:spLocks noGrp="1"/>
          </p:cNvSpPr>
          <p:nvPr>
            <p:ph type="title"/>
          </p:nvPr>
        </p:nvSpPr>
        <p:spPr/>
        <p:txBody>
          <a:bodyPr/>
          <a:lstStyle/>
          <a:p>
            <a:r>
              <a:rPr lang="en-US" dirty="0">
                <a:cs typeface="Calibri Light"/>
              </a:rPr>
              <a:t>Common aspects of each key process area</a:t>
            </a:r>
            <a:endParaRPr lang="en-US" dirty="0"/>
          </a:p>
        </p:txBody>
      </p:sp>
      <p:sp>
        <p:nvSpPr>
          <p:cNvPr id="3" name="Content Placeholder 2">
            <a:extLst>
              <a:ext uri="{FF2B5EF4-FFF2-40B4-BE49-F238E27FC236}">
                <a16:creationId xmlns:a16="http://schemas.microsoft.com/office/drawing/2014/main" id="{AC32E305-8093-4ED3-B76E-ACF86BFA4A8C}"/>
              </a:ext>
            </a:extLst>
          </p:cNvPr>
          <p:cNvSpPr>
            <a:spLocks noGrp="1"/>
          </p:cNvSpPr>
          <p:nvPr>
            <p:ph idx="1"/>
          </p:nvPr>
        </p:nvSpPr>
        <p:spPr/>
        <p:txBody>
          <a:bodyPr vert="horz" lIns="91440" tIns="45720" rIns="91440" bIns="45720" rtlCol="0" anchor="t">
            <a:normAutofit fontScale="62500" lnSpcReduction="20000"/>
          </a:bodyPr>
          <a:lstStyle/>
          <a:p>
            <a:r>
              <a:rPr lang="en-US" i="1" dirty="0">
                <a:ea typeface="+mn-lt"/>
                <a:cs typeface="+mn-lt"/>
              </a:rPr>
              <a:t>Commitment to Perform</a:t>
            </a:r>
            <a:endParaRPr lang="en-US" dirty="0">
              <a:cs typeface="Calibri" panose="020F0502020204030204"/>
            </a:endParaRPr>
          </a:p>
          <a:p>
            <a:pPr lvl="1"/>
            <a:r>
              <a:rPr lang="en-US" dirty="0">
                <a:ea typeface="+mn-lt"/>
                <a:cs typeface="+mn-lt"/>
              </a:rPr>
              <a:t>Commitment to Perform describes the actions the organization must take to ensure that the process is established and will endure. Commitment to Perform typically involves establishing organizational policies and senior management sponsorship.</a:t>
            </a:r>
            <a:endParaRPr lang="en-US" dirty="0">
              <a:cs typeface="Calibri"/>
            </a:endParaRPr>
          </a:p>
          <a:p>
            <a:r>
              <a:rPr lang="en-US" i="1" dirty="0">
                <a:ea typeface="+mn-lt"/>
                <a:cs typeface="+mn-lt"/>
              </a:rPr>
              <a:t>Ability to Perform</a:t>
            </a:r>
            <a:endParaRPr lang="en-US" dirty="0"/>
          </a:p>
          <a:p>
            <a:pPr lvl="1"/>
            <a:r>
              <a:rPr lang="en-US" dirty="0">
                <a:ea typeface="+mn-lt"/>
                <a:cs typeface="+mn-lt"/>
              </a:rPr>
              <a:t>Ability to Perform describes the preconditions that must exist in the project or organization to implement the software process competently. Ability to Perform typically involves resources, organizational structures, and training.</a:t>
            </a:r>
            <a:endParaRPr lang="en-US" dirty="0">
              <a:cs typeface="Calibri"/>
            </a:endParaRPr>
          </a:p>
          <a:p>
            <a:r>
              <a:rPr lang="en-US" i="1" dirty="0">
                <a:ea typeface="+mn-lt"/>
                <a:cs typeface="+mn-lt"/>
              </a:rPr>
              <a:t>Activities Performed</a:t>
            </a:r>
            <a:endParaRPr lang="en-US" dirty="0"/>
          </a:p>
          <a:p>
            <a:pPr lvl="1"/>
            <a:r>
              <a:rPr lang="en-US" dirty="0">
                <a:ea typeface="+mn-lt"/>
                <a:cs typeface="+mn-lt"/>
              </a:rPr>
              <a:t>Activities Performed describes the roles and procedures necessary to implement a key process area. Activities Performed typically involve establishing plans and procedures, performing the work, tracking it, and taking corrective actions as necessary.</a:t>
            </a:r>
            <a:endParaRPr lang="en-US" dirty="0">
              <a:cs typeface="Calibri"/>
            </a:endParaRPr>
          </a:p>
          <a:p>
            <a:r>
              <a:rPr lang="en-US" i="1" dirty="0">
                <a:ea typeface="+mn-lt"/>
                <a:cs typeface="+mn-lt"/>
              </a:rPr>
              <a:t>Measurement and Analysis</a:t>
            </a:r>
            <a:endParaRPr lang="en-US" dirty="0"/>
          </a:p>
          <a:p>
            <a:pPr lvl="1"/>
            <a:r>
              <a:rPr lang="en-US" dirty="0">
                <a:ea typeface="+mn-lt"/>
                <a:cs typeface="+mn-lt"/>
              </a:rPr>
              <a:t>Measurement and Analysis describes the need to measure the process and analyze the measurements. Measurement and Analysis typically includes examples of the measurements that could be taken to determine the status and effectiveness of the Activities Performed.</a:t>
            </a:r>
            <a:endParaRPr lang="en-US" dirty="0">
              <a:cs typeface="Calibri"/>
            </a:endParaRPr>
          </a:p>
          <a:p>
            <a:r>
              <a:rPr lang="en-US" i="1" dirty="0">
                <a:ea typeface="+mn-lt"/>
                <a:cs typeface="+mn-lt"/>
              </a:rPr>
              <a:t>Verifying Implementation</a:t>
            </a:r>
            <a:endParaRPr lang="en-US" dirty="0"/>
          </a:p>
          <a:p>
            <a:pPr lvl="1"/>
            <a:r>
              <a:rPr lang="en-US" dirty="0">
                <a:ea typeface="+mn-lt"/>
                <a:cs typeface="+mn-lt"/>
              </a:rPr>
              <a:t>Verifying Implementation describes the steps to ensure that the activities are performed in compliance with the process that has been established. Verification typically encompasses reviews and audits by management and software quality assurance.</a:t>
            </a:r>
            <a:endParaRPr lang="en-US" i="1" dirty="0">
              <a:cs typeface="Calibri"/>
            </a:endParaRPr>
          </a:p>
          <a:p>
            <a:endParaRPr lang="en-US" i="1" dirty="0">
              <a:cs typeface="Calibri"/>
            </a:endParaRPr>
          </a:p>
          <a:p>
            <a:endParaRPr lang="en-US" i="1" dirty="0">
              <a:cs typeface="Calibri"/>
            </a:endParaRPr>
          </a:p>
          <a:p>
            <a:endParaRPr lang="en-US" i="1" dirty="0">
              <a:cs typeface="Calibri"/>
            </a:endParaRPr>
          </a:p>
          <a:p>
            <a:endParaRPr lang="en-US" dirty="0">
              <a:cs typeface="Calibri"/>
            </a:endParaRPr>
          </a:p>
        </p:txBody>
      </p:sp>
    </p:spTree>
    <p:extLst>
      <p:ext uri="{BB962C8B-B14F-4D97-AF65-F5344CB8AC3E}">
        <p14:creationId xmlns:p14="http://schemas.microsoft.com/office/powerpoint/2010/main" val="266417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878D-6106-4957-B7D5-33E57894D063}"/>
              </a:ext>
            </a:extLst>
          </p:cNvPr>
          <p:cNvSpPr>
            <a:spLocks noGrp="1"/>
          </p:cNvSpPr>
          <p:nvPr>
            <p:ph type="title"/>
          </p:nvPr>
        </p:nvSpPr>
        <p:spPr/>
        <p:txBody>
          <a:bodyPr/>
          <a:lstStyle/>
          <a:p>
            <a:r>
              <a:rPr lang="en-US" dirty="0">
                <a:cs typeface="Calibri Light"/>
              </a:rPr>
              <a:t>Reading: </a:t>
            </a:r>
            <a:endParaRPr lang="en-US" dirty="0"/>
          </a:p>
        </p:txBody>
      </p:sp>
      <p:sp>
        <p:nvSpPr>
          <p:cNvPr id="3" name="Content Placeholder 2">
            <a:extLst>
              <a:ext uri="{FF2B5EF4-FFF2-40B4-BE49-F238E27FC236}">
                <a16:creationId xmlns:a16="http://schemas.microsoft.com/office/drawing/2014/main" id="{20670DF8-0E82-4E0C-9856-C5D14C1598D5}"/>
              </a:ext>
            </a:extLst>
          </p:cNvPr>
          <p:cNvSpPr>
            <a:spLocks noGrp="1"/>
          </p:cNvSpPr>
          <p:nvPr>
            <p:ph idx="1"/>
          </p:nvPr>
        </p:nvSpPr>
        <p:spPr/>
        <p:txBody>
          <a:bodyPr vert="horz" lIns="91440" tIns="45720" rIns="91440" bIns="45720" rtlCol="0" anchor="t">
            <a:normAutofit/>
          </a:bodyPr>
          <a:lstStyle/>
          <a:p>
            <a:r>
              <a:rPr lang="en-US" dirty="0">
                <a:cs typeface="Calibri"/>
              </a:rPr>
              <a:t>Martin Fowler: "Is High Quality Software Worth the Cost?"</a:t>
            </a:r>
          </a:p>
          <a:p>
            <a:r>
              <a:rPr lang="en-US" dirty="0">
                <a:ea typeface="+mn-lt"/>
                <a:cs typeface="+mn-lt"/>
                <a:hlinkClick r:id="rId2"/>
              </a:rPr>
              <a:t>https://martinfowler.com/articles/is-quality-w</a:t>
            </a:r>
            <a:r>
              <a:rPr lang="en-US" i="1" dirty="0">
                <a:ea typeface="+mn-lt"/>
                <a:cs typeface="+mn-lt"/>
                <a:hlinkClick r:id="rId2"/>
              </a:rPr>
              <a:t>orth-cost.html</a:t>
            </a:r>
            <a:endParaRPr lang="en-US" i="1">
              <a:ea typeface="+mn-lt"/>
              <a:cs typeface="+mn-lt"/>
            </a:endParaRPr>
          </a:p>
          <a:p>
            <a:endParaRPr lang="en-US" i="1" dirty="0">
              <a:ea typeface="+mn-lt"/>
              <a:cs typeface="+mn-lt"/>
            </a:endParaRPr>
          </a:p>
          <a:p>
            <a:r>
              <a:rPr lang="en-US" i="1" dirty="0">
                <a:ea typeface="+mn-lt"/>
                <a:cs typeface="+mn-lt"/>
              </a:rPr>
              <a:t>Cheapest way to do something – do it right the first time</a:t>
            </a:r>
          </a:p>
          <a:p>
            <a:r>
              <a:rPr lang="en-US" i="1" dirty="0">
                <a:ea typeface="+mn-lt"/>
                <a:cs typeface="+mn-lt"/>
              </a:rPr>
              <a:t>But is for example the calculus impacted by "Web time"?</a:t>
            </a:r>
          </a:p>
        </p:txBody>
      </p:sp>
      <p:pic>
        <p:nvPicPr>
          <p:cNvPr id="4" name="Picture 4" descr="A close up of a logo&#10;&#10;Description generated with very high confidence">
            <a:extLst>
              <a:ext uri="{FF2B5EF4-FFF2-40B4-BE49-F238E27FC236}">
                <a16:creationId xmlns:a16="http://schemas.microsoft.com/office/drawing/2014/main" id="{1C7B0E46-A112-49A2-A64B-C9F6FE898F28}"/>
              </a:ext>
            </a:extLst>
          </p:cNvPr>
          <p:cNvPicPr>
            <a:picLocks noChangeAspect="1"/>
          </p:cNvPicPr>
          <p:nvPr/>
        </p:nvPicPr>
        <p:blipFill>
          <a:blip r:embed="rId3"/>
          <a:stretch>
            <a:fillRect/>
          </a:stretch>
        </p:blipFill>
        <p:spPr>
          <a:xfrm>
            <a:off x="3579256" y="4476300"/>
            <a:ext cx="5037574" cy="2379777"/>
          </a:xfrm>
          <a:prstGeom prst="rect">
            <a:avLst/>
          </a:prstGeom>
        </p:spPr>
      </p:pic>
      <p:sp>
        <p:nvSpPr>
          <p:cNvPr id="5" name="TextBox 4">
            <a:extLst>
              <a:ext uri="{FF2B5EF4-FFF2-40B4-BE49-F238E27FC236}">
                <a16:creationId xmlns:a16="http://schemas.microsoft.com/office/drawing/2014/main" id="{44E140B0-E4CA-48F9-91F9-1945F9BAB7D2}"/>
              </a:ext>
            </a:extLst>
          </p:cNvPr>
          <p:cNvSpPr txBox="1"/>
          <p:nvPr/>
        </p:nvSpPr>
        <p:spPr>
          <a:xfrm>
            <a:off x="172193" y="221672"/>
            <a:ext cx="40494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But isn't all of this quality expensive?</a:t>
            </a:r>
            <a:endParaRPr lang="en-US">
              <a:solidFill>
                <a:srgbClr val="FF0000"/>
              </a:solidFill>
              <a:cs typeface="Calibri"/>
            </a:endParaRPr>
          </a:p>
        </p:txBody>
      </p:sp>
    </p:spTree>
    <p:extLst>
      <p:ext uri="{BB962C8B-B14F-4D97-AF65-F5344CB8AC3E}">
        <p14:creationId xmlns:p14="http://schemas.microsoft.com/office/powerpoint/2010/main" val="1686241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AFEF-B4D8-445A-BF5F-8DCF2D99CC81}"/>
              </a:ext>
            </a:extLst>
          </p:cNvPr>
          <p:cNvSpPr>
            <a:spLocks noGrp="1"/>
          </p:cNvSpPr>
          <p:nvPr>
            <p:ph type="title"/>
          </p:nvPr>
        </p:nvSpPr>
        <p:spPr/>
        <p:txBody>
          <a:bodyPr/>
          <a:lstStyle/>
          <a:p>
            <a:r>
              <a:rPr lang="en-US" b="1" u="sng" dirty="0">
                <a:cs typeface="Calibri Light"/>
              </a:rPr>
              <a:t>Leading</a:t>
            </a:r>
            <a:r>
              <a:rPr lang="en-US" b="1" dirty="0">
                <a:cs typeface="Calibri Light"/>
              </a:rPr>
              <a:t> </a:t>
            </a:r>
            <a:r>
              <a:rPr lang="en-US" dirty="0">
                <a:cs typeface="Calibri Light"/>
              </a:rPr>
              <a:t>process improvement efforts</a:t>
            </a:r>
            <a:endParaRPr lang="en-US" dirty="0"/>
          </a:p>
        </p:txBody>
      </p:sp>
      <p:sp>
        <p:nvSpPr>
          <p:cNvPr id="3" name="Content Placeholder 2">
            <a:extLst>
              <a:ext uri="{FF2B5EF4-FFF2-40B4-BE49-F238E27FC236}">
                <a16:creationId xmlns:a16="http://schemas.microsoft.com/office/drawing/2014/main" id="{7C3A92BA-9CED-4686-9755-8BF95E557FAA}"/>
              </a:ext>
            </a:extLst>
          </p:cNvPr>
          <p:cNvSpPr>
            <a:spLocks noGrp="1"/>
          </p:cNvSpPr>
          <p:nvPr>
            <p:ph idx="1"/>
          </p:nvPr>
        </p:nvSpPr>
        <p:spPr/>
        <p:txBody>
          <a:bodyPr vert="horz" lIns="91440" tIns="45720" rIns="91440" bIns="45720" rtlCol="0" anchor="t">
            <a:normAutofit fontScale="92500" lnSpcReduction="20000"/>
          </a:bodyPr>
          <a:lstStyle/>
          <a:p>
            <a:r>
              <a:rPr lang="en-US">
                <a:cs typeface="Calibri"/>
              </a:rPr>
              <a:t>Every organization is (somewhat) unique</a:t>
            </a:r>
            <a:endParaRPr lang="en-US"/>
          </a:p>
          <a:p>
            <a:r>
              <a:rPr lang="en-US">
                <a:cs typeface="Calibri"/>
              </a:rPr>
              <a:t>Focus on grass-roots objectives </a:t>
            </a:r>
            <a:r>
              <a:rPr lang="en-US" u="sng" dirty="0">
                <a:cs typeface="Calibri"/>
              </a:rPr>
              <a:t>first</a:t>
            </a:r>
            <a:endParaRPr lang="en-US"/>
          </a:p>
          <a:p>
            <a:r>
              <a:rPr lang="en-US">
                <a:cs typeface="Calibri"/>
              </a:rPr>
              <a:t>Seek "low-hanging fruit" - low cost &amp; high impactful (80/20 rule)</a:t>
            </a:r>
          </a:p>
          <a:p>
            <a:r>
              <a:rPr lang="en-US">
                <a:cs typeface="Calibri"/>
              </a:rPr>
              <a:t>Obtain executive sponsorship for higher order / bigger changes </a:t>
            </a:r>
            <a:endParaRPr lang="en-US"/>
          </a:p>
          <a:p>
            <a:r>
              <a:rPr lang="en-US" dirty="0">
                <a:cs typeface="Calibri"/>
              </a:rPr>
              <a:t>Measure the process, never the people </a:t>
            </a:r>
          </a:p>
          <a:p>
            <a:r>
              <a:rPr lang="en-US" dirty="0">
                <a:cs typeface="Calibri"/>
              </a:rPr>
              <a:t>Initially focus on:</a:t>
            </a:r>
          </a:p>
          <a:p>
            <a:pPr lvl="1"/>
            <a:r>
              <a:rPr lang="en-US" dirty="0">
                <a:cs typeface="Calibri"/>
              </a:rPr>
              <a:t>Requirements management</a:t>
            </a:r>
          </a:p>
          <a:p>
            <a:pPr lvl="1"/>
            <a:r>
              <a:rPr lang="en-US" dirty="0">
                <a:cs typeface="Calibri"/>
              </a:rPr>
              <a:t>Configuration management</a:t>
            </a:r>
          </a:p>
          <a:p>
            <a:pPr lvl="1"/>
            <a:r>
              <a:rPr lang="en-US" dirty="0">
                <a:cs typeface="Calibri"/>
              </a:rPr>
              <a:t>Peer review </a:t>
            </a:r>
          </a:p>
          <a:p>
            <a:r>
              <a:rPr lang="en-US">
                <a:cs typeface="Calibri"/>
              </a:rPr>
              <a:t>Then "organizational process focus", formalizing quality in the culture</a:t>
            </a:r>
            <a:endParaRPr lang="en-US" dirty="0">
              <a:cs typeface="Calibri"/>
            </a:endParaRPr>
          </a:p>
          <a:p>
            <a:r>
              <a:rPr lang="en-US">
                <a:cs typeface="Calibri"/>
              </a:rPr>
              <a:t>Bend to the tool or bend the tool – whichever is more plausible</a:t>
            </a:r>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655347EB-4891-4FDA-B01B-A5BB95FA7738}"/>
              </a:ext>
            </a:extLst>
          </p:cNvPr>
          <p:cNvSpPr txBox="1"/>
          <p:nvPr/>
        </p:nvSpPr>
        <p:spPr>
          <a:xfrm>
            <a:off x="3828423" y="6184455"/>
            <a:ext cx="45351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0000"/>
                </a:solidFill>
              </a:rPr>
              <a:t>Say what you do, do what you say.</a:t>
            </a:r>
            <a:endParaRPr lang="en-US" sz="2400">
              <a:solidFill>
                <a:srgbClr val="FF0000"/>
              </a:solidFill>
              <a:cs typeface="Calibri"/>
            </a:endParaRPr>
          </a:p>
        </p:txBody>
      </p:sp>
    </p:spTree>
    <p:extLst>
      <p:ext uri="{BB962C8B-B14F-4D97-AF65-F5344CB8AC3E}">
        <p14:creationId xmlns:p14="http://schemas.microsoft.com/office/powerpoint/2010/main" val="2610805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E84F-BD3A-4334-8EA2-66B326BF5FB6}"/>
              </a:ext>
            </a:extLst>
          </p:cNvPr>
          <p:cNvSpPr>
            <a:spLocks noGrp="1"/>
          </p:cNvSpPr>
          <p:nvPr>
            <p:ph type="title"/>
          </p:nvPr>
        </p:nvSpPr>
        <p:spPr/>
        <p:txBody>
          <a:bodyPr/>
          <a:lstStyle/>
          <a:p>
            <a:r>
              <a:rPr lang="en-US" b="1" u="sng">
                <a:cs typeface="Calibri Light"/>
              </a:rPr>
              <a:t>Driving</a:t>
            </a:r>
            <a:r>
              <a:rPr lang="en-US" b="1" dirty="0">
                <a:cs typeface="Calibri Light"/>
              </a:rPr>
              <a:t> </a:t>
            </a:r>
            <a:r>
              <a:rPr lang="en-US">
                <a:cs typeface="Calibri Light"/>
              </a:rPr>
              <a:t>(iteratively) towards standards in:</a:t>
            </a:r>
            <a:endParaRPr lang="en-US"/>
          </a:p>
        </p:txBody>
      </p:sp>
      <p:sp>
        <p:nvSpPr>
          <p:cNvPr id="3" name="Content Placeholder 2">
            <a:extLst>
              <a:ext uri="{FF2B5EF4-FFF2-40B4-BE49-F238E27FC236}">
                <a16:creationId xmlns:a16="http://schemas.microsoft.com/office/drawing/2014/main" id="{6983D82D-AECD-411B-B4DB-1E882FFC590F}"/>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Documentation kinds &amp; formats – requirements, design, test plans </a:t>
            </a:r>
          </a:p>
          <a:p>
            <a:r>
              <a:rPr lang="en-US" dirty="0">
                <a:cs typeface="Calibri"/>
              </a:rPr>
              <a:t>Visual grammars – e.g. UML, flowcharts</a:t>
            </a:r>
          </a:p>
          <a:p>
            <a:r>
              <a:rPr lang="en-US" dirty="0">
                <a:cs typeface="Calibri"/>
              </a:rPr>
              <a:t>Code format / coding standards </a:t>
            </a:r>
          </a:p>
          <a:p>
            <a:r>
              <a:rPr lang="en-US">
                <a:cs typeface="Calibri"/>
              </a:rPr>
              <a:t>Prioritization &amp; estimation techniques</a:t>
            </a:r>
            <a:endParaRPr lang="en-US" dirty="0">
              <a:cs typeface="Calibri"/>
            </a:endParaRPr>
          </a:p>
          <a:p>
            <a:r>
              <a:rPr lang="en-US" dirty="0">
                <a:cs typeface="Calibri"/>
              </a:rPr>
              <a:t>Tooling – project tracking, testing, build &amp; deploy, etc.</a:t>
            </a:r>
          </a:p>
          <a:p>
            <a:r>
              <a:rPr lang="en-US" dirty="0">
                <a:cs typeface="Calibri"/>
              </a:rPr>
              <a:t>Peer review in all aspects of the software lifecycle</a:t>
            </a:r>
          </a:p>
          <a:p>
            <a:r>
              <a:rPr lang="en-US" dirty="0">
                <a:cs typeface="Calibri"/>
              </a:rPr>
              <a:t>Management reporting &amp; metrics </a:t>
            </a:r>
            <a:endParaRPr lang="en-US" dirty="0"/>
          </a:p>
          <a:p>
            <a:r>
              <a:rPr lang="en-US" dirty="0">
                <a:cs typeface="Calibri"/>
              </a:rPr>
              <a:t>Hiring, training for roles, progressing between roles – e.g. tech support --&gt; QA --&gt; developer --&gt; developer manager </a:t>
            </a:r>
          </a:p>
          <a:p>
            <a:r>
              <a:rPr lang="en-US" dirty="0">
                <a:cs typeface="Calibri"/>
              </a:rPr>
              <a:t>Logging &amp; auditable data trails </a:t>
            </a:r>
          </a:p>
          <a:p>
            <a:r>
              <a:rPr lang="en-US" dirty="0">
                <a:cs typeface="Calibri"/>
              </a:rPr>
              <a:t>Etc...</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74161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F9FE4-977D-44A8-8D17-4761C4255301}"/>
              </a:ext>
            </a:extLst>
          </p:cNvPr>
          <p:cNvSpPr>
            <a:spLocks noGrp="1"/>
          </p:cNvSpPr>
          <p:nvPr>
            <p:ph type="title"/>
          </p:nvPr>
        </p:nvSpPr>
        <p:spPr/>
        <p:txBody>
          <a:bodyPr/>
          <a:lstStyle/>
          <a:p>
            <a:r>
              <a:rPr lang="en-US" dirty="0">
                <a:cs typeface="Calibri Light"/>
              </a:rPr>
              <a:t>Agenda</a:t>
            </a:r>
            <a:endParaRPr lang="en-US" dirty="0"/>
          </a:p>
        </p:txBody>
      </p:sp>
      <p:sp>
        <p:nvSpPr>
          <p:cNvPr id="3" name="Content Placeholder 2">
            <a:extLst>
              <a:ext uri="{FF2B5EF4-FFF2-40B4-BE49-F238E27FC236}">
                <a16:creationId xmlns:a16="http://schemas.microsoft.com/office/drawing/2014/main" id="{CC2D58E2-DC3A-47CA-AA91-0BBE403556A6}"/>
              </a:ext>
            </a:extLst>
          </p:cNvPr>
          <p:cNvSpPr>
            <a:spLocks noGrp="1"/>
          </p:cNvSpPr>
          <p:nvPr>
            <p:ph idx="1"/>
          </p:nvPr>
        </p:nvSpPr>
        <p:spPr/>
        <p:txBody>
          <a:bodyPr vert="horz" lIns="91440" tIns="45720" rIns="91440" bIns="45720" rtlCol="0" anchor="t">
            <a:normAutofit/>
          </a:bodyPr>
          <a:lstStyle/>
          <a:p>
            <a:r>
              <a:rPr lang="en-US" dirty="0">
                <a:cs typeface="Calibri"/>
              </a:rPr>
              <a:t>Due: external test plan (to be reviewed by instructor) </a:t>
            </a:r>
          </a:p>
          <a:p>
            <a:r>
              <a:rPr lang="en-US" b="1" dirty="0">
                <a:cs typeface="Calibri"/>
              </a:rPr>
              <a:t>Presentation </a:t>
            </a:r>
            <a:r>
              <a:rPr lang="en-US" dirty="0">
                <a:cs typeface="Calibri"/>
              </a:rPr>
              <a:t>[15min x 3]: external test plan </a:t>
            </a:r>
          </a:p>
          <a:p>
            <a:r>
              <a:rPr lang="en-US">
                <a:cs typeface="Calibri"/>
              </a:rPr>
              <a:t>Lecture: Total Quality Management [1 hour] </a:t>
            </a:r>
          </a:p>
          <a:p>
            <a:r>
              <a:rPr lang="en-US" dirty="0">
                <a:cs typeface="Calibri"/>
              </a:rPr>
              <a:t>Team scrums w/ instructor </a:t>
            </a:r>
          </a:p>
          <a:p>
            <a:endParaRPr lang="en-US" dirty="0">
              <a:cs typeface="Calibri"/>
            </a:endParaRPr>
          </a:p>
          <a:p>
            <a:pPr marL="0" indent="0">
              <a:buNone/>
            </a:pPr>
            <a:endParaRPr lang="en-US" dirty="0">
              <a:cs typeface="Calibri"/>
            </a:endParaRPr>
          </a:p>
          <a:p>
            <a:pPr marL="0" indent="0">
              <a:buNone/>
            </a:pPr>
            <a:r>
              <a:rPr lang="en-US" dirty="0">
                <a:cs typeface="Calibri"/>
              </a:rPr>
              <a:t>Next week (12): user manual due, </a:t>
            </a:r>
            <a:r>
              <a:rPr lang="en-US">
                <a:ea typeface="+mn-lt"/>
                <a:cs typeface="+mn-lt"/>
              </a:rPr>
              <a:t>class summary &amp; "lessons learned" discussion, </a:t>
            </a:r>
            <a:r>
              <a:rPr lang="en-US" dirty="0">
                <a:cs typeface="Calibri"/>
              </a:rPr>
              <a:t>team scrums </a:t>
            </a:r>
          </a:p>
          <a:p>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1473767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C3F-8E69-476A-B088-BD808891D61B}"/>
              </a:ext>
            </a:extLst>
          </p:cNvPr>
          <p:cNvSpPr>
            <a:spLocks noGrp="1"/>
          </p:cNvSpPr>
          <p:nvPr>
            <p:ph type="title"/>
          </p:nvPr>
        </p:nvSpPr>
        <p:spPr/>
        <p:txBody>
          <a:bodyPr/>
          <a:lstStyle/>
          <a:p>
            <a:r>
              <a:rPr lang="en-US" b="1" u="sng">
                <a:cs typeface="Calibri Light"/>
              </a:rPr>
              <a:t>Empowering</a:t>
            </a:r>
            <a:r>
              <a:rPr lang="en-US" b="1" dirty="0">
                <a:cs typeface="Calibri Light"/>
              </a:rPr>
              <a:t> </a:t>
            </a:r>
            <a:r>
              <a:rPr lang="en-US">
                <a:cs typeface="Calibri Light"/>
              </a:rPr>
              <a:t>teams</a:t>
            </a:r>
            <a:endParaRPr lang="en-US"/>
          </a:p>
        </p:txBody>
      </p:sp>
      <p:sp>
        <p:nvSpPr>
          <p:cNvPr id="3" name="Content Placeholder 2">
            <a:extLst>
              <a:ext uri="{FF2B5EF4-FFF2-40B4-BE49-F238E27FC236}">
                <a16:creationId xmlns:a16="http://schemas.microsoft.com/office/drawing/2014/main" id="{A32538EC-4773-41A1-9755-A16A95300A20}"/>
              </a:ext>
            </a:extLst>
          </p:cNvPr>
          <p:cNvSpPr>
            <a:spLocks noGrp="1"/>
          </p:cNvSpPr>
          <p:nvPr>
            <p:ph idx="1"/>
          </p:nvPr>
        </p:nvSpPr>
        <p:spPr/>
        <p:txBody>
          <a:bodyPr vert="horz" lIns="91440" tIns="45720" rIns="91440" bIns="45720" rtlCol="0" anchor="t">
            <a:normAutofit/>
          </a:bodyPr>
          <a:lstStyle/>
          <a:p>
            <a:r>
              <a:rPr lang="en-US">
                <a:cs typeface="Calibri"/>
              </a:rPr>
              <a:t>Almost nothing in software engineering is done truly alone</a:t>
            </a:r>
          </a:p>
          <a:p>
            <a:r>
              <a:rPr lang="en-US">
                <a:cs typeface="Calibri"/>
              </a:rPr>
              <a:t>Form up teams based on technical competency &amp; mutual respect</a:t>
            </a:r>
            <a:endParaRPr lang="en-US" dirty="0">
              <a:cs typeface="Calibri"/>
            </a:endParaRPr>
          </a:p>
          <a:p>
            <a:r>
              <a:rPr lang="en-US">
                <a:cs typeface="Calibri"/>
              </a:rPr>
              <a:t>Build trust by keeping committments </a:t>
            </a:r>
            <a:endParaRPr lang="en-US" dirty="0">
              <a:cs typeface="Calibri"/>
            </a:endParaRPr>
          </a:p>
          <a:p>
            <a:r>
              <a:rPr lang="en-US">
                <a:cs typeface="Calibri"/>
              </a:rPr>
              <a:t>Offer opportunities for personal growth </a:t>
            </a:r>
            <a:endParaRPr lang="en-US" dirty="0">
              <a:cs typeface="Calibri"/>
            </a:endParaRPr>
          </a:p>
          <a:p>
            <a:r>
              <a:rPr lang="en-US">
                <a:cs typeface="Calibri"/>
              </a:rPr>
              <a:t>Let all voices be heard</a:t>
            </a:r>
            <a:endParaRPr lang="en-US" dirty="0">
              <a:cs typeface="Calibri"/>
            </a:endParaRPr>
          </a:p>
          <a:p>
            <a:r>
              <a:rPr lang="en-US">
                <a:cs typeface="Calibri"/>
              </a:rPr>
              <a:t>Celebrate together</a:t>
            </a:r>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8A234A82-4CBD-4202-8A75-E19A3E1AC2B4}"/>
              </a:ext>
            </a:extLst>
          </p:cNvPr>
          <p:cNvSpPr txBox="1"/>
          <p:nvPr/>
        </p:nvSpPr>
        <p:spPr>
          <a:xfrm>
            <a:off x="3091543" y="5387438"/>
            <a:ext cx="60089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FF0000"/>
                </a:solidFill>
              </a:rPr>
              <a:t>People</a:t>
            </a:r>
            <a:r>
              <a:rPr lang="en-US" sz="4000">
                <a:solidFill>
                  <a:srgbClr val="FF0000"/>
                </a:solidFill>
              </a:rPr>
              <a:t>, Process, &amp; Tools</a:t>
            </a:r>
            <a:endParaRPr lang="en-US" sz="4000">
              <a:solidFill>
                <a:srgbClr val="FF0000"/>
              </a:solidFill>
              <a:cs typeface="Calibri"/>
            </a:endParaRPr>
          </a:p>
        </p:txBody>
      </p:sp>
    </p:spTree>
    <p:extLst>
      <p:ext uri="{BB962C8B-B14F-4D97-AF65-F5344CB8AC3E}">
        <p14:creationId xmlns:p14="http://schemas.microsoft.com/office/powerpoint/2010/main" val="1460761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9199-A28F-4704-B3B9-36E4A9375EE1}"/>
              </a:ext>
            </a:extLst>
          </p:cNvPr>
          <p:cNvSpPr>
            <a:spLocks noGrp="1"/>
          </p:cNvSpPr>
          <p:nvPr>
            <p:ph type="title"/>
          </p:nvPr>
        </p:nvSpPr>
        <p:spPr/>
        <p:txBody>
          <a:bodyPr/>
          <a:lstStyle/>
          <a:p>
            <a:r>
              <a:rPr lang="en-US">
                <a:cs typeface="Calibri Light"/>
              </a:rPr>
              <a:t>Total Quality Software Engineering</a:t>
            </a:r>
            <a:endParaRPr lang="en-US" dirty="0">
              <a:cs typeface="Calibri Light"/>
            </a:endParaRPr>
          </a:p>
        </p:txBody>
      </p:sp>
      <p:sp>
        <p:nvSpPr>
          <p:cNvPr id="3" name="Content Placeholder 2">
            <a:extLst>
              <a:ext uri="{FF2B5EF4-FFF2-40B4-BE49-F238E27FC236}">
                <a16:creationId xmlns:a16="http://schemas.microsoft.com/office/drawing/2014/main" id="{BCAB3565-D47A-4A8D-95A3-F1D1158F682C}"/>
              </a:ext>
            </a:extLst>
          </p:cNvPr>
          <p:cNvSpPr>
            <a:spLocks noGrp="1"/>
          </p:cNvSpPr>
          <p:nvPr>
            <p:ph idx="1"/>
          </p:nvPr>
        </p:nvSpPr>
        <p:spPr/>
        <p:txBody>
          <a:bodyPr vert="horz" lIns="91440" tIns="45720" rIns="91440" bIns="45720" rtlCol="0" anchor="t">
            <a:normAutofit fontScale="92500" lnSpcReduction="10000"/>
          </a:bodyPr>
          <a:lstStyle/>
          <a:p>
            <a:endParaRPr lang="en-US" dirty="0">
              <a:ea typeface="+mn-lt"/>
              <a:cs typeface="+mn-lt"/>
            </a:endParaRPr>
          </a:p>
          <a:p>
            <a:r>
              <a:rPr lang="en-US" dirty="0">
                <a:ea typeface="+mn-lt"/>
                <a:cs typeface="+mn-lt"/>
              </a:rPr>
              <a:t>Question: Where are the hooks for </a:t>
            </a:r>
            <a:r>
              <a:rPr lang="en-US" b="1" u="sng" dirty="0">
                <a:ea typeface="+mn-lt"/>
                <a:cs typeface="+mn-lt"/>
              </a:rPr>
              <a:t>quality</a:t>
            </a:r>
            <a:r>
              <a:rPr lang="en-US" b="1" dirty="0">
                <a:ea typeface="+mn-lt"/>
                <a:cs typeface="+mn-lt"/>
              </a:rPr>
              <a:t> </a:t>
            </a:r>
            <a:r>
              <a:rPr lang="en-US" dirty="0">
                <a:ea typeface="+mn-lt"/>
                <a:cs typeface="+mn-lt"/>
              </a:rPr>
              <a:t>in software engineering?</a:t>
            </a:r>
            <a:endParaRPr lang="en-US" dirty="0"/>
          </a:p>
          <a:p>
            <a:r>
              <a:rPr lang="en-US">
                <a:ea typeface="+mn-lt"/>
                <a:cs typeface="+mn-lt"/>
              </a:rPr>
              <a:t>Answer:    Everywhere</a:t>
            </a:r>
          </a:p>
          <a:p>
            <a:endParaRPr lang="en-US" dirty="0">
              <a:ea typeface="+mn-lt"/>
              <a:cs typeface="+mn-lt"/>
            </a:endParaRPr>
          </a:p>
          <a:p>
            <a:endParaRPr lang="en-US" dirty="0">
              <a:ea typeface="+mn-lt"/>
              <a:cs typeface="+mn-lt"/>
            </a:endParaRPr>
          </a:p>
          <a:p>
            <a:r>
              <a:rPr lang="en-US">
                <a:ea typeface="+mn-lt"/>
                <a:cs typeface="+mn-lt"/>
              </a:rPr>
              <a:t>Build the minimum viable product</a:t>
            </a:r>
            <a:endParaRPr lang="en-US" dirty="0">
              <a:ea typeface="+mn-lt"/>
              <a:cs typeface="+mn-lt"/>
            </a:endParaRPr>
          </a:p>
          <a:p>
            <a:pPr marL="0" indent="0">
              <a:buNone/>
            </a:pPr>
            <a:r>
              <a:rPr lang="en-US">
                <a:ea typeface="+mn-lt"/>
                <a:cs typeface="+mn-lt"/>
              </a:rPr>
              <a:t>   &amp; iterate continuously on quality:</a:t>
            </a:r>
          </a:p>
          <a:p>
            <a:pPr lvl="1"/>
            <a:r>
              <a:rPr lang="en-US">
                <a:ea typeface="+mn-lt"/>
                <a:cs typeface="+mn-lt"/>
              </a:rPr>
              <a:t>"Build it, then make it fast."</a:t>
            </a:r>
            <a:endParaRPr lang="en-US" sz="2800" dirty="0">
              <a:ea typeface="+mn-lt"/>
              <a:cs typeface="+mn-lt"/>
            </a:endParaRPr>
          </a:p>
          <a:p>
            <a:pPr lvl="1"/>
            <a:r>
              <a:rPr lang="en-US">
                <a:ea typeface="+mn-lt"/>
                <a:cs typeface="+mn-lt"/>
              </a:rPr>
              <a:t>"Build it, then make it secure."</a:t>
            </a:r>
            <a:endParaRPr lang="en-US" sz="2800" dirty="0">
              <a:ea typeface="+mn-lt"/>
              <a:cs typeface="+mn-lt"/>
            </a:endParaRPr>
          </a:p>
          <a:p>
            <a:pPr lvl="1"/>
            <a:r>
              <a:rPr lang="en-US">
                <a:ea typeface="+mn-lt"/>
                <a:cs typeface="+mn-lt"/>
              </a:rPr>
              <a:t>"But what you do build, build right."</a:t>
            </a:r>
            <a:endParaRPr lang="en-US" dirty="0">
              <a:ea typeface="+mn-lt"/>
              <a:cs typeface="+mn-lt"/>
            </a:endParaRPr>
          </a:p>
          <a:p>
            <a:pPr marL="0" indent="0">
              <a:buNone/>
            </a:pPr>
            <a:endParaRPr lang="en-US" dirty="0">
              <a:ea typeface="+mn-lt"/>
              <a:cs typeface="+mn-lt"/>
            </a:endParaRPr>
          </a:p>
        </p:txBody>
      </p:sp>
      <p:pic>
        <p:nvPicPr>
          <p:cNvPr id="4" name="Picture 4" descr="A picture containing drawing&#10;&#10;Description generated with very high confidence">
            <a:extLst>
              <a:ext uri="{FF2B5EF4-FFF2-40B4-BE49-F238E27FC236}">
                <a16:creationId xmlns:a16="http://schemas.microsoft.com/office/drawing/2014/main" id="{80525E21-C9B5-457C-90AD-3911CC8F847F}"/>
              </a:ext>
            </a:extLst>
          </p:cNvPr>
          <p:cNvPicPr>
            <a:picLocks noChangeAspect="1"/>
          </p:cNvPicPr>
          <p:nvPr/>
        </p:nvPicPr>
        <p:blipFill>
          <a:blip r:embed="rId2"/>
          <a:stretch>
            <a:fillRect/>
          </a:stretch>
        </p:blipFill>
        <p:spPr>
          <a:xfrm>
            <a:off x="6743205" y="4135086"/>
            <a:ext cx="4771901" cy="1190501"/>
          </a:xfrm>
          <a:prstGeom prst="rect">
            <a:avLst/>
          </a:prstGeom>
        </p:spPr>
      </p:pic>
    </p:spTree>
    <p:extLst>
      <p:ext uri="{BB962C8B-B14F-4D97-AF65-F5344CB8AC3E}">
        <p14:creationId xmlns:p14="http://schemas.microsoft.com/office/powerpoint/2010/main" val="299297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5AE9-8817-4BE2-BF47-9EA6F7E62619}"/>
              </a:ext>
            </a:extLst>
          </p:cNvPr>
          <p:cNvSpPr>
            <a:spLocks noGrp="1"/>
          </p:cNvSpPr>
          <p:nvPr>
            <p:ph type="title"/>
          </p:nvPr>
        </p:nvSpPr>
        <p:spPr/>
        <p:txBody>
          <a:bodyPr/>
          <a:lstStyle/>
          <a:p>
            <a:r>
              <a:rPr lang="en-US" dirty="0">
                <a:cs typeface="Calibri Light"/>
              </a:rPr>
              <a:t>Walter Shewhart </a:t>
            </a:r>
            <a:r>
              <a:rPr lang="en-US" sz="2000" dirty="0">
                <a:cs typeface="Calibri Light"/>
              </a:rPr>
              <a:t>(1891-1967)</a:t>
            </a:r>
            <a:br>
              <a:rPr lang="en-US" sz="2000" dirty="0">
                <a:cs typeface="Calibri Light"/>
              </a:rPr>
            </a:br>
            <a:r>
              <a:rPr lang="en-US" sz="2000" dirty="0">
                <a:ea typeface="+mj-lt"/>
                <a:cs typeface="+mj-lt"/>
              </a:rPr>
              <a:t>Statistical quality control of manufacturing processes</a:t>
            </a:r>
            <a:endParaRPr lang="en-US" sz="2800" dirty="0">
              <a:ea typeface="+mj-lt"/>
              <a:cs typeface="+mj-lt"/>
            </a:endParaRPr>
          </a:p>
        </p:txBody>
      </p:sp>
      <p:sp>
        <p:nvSpPr>
          <p:cNvPr id="3" name="Content Placeholder 2">
            <a:extLst>
              <a:ext uri="{FF2B5EF4-FFF2-40B4-BE49-F238E27FC236}">
                <a16:creationId xmlns:a16="http://schemas.microsoft.com/office/drawing/2014/main" id="{9DB08710-4291-4A8B-B70B-9D7E9CD028CA}"/>
              </a:ext>
            </a:extLst>
          </p:cNvPr>
          <p:cNvSpPr>
            <a:spLocks noGrp="1"/>
          </p:cNvSpPr>
          <p:nvPr>
            <p:ph idx="1"/>
          </p:nvPr>
        </p:nvSpPr>
        <p:spPr/>
        <p:txBody>
          <a:bodyPr vert="horz" lIns="91440" tIns="45720" rIns="91440" bIns="45720" rtlCol="0" anchor="t">
            <a:normAutofit/>
          </a:bodyPr>
          <a:lstStyle/>
          <a:p>
            <a:r>
              <a:rPr lang="en-US" dirty="0">
                <a:cs typeface="Calibri"/>
              </a:rPr>
              <a:t>~1924</a:t>
            </a:r>
            <a:endParaRPr lang="en-US" dirty="0"/>
          </a:p>
          <a:p>
            <a:r>
              <a:rPr lang="en-US" dirty="0">
                <a:cs typeface="Calibri"/>
              </a:rPr>
              <a:t>(@ Ford &amp; GM – ramping up mass production)</a:t>
            </a:r>
          </a:p>
          <a:p>
            <a:r>
              <a:rPr lang="en-US" dirty="0">
                <a:cs typeface="Calibri"/>
              </a:rPr>
              <a:t>Shewhart @ Bell – quality &amp; reliability of telco equipment at scale </a:t>
            </a:r>
          </a:p>
          <a:p>
            <a:r>
              <a:rPr lang="en-US" dirty="0">
                <a:cs typeface="Calibri"/>
              </a:rPr>
              <a:t>Rather than just inspect finished product &amp; removing defective items, </a:t>
            </a:r>
            <a:r>
              <a:rPr lang="en-US" b="1" u="sng" dirty="0">
                <a:cs typeface="Calibri"/>
              </a:rPr>
              <a:t>focus on the process</a:t>
            </a:r>
            <a:r>
              <a:rPr lang="en-US" dirty="0">
                <a:cs typeface="Calibri"/>
              </a:rPr>
              <a:t> which produced the product</a:t>
            </a:r>
            <a:endParaRPr lang="en-US"/>
          </a:p>
          <a:p>
            <a:r>
              <a:rPr lang="en-US" dirty="0">
                <a:cs typeface="Calibri"/>
              </a:rPr>
              <a:t>Remove variations in the process – introduce early detection of error</a:t>
            </a:r>
          </a:p>
          <a:p>
            <a:r>
              <a:rPr lang="en-US" dirty="0">
                <a:cs typeface="Calibri"/>
              </a:rPr>
              <a:t>Bring the process under </a:t>
            </a:r>
            <a:r>
              <a:rPr lang="en-US" b="1" u="sng" dirty="0">
                <a:cs typeface="Calibri"/>
              </a:rPr>
              <a:t>statistical control</a:t>
            </a:r>
            <a:r>
              <a:rPr lang="en-US" dirty="0">
                <a:cs typeface="Calibri"/>
              </a:rPr>
              <a:t> </a:t>
            </a:r>
          </a:p>
          <a:p>
            <a:endParaRPr lang="en-US" dirty="0">
              <a:cs typeface="Calibri"/>
            </a:endParaRPr>
          </a:p>
        </p:txBody>
      </p:sp>
      <p:pic>
        <p:nvPicPr>
          <p:cNvPr id="4" name="Picture 4" descr="A person wearing a suit and tie&#10;&#10;Description generated with very high confidence">
            <a:extLst>
              <a:ext uri="{FF2B5EF4-FFF2-40B4-BE49-F238E27FC236}">
                <a16:creationId xmlns:a16="http://schemas.microsoft.com/office/drawing/2014/main" id="{D361CD16-2DFF-48C3-A5CF-C803A2D9DDE2}"/>
              </a:ext>
            </a:extLst>
          </p:cNvPr>
          <p:cNvPicPr>
            <a:picLocks noChangeAspect="1"/>
          </p:cNvPicPr>
          <p:nvPr/>
        </p:nvPicPr>
        <p:blipFill>
          <a:blip r:embed="rId2"/>
          <a:stretch>
            <a:fillRect/>
          </a:stretch>
        </p:blipFill>
        <p:spPr>
          <a:xfrm>
            <a:off x="9836684" y="210015"/>
            <a:ext cx="1823775" cy="2431701"/>
          </a:xfrm>
          <a:prstGeom prst="rect">
            <a:avLst/>
          </a:prstGeom>
        </p:spPr>
      </p:pic>
      <p:pic>
        <p:nvPicPr>
          <p:cNvPr id="5" name="Picture 5" descr="A picture containing food&#10;&#10;Description generated with very high confidence">
            <a:extLst>
              <a:ext uri="{FF2B5EF4-FFF2-40B4-BE49-F238E27FC236}">
                <a16:creationId xmlns:a16="http://schemas.microsoft.com/office/drawing/2014/main" id="{5B96CD3C-231F-4361-B349-5D747C07C50D}"/>
              </a:ext>
            </a:extLst>
          </p:cNvPr>
          <p:cNvPicPr>
            <a:picLocks noChangeAspect="1"/>
          </p:cNvPicPr>
          <p:nvPr/>
        </p:nvPicPr>
        <p:blipFill>
          <a:blip r:embed="rId3"/>
          <a:stretch>
            <a:fillRect/>
          </a:stretch>
        </p:blipFill>
        <p:spPr>
          <a:xfrm>
            <a:off x="10641833" y="4694727"/>
            <a:ext cx="1425610" cy="2115910"/>
          </a:xfrm>
          <a:prstGeom prst="rect">
            <a:avLst/>
          </a:prstGeom>
        </p:spPr>
      </p:pic>
      <p:sp>
        <p:nvSpPr>
          <p:cNvPr id="7" name="TextBox 6">
            <a:extLst>
              <a:ext uri="{FF2B5EF4-FFF2-40B4-BE49-F238E27FC236}">
                <a16:creationId xmlns:a16="http://schemas.microsoft.com/office/drawing/2014/main" id="{7941B83F-3985-4C27-A51F-400D405748AB}"/>
              </a:ext>
            </a:extLst>
          </p:cNvPr>
          <p:cNvSpPr txBox="1"/>
          <p:nvPr/>
        </p:nvSpPr>
        <p:spPr>
          <a:xfrm>
            <a:off x="7487697" y="6399125"/>
            <a:ext cx="3136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"Cheaper by the Dozen" (1948)</a:t>
            </a:r>
          </a:p>
        </p:txBody>
      </p:sp>
    </p:spTree>
    <p:extLst>
      <p:ext uri="{BB962C8B-B14F-4D97-AF65-F5344CB8AC3E}">
        <p14:creationId xmlns:p14="http://schemas.microsoft.com/office/powerpoint/2010/main" val="139237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46C6-036E-4B6E-8AE9-3FFF85762F1E}"/>
              </a:ext>
            </a:extLst>
          </p:cNvPr>
          <p:cNvSpPr>
            <a:spLocks noGrp="1"/>
          </p:cNvSpPr>
          <p:nvPr>
            <p:ph type="title"/>
          </p:nvPr>
        </p:nvSpPr>
        <p:spPr/>
        <p:txBody>
          <a:bodyPr/>
          <a:lstStyle/>
          <a:p>
            <a:r>
              <a:rPr lang="en-US" dirty="0">
                <a:cs typeface="Calibri Light"/>
              </a:rPr>
              <a:t>Statistical Process Control (SPC) </a:t>
            </a:r>
            <a:endParaRPr lang="en-US" dirty="0"/>
          </a:p>
        </p:txBody>
      </p:sp>
      <p:sp>
        <p:nvSpPr>
          <p:cNvPr id="3" name="Content Placeholder 2">
            <a:extLst>
              <a:ext uri="{FF2B5EF4-FFF2-40B4-BE49-F238E27FC236}">
                <a16:creationId xmlns:a16="http://schemas.microsoft.com/office/drawing/2014/main" id="{2DCB60AE-5EC8-480D-9A2D-5D7B25A18786}"/>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Kinds of variation</a:t>
            </a:r>
          </a:p>
          <a:p>
            <a:pPr lvl="1"/>
            <a:r>
              <a:rPr lang="en-US" dirty="0">
                <a:ea typeface="+mn-lt"/>
                <a:cs typeface="+mn-lt"/>
              </a:rPr>
              <a:t>"Common causes" – can impact any item being produced by the process – consistently act on the process  </a:t>
            </a:r>
          </a:p>
          <a:p>
            <a:pPr lvl="1"/>
            <a:r>
              <a:rPr lang="en-US" dirty="0">
                <a:ea typeface="+mn-lt"/>
                <a:cs typeface="+mn-lt"/>
              </a:rPr>
              <a:t>Assignable "special" causes – only impacts a subset of items produced – can be random events </a:t>
            </a:r>
            <a:endParaRPr lang="en-US" dirty="0"/>
          </a:p>
          <a:p>
            <a:pPr lvl="1"/>
            <a:endParaRPr lang="en-US" dirty="0">
              <a:ea typeface="+mn-lt"/>
              <a:cs typeface="+mn-lt"/>
            </a:endParaRPr>
          </a:p>
          <a:p>
            <a:r>
              <a:rPr lang="en-US" dirty="0">
                <a:ea typeface="+mn-lt"/>
                <a:cs typeface="+mn-lt"/>
              </a:rPr>
              <a:t>Steps:</a:t>
            </a:r>
            <a:endParaRPr lang="en-US" dirty="0"/>
          </a:p>
          <a:p>
            <a:pPr marL="971550" lvl="1" indent="-514350">
              <a:buAutoNum type="arabicPeriod"/>
            </a:pPr>
            <a:r>
              <a:rPr lang="en-US" dirty="0">
                <a:ea typeface="+mn-lt"/>
                <a:cs typeface="+mn-lt"/>
              </a:rPr>
              <a:t>Understanding the process and the specification limits / tolerances.</a:t>
            </a:r>
          </a:p>
          <a:p>
            <a:pPr marL="971550" lvl="1" indent="-514350">
              <a:buAutoNum type="arabicPeriod"/>
            </a:pPr>
            <a:r>
              <a:rPr lang="en-US" dirty="0">
                <a:ea typeface="+mn-lt"/>
                <a:cs typeface="+mn-lt"/>
              </a:rPr>
              <a:t>Eliminate "special" sources of variation, so that the process is stable.</a:t>
            </a:r>
          </a:p>
          <a:p>
            <a:pPr marL="971550" lvl="1" indent="-514350">
              <a:buAutoNum type="arabicPeriod"/>
            </a:pPr>
            <a:r>
              <a:rPr lang="en-US" dirty="0">
                <a:ea typeface="+mn-lt"/>
                <a:cs typeface="+mn-lt"/>
              </a:rPr>
              <a:t>Monitoring the ongoing production process, assisted by control charts and the like, to detect significant changes of mean or variation.</a:t>
            </a:r>
            <a:endParaRPr lang="en-US">
              <a:cs typeface="Calibri" panose="020F0502020204030204"/>
            </a:endParaRPr>
          </a:p>
          <a:p>
            <a:pPr marL="457200" lvl="1" indent="0">
              <a:buNone/>
            </a:pPr>
            <a:endParaRPr lang="en-US" dirty="0">
              <a:ea typeface="+mn-lt"/>
              <a:cs typeface="+mn-lt"/>
            </a:endParaRPr>
          </a:p>
          <a:p>
            <a:r>
              <a:rPr lang="en-US" dirty="0">
                <a:ea typeface="+mn-lt"/>
                <a:cs typeface="+mn-lt"/>
              </a:rPr>
              <a:t>Focus on "Continuous Improvement"</a:t>
            </a:r>
          </a:p>
          <a:p>
            <a:r>
              <a:rPr lang="en-US" dirty="0">
                <a:ea typeface="+mn-lt"/>
                <a:cs typeface="+mn-lt"/>
              </a:rPr>
              <a:t>Make controlled / studied ("design of experiments") / planned changes to process to address common causes of error.</a:t>
            </a:r>
            <a:endParaRPr lang="en-US" dirty="0"/>
          </a:p>
          <a:p>
            <a:pPr marL="0" indent="0">
              <a:buNone/>
            </a:pPr>
            <a:endParaRPr lang="en-US" dirty="0">
              <a:ea typeface="+mn-lt"/>
              <a:cs typeface="+mn-lt"/>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2A1E8193-9F0F-4A64-B4AD-A2F9E7E1ACAB}"/>
              </a:ext>
            </a:extLst>
          </p:cNvPr>
          <p:cNvSpPr txBox="1"/>
          <p:nvPr/>
        </p:nvSpPr>
        <p:spPr>
          <a:xfrm>
            <a:off x="6893169" y="61814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see also Six Sigma</a:t>
            </a:r>
            <a:endParaRPr lang="en-US" dirty="0">
              <a:solidFill>
                <a:srgbClr val="FF0000"/>
              </a:solidFill>
              <a:cs typeface="Calibri"/>
            </a:endParaRPr>
          </a:p>
        </p:txBody>
      </p:sp>
      <p:cxnSp>
        <p:nvCxnSpPr>
          <p:cNvPr id="5" name="Straight Arrow Connector 4">
            <a:extLst>
              <a:ext uri="{FF2B5EF4-FFF2-40B4-BE49-F238E27FC236}">
                <a16:creationId xmlns:a16="http://schemas.microsoft.com/office/drawing/2014/main" id="{D69E5767-DF3D-40C7-A61B-EA5AF8B48117}"/>
              </a:ext>
            </a:extLst>
          </p:cNvPr>
          <p:cNvCxnSpPr/>
          <p:nvPr/>
        </p:nvCxnSpPr>
        <p:spPr>
          <a:xfrm flipH="1" flipV="1">
            <a:off x="6377878" y="5988503"/>
            <a:ext cx="550983" cy="375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6" descr="A screenshot of a cell phone&#10;&#10;Description generated with very high confidence">
            <a:extLst>
              <a:ext uri="{FF2B5EF4-FFF2-40B4-BE49-F238E27FC236}">
                <a16:creationId xmlns:a16="http://schemas.microsoft.com/office/drawing/2014/main" id="{22C653B5-8B4B-48E1-89FF-0D6E7E683DD2}"/>
              </a:ext>
            </a:extLst>
          </p:cNvPr>
          <p:cNvPicPr>
            <a:picLocks noChangeAspect="1"/>
          </p:cNvPicPr>
          <p:nvPr/>
        </p:nvPicPr>
        <p:blipFill>
          <a:blip r:embed="rId2"/>
          <a:stretch>
            <a:fillRect/>
          </a:stretch>
        </p:blipFill>
        <p:spPr>
          <a:xfrm>
            <a:off x="10158883" y="176013"/>
            <a:ext cx="1863970" cy="1858612"/>
          </a:xfrm>
          <a:prstGeom prst="rect">
            <a:avLst/>
          </a:prstGeom>
        </p:spPr>
      </p:pic>
      <p:pic>
        <p:nvPicPr>
          <p:cNvPr id="8" name="Picture 8" descr="A close up of text on a black background&#10;&#10;Description generated with high confidence">
            <a:extLst>
              <a:ext uri="{FF2B5EF4-FFF2-40B4-BE49-F238E27FC236}">
                <a16:creationId xmlns:a16="http://schemas.microsoft.com/office/drawing/2014/main" id="{D4188EEB-D84C-4441-8708-8C1A44931E69}"/>
              </a:ext>
            </a:extLst>
          </p:cNvPr>
          <p:cNvPicPr>
            <a:picLocks noChangeAspect="1"/>
          </p:cNvPicPr>
          <p:nvPr/>
        </p:nvPicPr>
        <p:blipFill>
          <a:blip r:embed="rId3"/>
          <a:stretch>
            <a:fillRect/>
          </a:stretch>
        </p:blipFill>
        <p:spPr>
          <a:xfrm>
            <a:off x="8216202" y="134965"/>
            <a:ext cx="1420168" cy="1932336"/>
          </a:xfrm>
          <a:prstGeom prst="rect">
            <a:avLst/>
          </a:prstGeom>
        </p:spPr>
      </p:pic>
      <p:sp>
        <p:nvSpPr>
          <p:cNvPr id="10" name="TextBox 9">
            <a:extLst>
              <a:ext uri="{FF2B5EF4-FFF2-40B4-BE49-F238E27FC236}">
                <a16:creationId xmlns:a16="http://schemas.microsoft.com/office/drawing/2014/main" id="{FF172731-C933-4277-BABB-D3410A54865E}"/>
              </a:ext>
            </a:extLst>
          </p:cNvPr>
          <p:cNvSpPr txBox="1"/>
          <p:nvPr/>
        </p:nvSpPr>
        <p:spPr>
          <a:xfrm>
            <a:off x="6943411" y="6457741"/>
            <a:ext cx="58498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4"/>
              </a:rPr>
              <a:t>https://en.wikipedia.org/wiki/Seven_basic_tools_of_quality</a:t>
            </a:r>
            <a:endParaRPr lang="en-US" sz="1400">
              <a:ea typeface="+mn-lt"/>
              <a:cs typeface="+mn-lt"/>
            </a:endParaRPr>
          </a:p>
          <a:p>
            <a:pPr algn="l"/>
            <a:endParaRPr lang="en-US" dirty="0">
              <a:cs typeface="Calibri"/>
            </a:endParaRPr>
          </a:p>
        </p:txBody>
      </p:sp>
    </p:spTree>
    <p:extLst>
      <p:ext uri="{BB962C8B-B14F-4D97-AF65-F5344CB8AC3E}">
        <p14:creationId xmlns:p14="http://schemas.microsoft.com/office/powerpoint/2010/main" val="384576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5AE9-8817-4BE2-BF47-9EA6F7E62619}"/>
              </a:ext>
            </a:extLst>
          </p:cNvPr>
          <p:cNvSpPr>
            <a:spLocks noGrp="1"/>
          </p:cNvSpPr>
          <p:nvPr>
            <p:ph type="title"/>
          </p:nvPr>
        </p:nvSpPr>
        <p:spPr/>
        <p:txBody>
          <a:bodyPr/>
          <a:lstStyle/>
          <a:p>
            <a:r>
              <a:rPr lang="en-US" dirty="0">
                <a:cs typeface="Calibri Light"/>
              </a:rPr>
              <a:t>W. Edwards Deming </a:t>
            </a:r>
            <a:r>
              <a:rPr lang="en-US" sz="2000" dirty="0">
                <a:cs typeface="Calibri Light"/>
              </a:rPr>
              <a:t>(1900-1993)</a:t>
            </a:r>
            <a:endParaRPr lang="en-US" sz="2800" dirty="0">
              <a:cs typeface="Calibri Light" panose="020F0302020204030204"/>
            </a:endParaRPr>
          </a:p>
        </p:txBody>
      </p:sp>
      <p:sp>
        <p:nvSpPr>
          <p:cNvPr id="3" name="Content Placeholder 2">
            <a:extLst>
              <a:ext uri="{FF2B5EF4-FFF2-40B4-BE49-F238E27FC236}">
                <a16:creationId xmlns:a16="http://schemas.microsoft.com/office/drawing/2014/main" id="{9DB08710-4291-4A8B-B70B-9D7E9CD028CA}"/>
              </a:ext>
            </a:extLst>
          </p:cNvPr>
          <p:cNvSpPr>
            <a:spLocks noGrp="1"/>
          </p:cNvSpPr>
          <p:nvPr>
            <p:ph idx="1"/>
          </p:nvPr>
        </p:nvSpPr>
        <p:spPr/>
        <p:txBody>
          <a:bodyPr vert="horz" lIns="91440" tIns="45720" rIns="91440" bIns="45720" rtlCol="0" anchor="t">
            <a:normAutofit lnSpcReduction="10000"/>
          </a:bodyPr>
          <a:lstStyle/>
          <a:p>
            <a:r>
              <a:rPr lang="en-US" dirty="0">
                <a:cs typeface="Calibri"/>
              </a:rPr>
              <a:t>Statistician, mathematical physicist, electrical engineer</a:t>
            </a:r>
          </a:p>
          <a:p>
            <a:r>
              <a:rPr lang="en-US" dirty="0">
                <a:cs typeface="Calibri"/>
              </a:rPr>
              <a:t>Based on work of Shewhart</a:t>
            </a:r>
            <a:endParaRPr lang="en-US" sz="2000" dirty="0">
              <a:cs typeface="Calibri"/>
            </a:endParaRPr>
          </a:p>
          <a:p>
            <a:r>
              <a:rPr lang="en-US" dirty="0">
                <a:cs typeface="Calibri"/>
              </a:rPr>
              <a:t>~1950, post-WW II Japan --&gt; post-war Japanese economic "miracle"</a:t>
            </a:r>
          </a:p>
          <a:p>
            <a:r>
              <a:rPr lang="en-US" dirty="0">
                <a:ea typeface="+mn-lt"/>
                <a:cs typeface="+mn-lt"/>
              </a:rPr>
              <a:t>Goals</a:t>
            </a:r>
          </a:p>
          <a:p>
            <a:pPr lvl="1"/>
            <a:r>
              <a:rPr lang="en-US" dirty="0">
                <a:ea typeface="+mn-lt"/>
                <a:cs typeface="+mn-lt"/>
              </a:rPr>
              <a:t>Better design of products to improve service</a:t>
            </a:r>
            <a:endParaRPr lang="en-US" dirty="0">
              <a:cs typeface="Calibri"/>
            </a:endParaRPr>
          </a:p>
          <a:p>
            <a:pPr lvl="1"/>
            <a:r>
              <a:rPr lang="en-US" dirty="0">
                <a:ea typeface="+mn-lt"/>
                <a:cs typeface="+mn-lt"/>
              </a:rPr>
              <a:t>Higher level of uniform product quality</a:t>
            </a:r>
            <a:endParaRPr lang="en-US" dirty="0">
              <a:cs typeface="Calibri"/>
            </a:endParaRPr>
          </a:p>
          <a:p>
            <a:pPr lvl="1"/>
            <a:r>
              <a:rPr lang="en-US" dirty="0">
                <a:ea typeface="+mn-lt"/>
                <a:cs typeface="+mn-lt"/>
              </a:rPr>
              <a:t>Improvement of product testing in the workplace and in research centers</a:t>
            </a:r>
            <a:endParaRPr lang="en-US" dirty="0">
              <a:cs typeface="Calibri"/>
            </a:endParaRPr>
          </a:p>
          <a:p>
            <a:pPr lvl="1"/>
            <a:r>
              <a:rPr lang="en-US" dirty="0">
                <a:ea typeface="+mn-lt"/>
                <a:cs typeface="+mn-lt"/>
              </a:rPr>
              <a:t>Greater sales through global markets</a:t>
            </a:r>
            <a:endParaRPr lang="en-US" dirty="0">
              <a:cs typeface="Calibri"/>
            </a:endParaRPr>
          </a:p>
          <a:p>
            <a:endParaRPr lang="en-US" dirty="0">
              <a:cs typeface="Calibri"/>
            </a:endParaRPr>
          </a:p>
          <a:p>
            <a:r>
              <a:rPr lang="en-US" dirty="0">
                <a:cs typeface="Calibri"/>
              </a:rPr>
              <a:t>Plan – Do – Study – Act, rinse &amp; repeat </a:t>
            </a:r>
          </a:p>
          <a:p>
            <a:endParaRPr lang="en-US" dirty="0">
              <a:cs typeface="Calibri"/>
            </a:endParaRPr>
          </a:p>
          <a:p>
            <a:pPr marL="0" indent="0">
              <a:buNone/>
            </a:pPr>
            <a:endParaRPr lang="en-US" dirty="0">
              <a:cs typeface="Calibri"/>
            </a:endParaRPr>
          </a:p>
          <a:p>
            <a:endParaRPr lang="en-US" dirty="0">
              <a:cs typeface="Calibri"/>
            </a:endParaRPr>
          </a:p>
        </p:txBody>
      </p:sp>
      <p:pic>
        <p:nvPicPr>
          <p:cNvPr id="4" name="Picture 4" descr="A picture containing meter, clock&#10;&#10;Description generated with very high confidence">
            <a:extLst>
              <a:ext uri="{FF2B5EF4-FFF2-40B4-BE49-F238E27FC236}">
                <a16:creationId xmlns:a16="http://schemas.microsoft.com/office/drawing/2014/main" id="{CEC843DD-268B-479F-9221-6893EF43445B}"/>
              </a:ext>
            </a:extLst>
          </p:cNvPr>
          <p:cNvPicPr>
            <a:picLocks noChangeAspect="1"/>
          </p:cNvPicPr>
          <p:nvPr/>
        </p:nvPicPr>
        <p:blipFill>
          <a:blip r:embed="rId2"/>
          <a:stretch>
            <a:fillRect/>
          </a:stretch>
        </p:blipFill>
        <p:spPr>
          <a:xfrm>
            <a:off x="6993653" y="5291208"/>
            <a:ext cx="4895222" cy="1333255"/>
          </a:xfrm>
          <a:prstGeom prst="rect">
            <a:avLst/>
          </a:prstGeom>
        </p:spPr>
      </p:pic>
      <p:pic>
        <p:nvPicPr>
          <p:cNvPr id="8" name="Picture 8" descr="A person wearing a suit and tie&#10;&#10;Description generated with very high confidence">
            <a:extLst>
              <a:ext uri="{FF2B5EF4-FFF2-40B4-BE49-F238E27FC236}">
                <a16:creationId xmlns:a16="http://schemas.microsoft.com/office/drawing/2014/main" id="{F4A91EB7-6F3D-4522-B356-BAA8A781C316}"/>
              </a:ext>
            </a:extLst>
          </p:cNvPr>
          <p:cNvPicPr>
            <a:picLocks noChangeAspect="1"/>
          </p:cNvPicPr>
          <p:nvPr/>
        </p:nvPicPr>
        <p:blipFill>
          <a:blip r:embed="rId3"/>
          <a:stretch>
            <a:fillRect/>
          </a:stretch>
        </p:blipFill>
        <p:spPr>
          <a:xfrm>
            <a:off x="9372182" y="249115"/>
            <a:ext cx="2382296" cy="2382296"/>
          </a:xfrm>
          <a:prstGeom prst="rect">
            <a:avLst/>
          </a:prstGeom>
        </p:spPr>
      </p:pic>
      <p:sp>
        <p:nvSpPr>
          <p:cNvPr id="5" name="TextBox 4">
            <a:extLst>
              <a:ext uri="{FF2B5EF4-FFF2-40B4-BE49-F238E27FC236}">
                <a16:creationId xmlns:a16="http://schemas.microsoft.com/office/drawing/2014/main" id="{1C3D3425-267D-451C-A25F-AE0631EF91AD}"/>
              </a:ext>
            </a:extLst>
          </p:cNvPr>
          <p:cNvSpPr txBox="1"/>
          <p:nvPr/>
        </p:nvSpPr>
        <p:spPr>
          <a:xfrm>
            <a:off x="6273521" y="646611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Smells like agile!</a:t>
            </a:r>
            <a:endParaRPr lang="en-US">
              <a:solidFill>
                <a:srgbClr val="FF0000"/>
              </a:solidFill>
              <a:cs typeface="Calibri"/>
            </a:endParaRPr>
          </a:p>
        </p:txBody>
      </p:sp>
    </p:spTree>
    <p:extLst>
      <p:ext uri="{BB962C8B-B14F-4D97-AF65-F5344CB8AC3E}">
        <p14:creationId xmlns:p14="http://schemas.microsoft.com/office/powerpoint/2010/main" val="29891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283F-9A19-4010-ACFB-8B781ED66BC1}"/>
              </a:ext>
            </a:extLst>
          </p:cNvPr>
          <p:cNvSpPr>
            <a:spLocks noGrp="1"/>
          </p:cNvSpPr>
          <p:nvPr>
            <p:ph type="title"/>
          </p:nvPr>
        </p:nvSpPr>
        <p:spPr/>
        <p:txBody>
          <a:bodyPr/>
          <a:lstStyle/>
          <a:p>
            <a:r>
              <a:rPr lang="en-US" dirty="0">
                <a:cs typeface="Calibri Light"/>
              </a:rPr>
              <a:t>Lifecycle variations </a:t>
            </a:r>
            <a:br>
              <a:rPr lang="en-US" sz="2000" dirty="0">
                <a:cs typeface="Calibri Light"/>
              </a:rPr>
            </a:br>
            <a:r>
              <a:rPr lang="en-US" sz="2000">
                <a:cs typeface="Calibri Light"/>
              </a:rPr>
              <a:t>Adaptive</a:t>
            </a:r>
            <a:endParaRPr lang="en-US" sz="2000"/>
          </a:p>
        </p:txBody>
      </p:sp>
      <p:sp>
        <p:nvSpPr>
          <p:cNvPr id="3" name="Content Placeholder 2">
            <a:extLst>
              <a:ext uri="{FF2B5EF4-FFF2-40B4-BE49-F238E27FC236}">
                <a16:creationId xmlns:a16="http://schemas.microsoft.com/office/drawing/2014/main" id="{B8AC558E-098A-44D1-8C52-44148978FF3C}"/>
              </a:ext>
            </a:extLst>
          </p:cNvPr>
          <p:cNvSpPr>
            <a:spLocks noGrp="1"/>
          </p:cNvSpPr>
          <p:nvPr>
            <p:ph idx="1"/>
          </p:nvPr>
        </p:nvSpPr>
        <p:spPr/>
        <p:txBody>
          <a:bodyPr vert="horz" lIns="91440" tIns="45720" rIns="91440" bIns="45720" rtlCol="0" anchor="t">
            <a:normAutofit/>
          </a:bodyPr>
          <a:lstStyle/>
          <a:p>
            <a:pPr marL="457200" indent="-457200"/>
            <a:r>
              <a:rPr lang="en-US" b="1">
                <a:cs typeface="Calibri"/>
              </a:rPr>
              <a:t>Agile </a:t>
            </a:r>
            <a:r>
              <a:rPr lang="en-US">
                <a:cs typeface="Calibri"/>
              </a:rPr>
              <a:t>– iterate on MVPs (minimum viable product)</a:t>
            </a:r>
          </a:p>
          <a:p>
            <a:pPr marL="914400" lvl="1" indent="-457200"/>
            <a:r>
              <a:rPr lang="en-US">
                <a:ea typeface="+mn-lt"/>
                <a:cs typeface="+mn-lt"/>
              </a:rPr>
              <a:t>Does not mean there is no plan nor an </a:t>
            </a:r>
            <a:r>
              <a:rPr lang="en-US" u="sng">
                <a:ea typeface="+mn-lt"/>
                <a:cs typeface="+mn-lt"/>
              </a:rPr>
              <a:t>overarching design</a:t>
            </a:r>
            <a:r>
              <a:rPr lang="en-US">
                <a:ea typeface="+mn-lt"/>
                <a:cs typeface="+mn-lt"/>
              </a:rPr>
              <a:t> – it means we agree to adopt those plans &amp; designs provisionally until proven, else adapt  </a:t>
            </a: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endParaRPr lang="en-US">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DF33A714-AEA6-4774-AD29-B54B73AE7DCC}"/>
              </a:ext>
            </a:extLst>
          </p:cNvPr>
          <p:cNvPicPr>
            <a:picLocks noChangeAspect="1"/>
          </p:cNvPicPr>
          <p:nvPr/>
        </p:nvPicPr>
        <p:blipFill>
          <a:blip r:embed="rId2"/>
          <a:stretch>
            <a:fillRect/>
          </a:stretch>
        </p:blipFill>
        <p:spPr>
          <a:xfrm>
            <a:off x="3401467" y="3051376"/>
            <a:ext cx="5371547" cy="3808196"/>
          </a:xfrm>
          <a:prstGeom prst="rect">
            <a:avLst/>
          </a:prstGeom>
        </p:spPr>
      </p:pic>
      <p:sp>
        <p:nvSpPr>
          <p:cNvPr id="4" name="TextBox 3">
            <a:extLst>
              <a:ext uri="{FF2B5EF4-FFF2-40B4-BE49-F238E27FC236}">
                <a16:creationId xmlns:a16="http://schemas.microsoft.com/office/drawing/2014/main" id="{3C4ADA79-FA1F-4116-8147-A16C78B6A643}"/>
              </a:ext>
            </a:extLst>
          </p:cNvPr>
          <p:cNvSpPr txBox="1"/>
          <p:nvPr/>
        </p:nvSpPr>
        <p:spPr>
          <a:xfrm>
            <a:off x="423917" y="3839779"/>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In each iteration, we do </a:t>
            </a:r>
            <a:endParaRPr lang="en-US" dirty="0">
              <a:solidFill>
                <a:srgbClr val="FF0000"/>
              </a:solidFill>
              <a:cs typeface="Calibri"/>
            </a:endParaRPr>
          </a:p>
          <a:p>
            <a:r>
              <a:rPr lang="en-US" dirty="0">
                <a:solidFill>
                  <a:srgbClr val="FF0000"/>
                </a:solidFill>
                <a:cs typeface="Calibri"/>
              </a:rPr>
              <a:t>"just enough": </a:t>
            </a:r>
          </a:p>
          <a:p>
            <a:pPr marL="285750" indent="-285750">
              <a:buFont typeface="Arial"/>
              <a:buChar char="•"/>
            </a:pPr>
            <a:r>
              <a:rPr lang="en-US" dirty="0">
                <a:solidFill>
                  <a:srgbClr val="FF0000"/>
                </a:solidFill>
                <a:cs typeface="Calibri"/>
              </a:rPr>
              <a:t>Requirements</a:t>
            </a:r>
          </a:p>
          <a:p>
            <a:pPr marL="285750" indent="-285750">
              <a:buFont typeface="Arial"/>
              <a:buChar char="•"/>
            </a:pPr>
            <a:r>
              <a:rPr lang="en-US" dirty="0">
                <a:solidFill>
                  <a:srgbClr val="FF0000"/>
                </a:solidFill>
                <a:cs typeface="Calibri"/>
              </a:rPr>
              <a:t>Design</a:t>
            </a:r>
          </a:p>
          <a:p>
            <a:pPr marL="285750" indent="-285750">
              <a:buFont typeface="Arial"/>
              <a:buChar char="•"/>
            </a:pPr>
            <a:r>
              <a:rPr lang="en-US" dirty="0">
                <a:solidFill>
                  <a:srgbClr val="FF0000"/>
                </a:solidFill>
                <a:cs typeface="Calibri"/>
              </a:rPr>
              <a:t>Implementation</a:t>
            </a:r>
          </a:p>
          <a:p>
            <a:pPr marL="285750" indent="-285750">
              <a:buFont typeface="Arial"/>
              <a:buChar char="•"/>
            </a:pPr>
            <a:r>
              <a:rPr lang="en-US" dirty="0">
                <a:solidFill>
                  <a:srgbClr val="FF0000"/>
                </a:solidFill>
                <a:cs typeface="Calibri"/>
              </a:rPr>
              <a:t>Test</a:t>
            </a:r>
          </a:p>
          <a:p>
            <a:pPr marL="285750" indent="-285750">
              <a:buFont typeface="Arial"/>
              <a:buChar char="•"/>
            </a:pPr>
            <a:r>
              <a:rPr lang="en-US" dirty="0">
                <a:solidFill>
                  <a:srgbClr val="FF0000"/>
                </a:solidFill>
                <a:cs typeface="Calibri"/>
              </a:rPr>
              <a:t>Deploy</a:t>
            </a:r>
          </a:p>
          <a:p>
            <a:endParaRPr lang="en-US">
              <a:cs typeface="Calibri"/>
            </a:endParaRPr>
          </a:p>
        </p:txBody>
      </p:sp>
      <p:sp>
        <p:nvSpPr>
          <p:cNvPr id="6" name="TextBox 5">
            <a:extLst>
              <a:ext uri="{FF2B5EF4-FFF2-40B4-BE49-F238E27FC236}">
                <a16:creationId xmlns:a16="http://schemas.microsoft.com/office/drawing/2014/main" id="{DC057B0C-F594-40FD-8F2C-95F69FEA8903}"/>
              </a:ext>
            </a:extLst>
          </p:cNvPr>
          <p:cNvSpPr txBox="1"/>
          <p:nvPr/>
        </p:nvSpPr>
        <p:spPr>
          <a:xfrm>
            <a:off x="3575878" y="1323008"/>
            <a:ext cx="4521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B050"/>
                </a:solidFill>
              </a:rPr>
              <a:t>We admit we don't know everything up front!</a:t>
            </a:r>
            <a:endParaRPr lang="en-US">
              <a:solidFill>
                <a:srgbClr val="00B050"/>
              </a:solidFill>
              <a:cs typeface="Calibri"/>
            </a:endParaRPr>
          </a:p>
        </p:txBody>
      </p:sp>
    </p:spTree>
    <p:extLst>
      <p:ext uri="{BB962C8B-B14F-4D97-AF65-F5344CB8AC3E}">
        <p14:creationId xmlns:p14="http://schemas.microsoft.com/office/powerpoint/2010/main" val="310472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60C1-CC56-40C1-878E-3B959EFC0327}"/>
              </a:ext>
            </a:extLst>
          </p:cNvPr>
          <p:cNvSpPr>
            <a:spLocks noGrp="1"/>
          </p:cNvSpPr>
          <p:nvPr>
            <p:ph type="title"/>
          </p:nvPr>
        </p:nvSpPr>
        <p:spPr>
          <a:xfrm>
            <a:off x="810322" y="142101"/>
            <a:ext cx="10515600" cy="1325563"/>
          </a:xfrm>
        </p:spPr>
        <p:txBody>
          <a:bodyPr/>
          <a:lstStyle/>
          <a:p>
            <a:r>
              <a:rPr lang="en-US">
                <a:ea typeface="+mj-lt"/>
                <a:cs typeface="+mj-lt"/>
              </a:rPr>
              <a:t>Deming "Out of the Crisis" (1982)</a:t>
            </a:r>
          </a:p>
        </p:txBody>
      </p:sp>
      <p:sp>
        <p:nvSpPr>
          <p:cNvPr id="3" name="Content Placeholder 2">
            <a:extLst>
              <a:ext uri="{FF2B5EF4-FFF2-40B4-BE49-F238E27FC236}">
                <a16:creationId xmlns:a16="http://schemas.microsoft.com/office/drawing/2014/main" id="{789999A6-1A58-43A3-9BA6-1CB6D78E1ED2}"/>
              </a:ext>
            </a:extLst>
          </p:cNvPr>
          <p:cNvSpPr>
            <a:spLocks noGrp="1"/>
          </p:cNvSpPr>
          <p:nvPr>
            <p:ph idx="1"/>
          </p:nvPr>
        </p:nvSpPr>
        <p:spPr>
          <a:xfrm>
            <a:off x="787958" y="2403405"/>
            <a:ext cx="10515600" cy="4351338"/>
          </a:xfrm>
        </p:spPr>
        <p:txBody>
          <a:bodyPr vert="horz" lIns="91440" tIns="45720" rIns="91440" bIns="45720" rtlCol="0" anchor="t">
            <a:normAutofit fontScale="85000" lnSpcReduction="20000"/>
          </a:bodyPr>
          <a:lstStyle/>
          <a:p>
            <a:endParaRPr lang="en-US" dirty="0">
              <a:cs typeface="Calibri"/>
            </a:endParaRPr>
          </a:p>
          <a:p>
            <a:endParaRPr lang="en-US">
              <a:cs typeface="Calibri"/>
            </a:endParaRPr>
          </a:p>
          <a:p>
            <a:endParaRPr lang="en-US">
              <a:cs typeface="Calibri"/>
            </a:endParaRPr>
          </a:p>
          <a:p>
            <a:endParaRPr lang="en-US" dirty="0">
              <a:cs typeface="Calibri"/>
            </a:endParaRPr>
          </a:p>
          <a:p>
            <a:endParaRPr lang="en-US" dirty="0">
              <a:cs typeface="Calibri"/>
            </a:endParaRPr>
          </a:p>
          <a:p>
            <a:endParaRPr lang="en-US" dirty="0">
              <a:cs typeface="Calibri"/>
            </a:endParaRPr>
          </a:p>
          <a:p>
            <a:endParaRPr lang="en-US" u="sng" dirty="0">
              <a:ea typeface="+mn-lt"/>
              <a:cs typeface="+mn-lt"/>
            </a:endParaRPr>
          </a:p>
          <a:p>
            <a:r>
              <a:rPr lang="en-US" u="sng">
                <a:ea typeface="+mn-lt"/>
                <a:cs typeface="+mn-lt"/>
              </a:rPr>
              <a:t>Management's failure</a:t>
            </a:r>
            <a:r>
              <a:rPr lang="en-US" dirty="0">
                <a:ea typeface="+mn-lt"/>
                <a:cs typeface="+mn-lt"/>
              </a:rPr>
              <a:t> to plan for the future brings about loss of market, which brings about loss of jobs. </a:t>
            </a:r>
            <a:endParaRPr lang="en-US"/>
          </a:p>
          <a:p>
            <a:r>
              <a:rPr lang="en-US" dirty="0">
                <a:ea typeface="+mn-lt"/>
                <a:cs typeface="+mn-lt"/>
              </a:rPr>
              <a:t>Management must be judged not only by the quarterly dividend, but by innovative plans to stay in business, protect investment, ensure future dividends, and </a:t>
            </a:r>
            <a:r>
              <a:rPr lang="en-US" u="sng" dirty="0">
                <a:ea typeface="+mn-lt"/>
                <a:cs typeface="+mn-lt"/>
              </a:rPr>
              <a:t>provide more jobs</a:t>
            </a:r>
            <a:r>
              <a:rPr lang="en-US" dirty="0">
                <a:ea typeface="+mn-lt"/>
                <a:cs typeface="+mn-lt"/>
              </a:rPr>
              <a:t> through improved product and service.</a:t>
            </a:r>
            <a:endParaRPr lang="en-US" dirty="0">
              <a:cs typeface="Calibri"/>
            </a:endParaRPr>
          </a:p>
          <a:p>
            <a:endParaRPr lang="en-US" dirty="0">
              <a:cs typeface="Calibri"/>
            </a:endParaRPr>
          </a:p>
        </p:txBody>
      </p:sp>
      <p:pic>
        <p:nvPicPr>
          <p:cNvPr id="5" name="Picture 5" descr="A close up of a map&#10;&#10;Description generated with high confidence">
            <a:extLst>
              <a:ext uri="{FF2B5EF4-FFF2-40B4-BE49-F238E27FC236}">
                <a16:creationId xmlns:a16="http://schemas.microsoft.com/office/drawing/2014/main" id="{09A1372A-17A0-441C-B450-B8D31921B76E}"/>
              </a:ext>
            </a:extLst>
          </p:cNvPr>
          <p:cNvPicPr>
            <a:picLocks noChangeAspect="1"/>
          </p:cNvPicPr>
          <p:nvPr/>
        </p:nvPicPr>
        <p:blipFill>
          <a:blip r:embed="rId2"/>
          <a:stretch>
            <a:fillRect/>
          </a:stretch>
        </p:blipFill>
        <p:spPr>
          <a:xfrm>
            <a:off x="813917" y="1138693"/>
            <a:ext cx="4761243" cy="3148724"/>
          </a:xfrm>
          <a:prstGeom prst="rect">
            <a:avLst/>
          </a:prstGeom>
        </p:spPr>
      </p:pic>
      <p:pic>
        <p:nvPicPr>
          <p:cNvPr id="7" name="Picture 7" descr="A close up of a map&#10;&#10;Description generated with high confidence">
            <a:extLst>
              <a:ext uri="{FF2B5EF4-FFF2-40B4-BE49-F238E27FC236}">
                <a16:creationId xmlns:a16="http://schemas.microsoft.com/office/drawing/2014/main" id="{D960A507-8CB2-4492-BFB0-871FC289D6E1}"/>
              </a:ext>
            </a:extLst>
          </p:cNvPr>
          <p:cNvPicPr>
            <a:picLocks noChangeAspect="1"/>
          </p:cNvPicPr>
          <p:nvPr/>
        </p:nvPicPr>
        <p:blipFill>
          <a:blip r:embed="rId3"/>
          <a:stretch>
            <a:fillRect/>
          </a:stretch>
        </p:blipFill>
        <p:spPr>
          <a:xfrm>
            <a:off x="5765180" y="1139127"/>
            <a:ext cx="5224346" cy="3102210"/>
          </a:xfrm>
          <a:prstGeom prst="rect">
            <a:avLst/>
          </a:prstGeom>
        </p:spPr>
      </p:pic>
      <p:sp>
        <p:nvSpPr>
          <p:cNvPr id="9" name="Rectangle 8">
            <a:extLst>
              <a:ext uri="{FF2B5EF4-FFF2-40B4-BE49-F238E27FC236}">
                <a16:creationId xmlns:a16="http://schemas.microsoft.com/office/drawing/2014/main" id="{D01208CE-1A5C-4B3E-865D-8BA542867D08}"/>
              </a:ext>
            </a:extLst>
          </p:cNvPr>
          <p:cNvSpPr/>
          <p:nvPr/>
        </p:nvSpPr>
        <p:spPr>
          <a:xfrm>
            <a:off x="8234623" y="2142810"/>
            <a:ext cx="1122065" cy="144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61C2513-9638-4A23-B291-00EA8C5B1B5A}"/>
              </a:ext>
            </a:extLst>
          </p:cNvPr>
          <p:cNvSpPr txBox="1"/>
          <p:nvPr/>
        </p:nvSpPr>
        <p:spPr>
          <a:xfrm>
            <a:off x="7027671" y="1710418"/>
            <a:ext cx="190583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DJIA: 1965 (high) -1982 (low)</a:t>
            </a:r>
          </a:p>
        </p:txBody>
      </p:sp>
      <p:sp>
        <p:nvSpPr>
          <p:cNvPr id="11" name="Rectangle 10">
            <a:extLst>
              <a:ext uri="{FF2B5EF4-FFF2-40B4-BE49-F238E27FC236}">
                <a16:creationId xmlns:a16="http://schemas.microsoft.com/office/drawing/2014/main" id="{F587E366-2A50-47E4-9825-C431187F6F8E}"/>
              </a:ext>
            </a:extLst>
          </p:cNvPr>
          <p:cNvSpPr/>
          <p:nvPr/>
        </p:nvSpPr>
        <p:spPr>
          <a:xfrm>
            <a:off x="9130600" y="1246831"/>
            <a:ext cx="1699845" cy="2411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erson looking at the camera&#10;&#10;Description generated with high confidence">
            <a:extLst>
              <a:ext uri="{FF2B5EF4-FFF2-40B4-BE49-F238E27FC236}">
                <a16:creationId xmlns:a16="http://schemas.microsoft.com/office/drawing/2014/main" id="{F53D6E8C-372A-4BA5-8AD4-CB1C64D926B6}"/>
              </a:ext>
            </a:extLst>
          </p:cNvPr>
          <p:cNvPicPr>
            <a:picLocks noChangeAspect="1"/>
          </p:cNvPicPr>
          <p:nvPr/>
        </p:nvPicPr>
        <p:blipFill>
          <a:blip r:embed="rId4"/>
          <a:stretch>
            <a:fillRect/>
          </a:stretch>
        </p:blipFill>
        <p:spPr>
          <a:xfrm>
            <a:off x="9854880" y="2908093"/>
            <a:ext cx="2215662" cy="1132083"/>
          </a:xfrm>
          <a:prstGeom prst="rect">
            <a:avLst/>
          </a:prstGeom>
        </p:spPr>
      </p:pic>
      <p:sp>
        <p:nvSpPr>
          <p:cNvPr id="12" name="TextBox 11">
            <a:extLst>
              <a:ext uri="{FF2B5EF4-FFF2-40B4-BE49-F238E27FC236}">
                <a16:creationId xmlns:a16="http://schemas.microsoft.com/office/drawing/2014/main" id="{065800F5-B4DE-4F4E-A746-2ED471373A2B}"/>
              </a:ext>
            </a:extLst>
          </p:cNvPr>
          <p:cNvSpPr txBox="1"/>
          <p:nvPr/>
        </p:nvSpPr>
        <p:spPr>
          <a:xfrm>
            <a:off x="939522" y="4238729"/>
            <a:ext cx="95342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FF0000"/>
                </a:solidFill>
                <a:cs typeface="Calibri"/>
              </a:rPr>
              <a:t>Post-war boom is over... Watergate... Vietnam... Saudi oil embargos... recession... </a:t>
            </a:r>
            <a:endParaRPr lang="en-US" dirty="0"/>
          </a:p>
          <a:p>
            <a:r>
              <a:rPr lang="en-US" sz="1600" dirty="0">
                <a:solidFill>
                  <a:srgbClr val="FF0000"/>
                </a:solidFill>
                <a:cs typeface="Calibri"/>
              </a:rPr>
              <a:t>"stagflation", high unemployment... plus Russian expansion &amp; military build-up... Iranian hostages...</a:t>
            </a:r>
            <a:endParaRPr lang="en-US" dirty="0"/>
          </a:p>
        </p:txBody>
      </p:sp>
    </p:spTree>
    <p:extLst>
      <p:ext uri="{BB962C8B-B14F-4D97-AF65-F5344CB8AC3E}">
        <p14:creationId xmlns:p14="http://schemas.microsoft.com/office/powerpoint/2010/main" val="2299834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A589-D50C-4ED2-A214-D3C89C5763C4}"/>
              </a:ext>
            </a:extLst>
          </p:cNvPr>
          <p:cNvSpPr>
            <a:spLocks noGrp="1"/>
          </p:cNvSpPr>
          <p:nvPr>
            <p:ph type="title"/>
          </p:nvPr>
        </p:nvSpPr>
        <p:spPr/>
        <p:txBody>
          <a:bodyPr/>
          <a:lstStyle/>
          <a:p>
            <a:r>
              <a:rPr lang="en-US">
                <a:cs typeface="Calibri Light"/>
              </a:rPr>
              <a:t>"Total Quality Management"</a:t>
            </a:r>
            <a:br>
              <a:rPr lang="en-US" dirty="0">
                <a:cs typeface="Calibri Light"/>
              </a:rPr>
            </a:br>
            <a:r>
              <a:rPr lang="en-US" sz="2000">
                <a:cs typeface="Calibri Light"/>
              </a:rPr>
              <a:t>(A very loosely defined term...)</a:t>
            </a:r>
            <a:endParaRPr lang="en-US" sz="2000" dirty="0"/>
          </a:p>
        </p:txBody>
      </p:sp>
      <p:sp>
        <p:nvSpPr>
          <p:cNvPr id="3" name="Content Placeholder 2">
            <a:extLst>
              <a:ext uri="{FF2B5EF4-FFF2-40B4-BE49-F238E27FC236}">
                <a16:creationId xmlns:a16="http://schemas.microsoft.com/office/drawing/2014/main" id="{A58BC7B6-AD53-42EB-A830-830F1332C878}"/>
              </a:ext>
            </a:extLst>
          </p:cNvPr>
          <p:cNvSpPr>
            <a:spLocks noGrp="1"/>
          </p:cNvSpPr>
          <p:nvPr>
            <p:ph idx="1"/>
          </p:nvPr>
        </p:nvSpPr>
        <p:spPr/>
        <p:txBody>
          <a:bodyPr vert="horz" lIns="91440" tIns="45720" rIns="91440" bIns="45720" rtlCol="0" anchor="t">
            <a:normAutofit/>
          </a:bodyPr>
          <a:lstStyle/>
          <a:p>
            <a:r>
              <a:rPr lang="en-US" dirty="0">
                <a:cs typeface="Calibri"/>
              </a:rPr>
              <a:t>Early 1980's response to U.S. economic malaise of 1970's and rise of </a:t>
            </a:r>
            <a:r>
              <a:rPr lang="en-US" u="sng" dirty="0">
                <a:cs typeface="Calibri"/>
              </a:rPr>
              <a:t>higher quality Japanese goods</a:t>
            </a:r>
          </a:p>
          <a:p>
            <a:pPr lvl="2"/>
            <a:r>
              <a:rPr lang="en-US" dirty="0">
                <a:cs typeface="Calibri"/>
              </a:rPr>
              <a:t>Deming adopted in Japan </a:t>
            </a:r>
          </a:p>
          <a:p>
            <a:pPr lvl="2"/>
            <a:r>
              <a:rPr lang="en-US" dirty="0">
                <a:cs typeface="Calibri"/>
              </a:rPr>
              <a:t>Work of Kaoru Ishikawa </a:t>
            </a:r>
            <a:r>
              <a:rPr lang="en-US" dirty="0">
                <a:ea typeface="+mn-lt"/>
                <a:cs typeface="+mn-lt"/>
              </a:rPr>
              <a:t>(1915-1989) </a:t>
            </a:r>
            <a:r>
              <a:rPr lang="en-US" dirty="0">
                <a:cs typeface="Calibri"/>
              </a:rPr>
              <a:t>@ U. Tokyo - "fishbone" diagrams, study cause/effect, "root cause" analysis – book "What is Total Quality Control" (1981)</a:t>
            </a:r>
          </a:p>
          <a:p>
            <a:pPr lvl="2"/>
            <a:r>
              <a:rPr lang="en-US" dirty="0">
                <a:cs typeface="Calibri"/>
              </a:rPr>
              <a:t>Joseph Juran (1904-2008) @ Bell &amp; NYU, "Quality Control Handbook" 1951, focus on </a:t>
            </a:r>
            <a:r>
              <a:rPr lang="en-US" u="sng" dirty="0">
                <a:cs typeface="Calibri"/>
              </a:rPr>
              <a:t>managing for quality</a:t>
            </a:r>
            <a:r>
              <a:rPr lang="en-US" dirty="0">
                <a:cs typeface="Calibri"/>
              </a:rPr>
              <a:t>, lecturer in Japan, proponent of the "Pareto Principle" - "80% of the defects come from 20% of the causes"</a:t>
            </a:r>
            <a:endParaRPr lang="en-US" dirty="0"/>
          </a:p>
          <a:p>
            <a:pPr lvl="2"/>
            <a:r>
              <a:rPr lang="en-US" dirty="0">
                <a:ea typeface="+mn-lt"/>
                <a:cs typeface="+mn-lt"/>
              </a:rPr>
              <a:t>Taiichi Ohno "Toyota Production System" (1978) - "just-in-time" supply chain, "lean" concepts (e.g. pull the next task aka "agile"!)  </a:t>
            </a:r>
          </a:p>
          <a:p>
            <a:pPr lvl="2"/>
            <a:r>
              <a:rPr lang="en-US" dirty="0">
                <a:ea typeface="+mn-lt"/>
                <a:cs typeface="+mn-lt"/>
              </a:rPr>
              <a:t>Datsun (perception = lower quality) --&gt; Nissan (perception = higher quality)</a:t>
            </a:r>
          </a:p>
          <a:p>
            <a:pPr lvl="2"/>
            <a:r>
              <a:rPr lang="en-US" dirty="0">
                <a:cs typeface="Calibri"/>
              </a:rPr>
              <a:t>US automakers (perception = lower quality) --&gt; Japanese (perception = higher quality!)</a:t>
            </a:r>
          </a:p>
          <a:p>
            <a:pPr marL="0" indent="0">
              <a:buNone/>
            </a:pPr>
            <a:endParaRPr lang="en-US" dirty="0">
              <a:cs typeface="Calibri"/>
            </a:endParaRPr>
          </a:p>
          <a:p>
            <a:endParaRPr lang="en-US" dirty="0">
              <a:cs typeface="Calibri"/>
            </a:endParaRPr>
          </a:p>
          <a:p>
            <a:endParaRPr lang="en-US" dirty="0">
              <a:cs typeface="Calibri"/>
            </a:endParaRPr>
          </a:p>
        </p:txBody>
      </p:sp>
      <p:pic>
        <p:nvPicPr>
          <p:cNvPr id="7" name="Picture 7" descr="A close up of a map&#10;&#10;Description generated with high confidence">
            <a:extLst>
              <a:ext uri="{FF2B5EF4-FFF2-40B4-BE49-F238E27FC236}">
                <a16:creationId xmlns:a16="http://schemas.microsoft.com/office/drawing/2014/main" id="{E832F47E-A1E9-4A55-A3AE-A87E9F038B52}"/>
              </a:ext>
            </a:extLst>
          </p:cNvPr>
          <p:cNvPicPr>
            <a:picLocks noChangeAspect="1"/>
          </p:cNvPicPr>
          <p:nvPr/>
        </p:nvPicPr>
        <p:blipFill>
          <a:blip r:embed="rId2"/>
          <a:stretch>
            <a:fillRect/>
          </a:stretch>
        </p:blipFill>
        <p:spPr>
          <a:xfrm>
            <a:off x="9682710" y="99859"/>
            <a:ext cx="2331769" cy="1659638"/>
          </a:xfrm>
          <a:prstGeom prst="rect">
            <a:avLst/>
          </a:prstGeom>
        </p:spPr>
      </p:pic>
    </p:spTree>
    <p:extLst>
      <p:ext uri="{BB962C8B-B14F-4D97-AF65-F5344CB8AC3E}">
        <p14:creationId xmlns:p14="http://schemas.microsoft.com/office/powerpoint/2010/main" val="252798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A589-D50C-4ED2-A214-D3C89C5763C4}"/>
              </a:ext>
            </a:extLst>
          </p:cNvPr>
          <p:cNvSpPr>
            <a:spLocks noGrp="1"/>
          </p:cNvSpPr>
          <p:nvPr>
            <p:ph type="title"/>
          </p:nvPr>
        </p:nvSpPr>
        <p:spPr/>
        <p:txBody>
          <a:bodyPr/>
          <a:lstStyle/>
          <a:p>
            <a:r>
              <a:rPr lang="en-US" dirty="0">
                <a:cs typeface="Calibri Light"/>
              </a:rPr>
              <a:t>Total Quality Management</a:t>
            </a:r>
            <a:endParaRPr lang="en-US" dirty="0"/>
          </a:p>
        </p:txBody>
      </p:sp>
      <p:sp>
        <p:nvSpPr>
          <p:cNvPr id="3" name="Content Placeholder 2">
            <a:extLst>
              <a:ext uri="{FF2B5EF4-FFF2-40B4-BE49-F238E27FC236}">
                <a16:creationId xmlns:a16="http://schemas.microsoft.com/office/drawing/2014/main" id="{A58BC7B6-AD53-42EB-A830-830F1332C878}"/>
              </a:ext>
            </a:extLst>
          </p:cNvPr>
          <p:cNvSpPr>
            <a:spLocks noGrp="1"/>
          </p:cNvSpPr>
          <p:nvPr>
            <p:ph idx="1"/>
          </p:nvPr>
        </p:nvSpPr>
        <p:spPr/>
        <p:txBody>
          <a:bodyPr vert="horz" lIns="91440" tIns="45720" rIns="91440" bIns="45720" rtlCol="0" anchor="t">
            <a:normAutofit/>
          </a:bodyPr>
          <a:lstStyle/>
          <a:p>
            <a:r>
              <a:rPr lang="en-US" dirty="0">
                <a:ea typeface="+mn-lt"/>
                <a:cs typeface="+mn-lt"/>
              </a:rPr>
              <a:t>Competitive / quality landscape a </a:t>
            </a:r>
            <a:endParaRPr lang="en-US">
              <a:ea typeface="+mn-lt"/>
              <a:cs typeface="+mn-lt"/>
            </a:endParaRPr>
          </a:p>
          <a:p>
            <a:pPr marL="0" indent="0">
              <a:buNone/>
            </a:pPr>
            <a:r>
              <a:rPr lang="en-US" dirty="0">
                <a:ea typeface="+mn-lt"/>
                <a:cs typeface="+mn-lt"/>
              </a:rPr>
              <a:t>        strategic U.S. problem...</a:t>
            </a:r>
          </a:p>
          <a:p>
            <a:r>
              <a:rPr lang="en-US" dirty="0">
                <a:ea typeface="+mn-lt"/>
                <a:cs typeface="+mn-lt"/>
              </a:rPr>
              <a:t>Conclusion of U.S. government study:</a:t>
            </a:r>
            <a:endParaRPr lang="en-US" dirty="0">
              <a:cs typeface="Calibri"/>
            </a:endParaRPr>
          </a:p>
          <a:p>
            <a:pPr marL="0" indent="0">
              <a:buNone/>
            </a:pPr>
            <a:r>
              <a:rPr lang="en-US" dirty="0">
                <a:ea typeface="+mn-lt"/>
                <a:cs typeface="+mn-lt"/>
              </a:rPr>
              <a:t>        "Adopt Deming" (et al) </a:t>
            </a:r>
            <a:endParaRPr lang="en-US" dirty="0">
              <a:cs typeface="Calibri"/>
            </a:endParaRPr>
          </a:p>
          <a:p>
            <a:r>
              <a:rPr lang="en-US" dirty="0">
                <a:ea typeface="+mn-lt"/>
                <a:cs typeface="+mn-lt"/>
              </a:rPr>
              <a:t>TQM adopted by the DoD, DoE</a:t>
            </a:r>
            <a:endParaRPr lang="en-US" dirty="0"/>
          </a:p>
          <a:p>
            <a:r>
              <a:rPr lang="en-US" dirty="0">
                <a:cs typeface="Calibri"/>
              </a:rPr>
              <a:t>Ford "Quality is Job 1" (summer 1981)</a:t>
            </a:r>
          </a:p>
          <a:p>
            <a:pPr marL="0" indent="0">
              <a:buNone/>
            </a:pPr>
            <a:endParaRPr lang="en-US" sz="2000" dirty="0">
              <a:cs typeface="Calibri"/>
            </a:endParaRPr>
          </a:p>
          <a:p>
            <a:pPr marL="0" indent="0">
              <a:buNone/>
            </a:pPr>
            <a:endParaRPr lang="en-US" sz="2000" dirty="0">
              <a:cs typeface="Calibri"/>
            </a:endParaRPr>
          </a:p>
          <a:p>
            <a:pPr marL="0" indent="0">
              <a:buNone/>
            </a:pPr>
            <a:endParaRPr lang="en-US" sz="1400" dirty="0">
              <a:solidFill>
                <a:srgbClr val="FF0000"/>
              </a:solidFill>
              <a:cs typeface="Calibri"/>
            </a:endParaRPr>
          </a:p>
          <a:p>
            <a:pPr lvl="1"/>
            <a:endParaRPr lang="en-US" dirty="0">
              <a:cs typeface="Calibri"/>
            </a:endParaRPr>
          </a:p>
          <a:p>
            <a:pPr lvl="1"/>
            <a:endParaRPr lang="en-US" dirty="0">
              <a:cs typeface="Calibri"/>
            </a:endParaRPr>
          </a:p>
          <a:p>
            <a:endParaRPr lang="en-US" dirty="0">
              <a:cs typeface="Calibri"/>
            </a:endParaRPr>
          </a:p>
        </p:txBody>
      </p:sp>
      <p:pic>
        <p:nvPicPr>
          <p:cNvPr id="4" name="Picture 4" descr="A picture containing person, man, people, standing&#10;&#10;Description generated with very high confidence">
            <a:extLst>
              <a:ext uri="{FF2B5EF4-FFF2-40B4-BE49-F238E27FC236}">
                <a16:creationId xmlns:a16="http://schemas.microsoft.com/office/drawing/2014/main" id="{7055D751-024D-4368-B9B8-4638FA271A77}"/>
              </a:ext>
            </a:extLst>
          </p:cNvPr>
          <p:cNvPicPr>
            <a:picLocks noChangeAspect="1"/>
          </p:cNvPicPr>
          <p:nvPr/>
        </p:nvPicPr>
        <p:blipFill>
          <a:blip r:embed="rId2"/>
          <a:stretch>
            <a:fillRect/>
          </a:stretch>
        </p:blipFill>
        <p:spPr>
          <a:xfrm>
            <a:off x="7069016" y="70871"/>
            <a:ext cx="5037573" cy="6707886"/>
          </a:xfrm>
          <a:prstGeom prst="rect">
            <a:avLst/>
          </a:prstGeom>
        </p:spPr>
      </p:pic>
      <p:sp>
        <p:nvSpPr>
          <p:cNvPr id="5" name="TextBox 1">
            <a:extLst>
              <a:ext uri="{FF2B5EF4-FFF2-40B4-BE49-F238E27FC236}">
                <a16:creationId xmlns:a16="http://schemas.microsoft.com/office/drawing/2014/main" id="{F2061C65-4AA0-4E38-9AB0-5E9E72816119}"/>
              </a:ext>
            </a:extLst>
          </p:cNvPr>
          <p:cNvSpPr txBox="1"/>
          <p:nvPr/>
        </p:nvSpPr>
        <p:spPr>
          <a:xfrm>
            <a:off x="261257" y="5014432"/>
            <a:ext cx="479473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FF0000"/>
                </a:solidFill>
              </a:rPr>
              <a:t>...as a young schoolboy at the time, Andrew Gallo entered an essay </a:t>
            </a:r>
            <a:r>
              <a:rPr lang="en-US" sz="1200">
                <a:solidFill>
                  <a:srgbClr val="FF0000"/>
                </a:solidFill>
              </a:rPr>
              <a:t>contest topic of which was how to, roughly, "make America great again"...</a:t>
            </a:r>
          </a:p>
        </p:txBody>
      </p:sp>
      <p:sp>
        <p:nvSpPr>
          <p:cNvPr id="6" name="TextBox 5">
            <a:extLst>
              <a:ext uri="{FF2B5EF4-FFF2-40B4-BE49-F238E27FC236}">
                <a16:creationId xmlns:a16="http://schemas.microsoft.com/office/drawing/2014/main" id="{92CDCB40-FA43-49A4-A49D-66E17E766963}"/>
              </a:ext>
            </a:extLst>
          </p:cNvPr>
          <p:cNvSpPr txBox="1"/>
          <p:nvPr/>
        </p:nvSpPr>
        <p:spPr>
          <a:xfrm>
            <a:off x="182088" y="5605152"/>
            <a:ext cx="4950031" cy="1141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1200">
                <a:solidFill>
                  <a:srgbClr val="FF0000"/>
                </a:solidFill>
                <a:ea typeface="+mn-lt"/>
                <a:cs typeface="+mn-lt"/>
              </a:rPr>
              <a:t>Iranian hostages released Jan '81 after 444 days</a:t>
            </a:r>
            <a:r>
              <a:rPr lang="en-US" sz="1200">
                <a:solidFill>
                  <a:srgbClr val="FF0000"/>
                </a:solidFill>
              </a:rPr>
              <a:t>, </a:t>
            </a:r>
            <a:endParaRPr lang="en-US" sz="1200">
              <a:ea typeface="+mn-lt"/>
              <a:cs typeface="+mn-lt"/>
            </a:endParaRPr>
          </a:p>
          <a:p>
            <a:pPr>
              <a:lnSpc>
                <a:spcPct val="90000"/>
              </a:lnSpc>
              <a:spcBef>
                <a:spcPts val="1000"/>
              </a:spcBef>
            </a:pPr>
            <a:r>
              <a:rPr lang="en-US" sz="1200">
                <a:solidFill>
                  <a:srgbClr val="FF0000"/>
                </a:solidFill>
              </a:rPr>
              <a:t>"It's Morning in America" (Reagan '84),</a:t>
            </a:r>
            <a:r>
              <a:rPr lang="en-US" sz="1200" dirty="0">
                <a:solidFill>
                  <a:srgbClr val="FF0000"/>
                </a:solidFill>
                <a:ea typeface="+mn-lt"/>
                <a:cs typeface="+mn-lt"/>
              </a:rPr>
              <a:t> </a:t>
            </a:r>
            <a:endParaRPr lang="en-US" sz="1200">
              <a:ea typeface="+mn-lt"/>
              <a:cs typeface="+mn-lt"/>
            </a:endParaRPr>
          </a:p>
          <a:p>
            <a:pPr>
              <a:lnSpc>
                <a:spcPct val="90000"/>
              </a:lnSpc>
              <a:spcBef>
                <a:spcPts val="1000"/>
              </a:spcBef>
            </a:pPr>
            <a:r>
              <a:rPr lang="en-US" sz="1200">
                <a:solidFill>
                  <a:srgbClr val="FF0000"/>
                </a:solidFill>
                <a:ea typeface="+mn-lt"/>
                <a:cs typeface="+mn-lt"/>
              </a:rPr>
              <a:t>Winter Olympics Feb '80 vs. Russians,</a:t>
            </a:r>
            <a:endParaRPr lang="en-US" sz="1200">
              <a:ea typeface="+mn-lt"/>
              <a:cs typeface="+mn-lt"/>
            </a:endParaRPr>
          </a:p>
          <a:p>
            <a:pPr>
              <a:lnSpc>
                <a:spcPct val="90000"/>
              </a:lnSpc>
              <a:spcBef>
                <a:spcPts val="1000"/>
              </a:spcBef>
            </a:pPr>
            <a:r>
              <a:rPr lang="en-US" sz="1200">
                <a:solidFill>
                  <a:srgbClr val="FF0000"/>
                </a:solidFill>
                <a:ea typeface="+mn-lt"/>
                <a:cs typeface="+mn-lt"/>
              </a:rPr>
              <a:t>US military build-up... Gorbachev... fall of Berlin Wall 1989, USSR 1991 </a:t>
            </a:r>
            <a:endParaRPr lang="en-US" sz="1200">
              <a:cs typeface="Calibri"/>
            </a:endParaRPr>
          </a:p>
        </p:txBody>
      </p:sp>
    </p:spTree>
    <p:extLst>
      <p:ext uri="{BB962C8B-B14F-4D97-AF65-F5344CB8AC3E}">
        <p14:creationId xmlns:p14="http://schemas.microsoft.com/office/powerpoint/2010/main" val="13168751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Office Theme</vt:lpstr>
      <vt:lpstr>Week 11  "Total Quality Management"</vt:lpstr>
      <vt:lpstr>Agenda</vt:lpstr>
      <vt:lpstr>Walter Shewhart (1891-1967) Statistical quality control of manufacturing processes</vt:lpstr>
      <vt:lpstr>Statistical Process Control (SPC) </vt:lpstr>
      <vt:lpstr>W. Edwards Deming (1900-1993)</vt:lpstr>
      <vt:lpstr>Lifecycle variations  Adaptive</vt:lpstr>
      <vt:lpstr>Deming "Out of the Crisis" (1982)</vt:lpstr>
      <vt:lpstr>"Total Quality Management" (A very loosely defined term...)</vt:lpstr>
      <vt:lpstr>Total Quality Management</vt:lpstr>
      <vt:lpstr>Deming's "14 Points"</vt:lpstr>
      <vt:lpstr>Agile Manifesto http://agilemanifesto.org/principles.html </vt:lpstr>
      <vt:lpstr>Apple  1984</vt:lpstr>
      <vt:lpstr>Watts Humphrey (1927-2010) </vt:lpstr>
      <vt:lpstr>Capability Maturity Model Five levels of increasing maturity </vt:lpstr>
      <vt:lpstr>"Key Process Areas" of each level</vt:lpstr>
      <vt:lpstr>Common aspects of each key process area</vt:lpstr>
      <vt:lpstr>Reading: </vt:lpstr>
      <vt:lpstr>Leading process improvement efforts</vt:lpstr>
      <vt:lpstr>Driving (iteratively) towards standards in:</vt:lpstr>
      <vt:lpstr>Empowering teams</vt:lpstr>
      <vt:lpstr>Total Quality Software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1281</cp:revision>
  <dcterms:created xsi:type="dcterms:W3CDTF">2019-10-19T19:06:16Z</dcterms:created>
  <dcterms:modified xsi:type="dcterms:W3CDTF">2019-11-24T13:56:52Z</dcterms:modified>
</cp:coreProperties>
</file>