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ACF19-516C-432D-091C-CB89668ED949}" v="107" dt="2019-11-26T22:32:27.904"/>
    <p1510:client id="{8E7A7CBE-68F0-9E7F-8052-D84C8ABAB320}" v="245" dt="2019-11-17T15:30:52.782"/>
    <p1510:client id="{B1CE9F63-F8F5-6A59-DD03-DE97350D169E}" v="67" dt="2019-11-23T21:35:46.401"/>
    <p1510:client id="{BBFC1B60-DDD1-3493-7F10-87B3EE0955FF}" v="1670" dt="2019-11-23T15:18:33.663"/>
    <p1510:client id="{C5B3E9DF-5BE9-DAE7-47E7-7A95C514B7F4}" v="125" dt="2019-11-01T00:34:35.609"/>
    <p1510:client id="{E84FAC08-8847-E696-3533-C299EB3A20AF}" v="281" dt="2019-11-17T15:27:19.290"/>
    <p1510:client id="{F37BE4E6-50B4-757E-F4DF-94AE37C05938}" v="26" dt="2019-11-17T15:40:18.769"/>
    <p1510:client id="{F8C6F618-8B81-45D0-A10E-67DA7AFDE381}" v="392" dt="2019-10-19T19:09:38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llo, A" userId="S::agallo@albany.edu::7c730d9f-3aba-4e93-ad3c-04b8ea975baa" providerId="AD" clId="Web-{F37BE4E6-50B4-757E-F4DF-94AE37C05938}"/>
    <pc:docChg chg="modSld">
      <pc:chgData name="Gallo, A" userId="S::agallo@albany.edu::7c730d9f-3aba-4e93-ad3c-04b8ea975baa" providerId="AD" clId="Web-{F37BE4E6-50B4-757E-F4DF-94AE37C05938}" dt="2019-11-17T15:40:17.487" v="24" actId="20577"/>
      <pc:docMkLst>
        <pc:docMk/>
      </pc:docMkLst>
      <pc:sldChg chg="modSp">
        <pc:chgData name="Gallo, A" userId="S::agallo@albany.edu::7c730d9f-3aba-4e93-ad3c-04b8ea975baa" providerId="AD" clId="Web-{F37BE4E6-50B4-757E-F4DF-94AE37C05938}" dt="2019-11-17T15:40:17.315" v="22" actId="20577"/>
        <pc:sldMkLst>
          <pc:docMk/>
          <pc:sldMk cId="1473767296" sldId="257"/>
        </pc:sldMkLst>
        <pc:spChg chg="mod">
          <ac:chgData name="Gallo, A" userId="S::agallo@albany.edu::7c730d9f-3aba-4e93-ad3c-04b8ea975baa" providerId="AD" clId="Web-{F37BE4E6-50B4-757E-F4DF-94AE37C05938}" dt="2019-11-17T15:40:17.315" v="22" actId="20577"/>
          <ac:spMkLst>
            <pc:docMk/>
            <pc:sldMk cId="1473767296" sldId="257"/>
            <ac:spMk id="3" creationId="{CC2D58E2-DC3A-47CA-AA91-0BBE403556A6}"/>
          </ac:spMkLst>
        </pc:spChg>
      </pc:sldChg>
    </pc:docChg>
  </pc:docChgLst>
  <pc:docChgLst>
    <pc:chgData name="Gallo, A" userId="S::agallo@albany.edu::7c730d9f-3aba-4e93-ad3c-04b8ea975baa" providerId="AD" clId="Web-{42BACF19-516C-432D-091C-CB89668ED949}"/>
    <pc:docChg chg="modSld">
      <pc:chgData name="Gallo, A" userId="S::agallo@albany.edu::7c730d9f-3aba-4e93-ad3c-04b8ea975baa" providerId="AD" clId="Web-{42BACF19-516C-432D-091C-CB89668ED949}" dt="2019-11-26T22:32:27.591" v="105" actId="20577"/>
      <pc:docMkLst>
        <pc:docMk/>
      </pc:docMkLst>
      <pc:sldChg chg="modSp">
        <pc:chgData name="Gallo, A" userId="S::agallo@albany.edu::7c730d9f-3aba-4e93-ad3c-04b8ea975baa" providerId="AD" clId="Web-{42BACF19-516C-432D-091C-CB89668ED949}" dt="2019-11-26T22:31:52.825" v="76" actId="20577"/>
        <pc:sldMkLst>
          <pc:docMk/>
          <pc:sldMk cId="1473767296" sldId="257"/>
        </pc:sldMkLst>
        <pc:spChg chg="mod">
          <ac:chgData name="Gallo, A" userId="S::agallo@albany.edu::7c730d9f-3aba-4e93-ad3c-04b8ea975baa" providerId="AD" clId="Web-{42BACF19-516C-432D-091C-CB89668ED949}" dt="2019-11-26T22:31:52.825" v="76" actId="20577"/>
          <ac:spMkLst>
            <pc:docMk/>
            <pc:sldMk cId="1473767296" sldId="257"/>
            <ac:spMk id="3" creationId="{CC2D58E2-DC3A-47CA-AA91-0BBE403556A6}"/>
          </ac:spMkLst>
        </pc:spChg>
      </pc:sldChg>
      <pc:sldChg chg="modSp">
        <pc:chgData name="Gallo, A" userId="S::agallo@albany.edu::7c730d9f-3aba-4e93-ad3c-04b8ea975baa" providerId="AD" clId="Web-{42BACF19-516C-432D-091C-CB89668ED949}" dt="2019-11-26T22:32:24.169" v="103" actId="20577"/>
        <pc:sldMkLst>
          <pc:docMk/>
          <pc:sldMk cId="782327975" sldId="258"/>
        </pc:sldMkLst>
        <pc:spChg chg="mod">
          <ac:chgData name="Gallo, A" userId="S::agallo@albany.edu::7c730d9f-3aba-4e93-ad3c-04b8ea975baa" providerId="AD" clId="Web-{42BACF19-516C-432D-091C-CB89668ED949}" dt="2019-11-26T22:32:24.169" v="103" actId="20577"/>
          <ac:spMkLst>
            <pc:docMk/>
            <pc:sldMk cId="782327975" sldId="258"/>
            <ac:spMk id="3" creationId="{41D89D05-443C-447D-BDE3-CEE0511A020E}"/>
          </ac:spMkLst>
        </pc:spChg>
      </pc:sldChg>
    </pc:docChg>
  </pc:docChgLst>
  <pc:docChgLst>
    <pc:chgData name="Gallo, A" userId="S::agallo@albany.edu::7c730d9f-3aba-4e93-ad3c-04b8ea975baa" providerId="AD" clId="Web-{BBFC1B60-DDD1-3493-7F10-87B3EE0955FF}"/>
    <pc:docChg chg="addSld modSld">
      <pc:chgData name="Gallo, A" userId="S::agallo@albany.edu::7c730d9f-3aba-4e93-ad3c-04b8ea975baa" providerId="AD" clId="Web-{BBFC1B60-DDD1-3493-7F10-87B3EE0955FF}" dt="2019-11-23T15:18:33.663" v="1653" actId="20577"/>
      <pc:docMkLst>
        <pc:docMk/>
      </pc:docMkLst>
      <pc:sldChg chg="modSp">
        <pc:chgData name="Gallo, A" userId="S::agallo@albany.edu::7c730d9f-3aba-4e93-ad3c-04b8ea975baa" providerId="AD" clId="Web-{BBFC1B60-DDD1-3493-7F10-87B3EE0955FF}" dt="2019-11-23T15:18:11.679" v="1630" actId="20577"/>
        <pc:sldMkLst>
          <pc:docMk/>
          <pc:sldMk cId="109857222" sldId="256"/>
        </pc:sldMkLst>
        <pc:spChg chg="mod">
          <ac:chgData name="Gallo, A" userId="S::agallo@albany.edu::7c730d9f-3aba-4e93-ad3c-04b8ea975baa" providerId="AD" clId="Web-{BBFC1B60-DDD1-3493-7F10-87B3EE0955FF}" dt="2019-11-23T15:18:11.679" v="163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Gallo, A" userId="S::agallo@albany.edu::7c730d9f-3aba-4e93-ad3c-04b8ea975baa" providerId="AD" clId="Web-{BBFC1B60-DDD1-3493-7F10-87B3EE0955FF}" dt="2019-11-23T15:09:54.942" v="793" actId="20577"/>
        <pc:sldMkLst>
          <pc:docMk/>
          <pc:sldMk cId="1473767296" sldId="257"/>
        </pc:sldMkLst>
        <pc:spChg chg="mod">
          <ac:chgData name="Gallo, A" userId="S::agallo@albany.edu::7c730d9f-3aba-4e93-ad3c-04b8ea975baa" providerId="AD" clId="Web-{BBFC1B60-DDD1-3493-7F10-87B3EE0955FF}" dt="2019-11-23T15:09:54.942" v="793" actId="20577"/>
          <ac:spMkLst>
            <pc:docMk/>
            <pc:sldMk cId="1473767296" sldId="257"/>
            <ac:spMk id="3" creationId="{CC2D58E2-DC3A-47CA-AA91-0BBE403556A6}"/>
          </ac:spMkLst>
        </pc:spChg>
      </pc:sldChg>
      <pc:sldChg chg="modSp new">
        <pc:chgData name="Gallo, A" userId="S::agallo@albany.edu::7c730d9f-3aba-4e93-ad3c-04b8ea975baa" providerId="AD" clId="Web-{BBFC1B60-DDD1-3493-7F10-87B3EE0955FF}" dt="2019-11-23T15:08:18.536" v="762" actId="20577"/>
        <pc:sldMkLst>
          <pc:docMk/>
          <pc:sldMk cId="782327975" sldId="258"/>
        </pc:sldMkLst>
        <pc:spChg chg="mod">
          <ac:chgData name="Gallo, A" userId="S::agallo@albany.edu::7c730d9f-3aba-4e93-ad3c-04b8ea975baa" providerId="AD" clId="Web-{BBFC1B60-DDD1-3493-7F10-87B3EE0955FF}" dt="2019-11-23T15:04:40.482" v="484" actId="20577"/>
          <ac:spMkLst>
            <pc:docMk/>
            <pc:sldMk cId="782327975" sldId="258"/>
            <ac:spMk id="2" creationId="{A2C511CC-FE20-465F-AC33-0E5825CC2B5C}"/>
          </ac:spMkLst>
        </pc:spChg>
        <pc:spChg chg="mod">
          <ac:chgData name="Gallo, A" userId="S::agallo@albany.edu::7c730d9f-3aba-4e93-ad3c-04b8ea975baa" providerId="AD" clId="Web-{BBFC1B60-DDD1-3493-7F10-87B3EE0955FF}" dt="2019-11-23T15:08:18.536" v="762" actId="20577"/>
          <ac:spMkLst>
            <pc:docMk/>
            <pc:sldMk cId="782327975" sldId="258"/>
            <ac:spMk id="3" creationId="{41D89D05-443C-447D-BDE3-CEE0511A020E}"/>
          </ac:spMkLst>
        </pc:spChg>
      </pc:sldChg>
      <pc:sldChg chg="modSp new">
        <pc:chgData name="Gallo, A" userId="S::agallo@albany.edu::7c730d9f-3aba-4e93-ad3c-04b8ea975baa" providerId="AD" clId="Web-{BBFC1B60-DDD1-3493-7F10-87B3EE0955FF}" dt="2019-11-23T15:18:32.757" v="1651" actId="20577"/>
        <pc:sldMkLst>
          <pc:docMk/>
          <pc:sldMk cId="4056761053" sldId="259"/>
        </pc:sldMkLst>
        <pc:spChg chg="mod">
          <ac:chgData name="Gallo, A" userId="S::agallo@albany.edu::7c730d9f-3aba-4e93-ad3c-04b8ea975baa" providerId="AD" clId="Web-{BBFC1B60-DDD1-3493-7F10-87B3EE0955FF}" dt="2019-11-23T15:18:32.757" v="1651" actId="20577"/>
          <ac:spMkLst>
            <pc:docMk/>
            <pc:sldMk cId="4056761053" sldId="259"/>
            <ac:spMk id="2" creationId="{B97B7EE9-3D20-4AA9-A408-63079F9B74A7}"/>
          </ac:spMkLst>
        </pc:spChg>
        <pc:spChg chg="mod">
          <ac:chgData name="Gallo, A" userId="S::agallo@albany.edu::7c730d9f-3aba-4e93-ad3c-04b8ea975baa" providerId="AD" clId="Web-{BBFC1B60-DDD1-3493-7F10-87B3EE0955FF}" dt="2019-11-23T15:17:26.335" v="1582" actId="20577"/>
          <ac:spMkLst>
            <pc:docMk/>
            <pc:sldMk cId="4056761053" sldId="259"/>
            <ac:spMk id="3" creationId="{37DAAADE-34BB-4AD3-B144-3F51580A14C7}"/>
          </ac:spMkLst>
        </pc:spChg>
      </pc:sldChg>
    </pc:docChg>
  </pc:docChgLst>
  <pc:docChgLst>
    <pc:chgData name="Gallo, A" userId="S::agallo@albany.edu::7c730d9f-3aba-4e93-ad3c-04b8ea975baa" providerId="AD" clId="Web-{B1CE9F63-F8F5-6A59-DD03-DE97350D169E}"/>
    <pc:docChg chg="modSld">
      <pc:chgData name="Gallo, A" userId="S::agallo@albany.edu::7c730d9f-3aba-4e93-ad3c-04b8ea975baa" providerId="AD" clId="Web-{B1CE9F63-F8F5-6A59-DD03-DE97350D169E}" dt="2019-11-23T21:35:43.901" v="65" actId="20577"/>
      <pc:docMkLst>
        <pc:docMk/>
      </pc:docMkLst>
      <pc:sldChg chg="modSp">
        <pc:chgData name="Gallo, A" userId="S::agallo@albany.edu::7c730d9f-3aba-4e93-ad3c-04b8ea975baa" providerId="AD" clId="Web-{B1CE9F63-F8F5-6A59-DD03-DE97350D169E}" dt="2019-11-23T21:35:42.276" v="63" actId="20577"/>
        <pc:sldMkLst>
          <pc:docMk/>
          <pc:sldMk cId="4056761053" sldId="259"/>
        </pc:sldMkLst>
        <pc:spChg chg="mod">
          <ac:chgData name="Gallo, A" userId="S::agallo@albany.edu::7c730d9f-3aba-4e93-ad3c-04b8ea975baa" providerId="AD" clId="Web-{B1CE9F63-F8F5-6A59-DD03-DE97350D169E}" dt="2019-11-23T21:35:42.276" v="63" actId="20577"/>
          <ac:spMkLst>
            <pc:docMk/>
            <pc:sldMk cId="4056761053" sldId="259"/>
            <ac:spMk id="3" creationId="{37DAAADE-34BB-4AD3-B144-3F51580A14C7}"/>
          </ac:spMkLst>
        </pc:spChg>
      </pc:sldChg>
    </pc:docChg>
  </pc:docChgLst>
  <pc:docChgLst>
    <pc:chgData name="Gallo, A" userId="S::agallo@albany.edu::7c730d9f-3aba-4e93-ad3c-04b8ea975baa" providerId="AD" clId="Web-{F8C6F618-8B81-45D0-A10E-67DA7AFDE381}"/>
    <pc:docChg chg="addSld modSld">
      <pc:chgData name="Gallo, A" userId="S::agallo@albany.edu::7c730d9f-3aba-4e93-ad3c-04b8ea975baa" providerId="AD" clId="Web-{F8C6F618-8B81-45D0-A10E-67DA7AFDE381}" dt="2019-10-19T19:09:38.051" v="386" actId="20577"/>
      <pc:docMkLst>
        <pc:docMk/>
      </pc:docMkLst>
      <pc:sldChg chg="modSp">
        <pc:chgData name="Gallo, A" userId="S::agallo@albany.edu::7c730d9f-3aba-4e93-ad3c-04b8ea975baa" providerId="AD" clId="Web-{F8C6F618-8B81-45D0-A10E-67DA7AFDE381}" dt="2019-10-19T19:06:33.309" v="17" actId="20577"/>
        <pc:sldMkLst>
          <pc:docMk/>
          <pc:sldMk cId="109857222" sldId="256"/>
        </pc:sldMkLst>
        <pc:spChg chg="mod">
          <ac:chgData name="Gallo, A" userId="S::agallo@albany.edu::7c730d9f-3aba-4e93-ad3c-04b8ea975baa" providerId="AD" clId="Web-{F8C6F618-8B81-45D0-A10E-67DA7AFDE381}" dt="2019-10-19T19:06:25.277" v="1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allo, A" userId="S::agallo@albany.edu::7c730d9f-3aba-4e93-ad3c-04b8ea975baa" providerId="AD" clId="Web-{F8C6F618-8B81-45D0-A10E-67DA7AFDE381}" dt="2019-10-19T19:06:33.309" v="1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Gallo, A" userId="S::agallo@albany.edu::7c730d9f-3aba-4e93-ad3c-04b8ea975baa" providerId="AD" clId="Web-{F8C6F618-8B81-45D0-A10E-67DA7AFDE381}" dt="2019-10-19T19:09:33.817" v="383" actId="20577"/>
        <pc:sldMkLst>
          <pc:docMk/>
          <pc:sldMk cId="1473767296" sldId="257"/>
        </pc:sldMkLst>
        <pc:spChg chg="mod">
          <ac:chgData name="Gallo, A" userId="S::agallo@albany.edu::7c730d9f-3aba-4e93-ad3c-04b8ea975baa" providerId="AD" clId="Web-{F8C6F618-8B81-45D0-A10E-67DA7AFDE381}" dt="2019-10-19T19:06:37.825" v="19" actId="20577"/>
          <ac:spMkLst>
            <pc:docMk/>
            <pc:sldMk cId="1473767296" sldId="257"/>
            <ac:spMk id="2" creationId="{3F9F9FE4-977D-44A8-8D17-4761C4255301}"/>
          </ac:spMkLst>
        </pc:spChg>
        <pc:spChg chg="mod">
          <ac:chgData name="Gallo, A" userId="S::agallo@albany.edu::7c730d9f-3aba-4e93-ad3c-04b8ea975baa" providerId="AD" clId="Web-{F8C6F618-8B81-45D0-A10E-67DA7AFDE381}" dt="2019-10-19T19:09:33.817" v="383" actId="20577"/>
          <ac:spMkLst>
            <pc:docMk/>
            <pc:sldMk cId="1473767296" sldId="257"/>
            <ac:spMk id="3" creationId="{CC2D58E2-DC3A-47CA-AA91-0BBE403556A6}"/>
          </ac:spMkLst>
        </pc:spChg>
      </pc:sldChg>
    </pc:docChg>
  </pc:docChgLst>
  <pc:docChgLst>
    <pc:chgData name="Gallo, A" userId="S::agallo@albany.edu::7c730d9f-3aba-4e93-ad3c-04b8ea975baa" providerId="AD" clId="Web-{8E7A7CBE-68F0-9E7F-8052-D84C8ABAB320}"/>
    <pc:docChg chg="modSld">
      <pc:chgData name="Gallo, A" userId="S::agallo@albany.edu::7c730d9f-3aba-4e93-ad3c-04b8ea975baa" providerId="AD" clId="Web-{8E7A7CBE-68F0-9E7F-8052-D84C8ABAB320}" dt="2019-11-17T15:30:52.782" v="242" actId="20577"/>
      <pc:docMkLst>
        <pc:docMk/>
      </pc:docMkLst>
      <pc:sldChg chg="modSp">
        <pc:chgData name="Gallo, A" userId="S::agallo@albany.edu::7c730d9f-3aba-4e93-ad3c-04b8ea975baa" providerId="AD" clId="Web-{8E7A7CBE-68F0-9E7F-8052-D84C8ABAB320}" dt="2019-11-17T15:28:04.558" v="2" actId="20577"/>
        <pc:sldMkLst>
          <pc:docMk/>
          <pc:sldMk cId="109857222" sldId="256"/>
        </pc:sldMkLst>
        <pc:spChg chg="mod">
          <ac:chgData name="Gallo, A" userId="S::agallo@albany.edu::7c730d9f-3aba-4e93-ad3c-04b8ea975baa" providerId="AD" clId="Web-{8E7A7CBE-68F0-9E7F-8052-D84C8ABAB320}" dt="2019-11-17T15:28:04.558" v="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Gallo, A" userId="S::agallo@albany.edu::7c730d9f-3aba-4e93-ad3c-04b8ea975baa" providerId="AD" clId="Web-{8E7A7CBE-68F0-9E7F-8052-D84C8ABAB320}" dt="2019-11-17T15:30:52.782" v="241" actId="20577"/>
        <pc:sldMkLst>
          <pc:docMk/>
          <pc:sldMk cId="1473767296" sldId="257"/>
        </pc:sldMkLst>
        <pc:spChg chg="mod">
          <ac:chgData name="Gallo, A" userId="S::agallo@albany.edu::7c730d9f-3aba-4e93-ad3c-04b8ea975baa" providerId="AD" clId="Web-{8E7A7CBE-68F0-9E7F-8052-D84C8ABAB320}" dt="2019-11-17T15:30:52.782" v="241" actId="20577"/>
          <ac:spMkLst>
            <pc:docMk/>
            <pc:sldMk cId="1473767296" sldId="257"/>
            <ac:spMk id="3" creationId="{CC2D58E2-DC3A-47CA-AA91-0BBE403556A6}"/>
          </ac:spMkLst>
        </pc:spChg>
      </pc:sldChg>
    </pc:docChg>
  </pc:docChgLst>
  <pc:docChgLst>
    <pc:chgData name="Gallo, A" userId="S::agallo@albany.edu::7c730d9f-3aba-4e93-ad3c-04b8ea975baa" providerId="AD" clId="Web-{C5B3E9DF-5BE9-DAE7-47E7-7A95C514B7F4}"/>
    <pc:docChg chg="modSld">
      <pc:chgData name="Gallo, A" userId="S::agallo@albany.edu::7c730d9f-3aba-4e93-ad3c-04b8ea975baa" providerId="AD" clId="Web-{C5B3E9DF-5BE9-DAE7-47E7-7A95C514B7F4}" dt="2019-11-01T00:34:35.078" v="121" actId="20577"/>
      <pc:docMkLst>
        <pc:docMk/>
      </pc:docMkLst>
      <pc:sldChg chg="modSp">
        <pc:chgData name="Gallo, A" userId="S::agallo@albany.edu::7c730d9f-3aba-4e93-ad3c-04b8ea975baa" providerId="AD" clId="Web-{C5B3E9DF-5BE9-DAE7-47E7-7A95C514B7F4}" dt="2019-11-01T00:32:48.229" v="0" actId="20577"/>
        <pc:sldMkLst>
          <pc:docMk/>
          <pc:sldMk cId="109857222" sldId="256"/>
        </pc:sldMkLst>
        <pc:spChg chg="mod">
          <ac:chgData name="Gallo, A" userId="S::agallo@albany.edu::7c730d9f-3aba-4e93-ad3c-04b8ea975baa" providerId="AD" clId="Web-{C5B3E9DF-5BE9-DAE7-47E7-7A95C514B7F4}" dt="2019-11-01T00:32:48.229" v="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Gallo, A" userId="S::agallo@albany.edu::7c730d9f-3aba-4e93-ad3c-04b8ea975baa" providerId="AD" clId="Web-{C5B3E9DF-5BE9-DAE7-47E7-7A95C514B7F4}" dt="2019-11-01T00:34:34.109" v="118" actId="20577"/>
        <pc:sldMkLst>
          <pc:docMk/>
          <pc:sldMk cId="1473767296" sldId="257"/>
        </pc:sldMkLst>
        <pc:spChg chg="mod">
          <ac:chgData name="Gallo, A" userId="S::agallo@albany.edu::7c730d9f-3aba-4e93-ad3c-04b8ea975baa" providerId="AD" clId="Web-{C5B3E9DF-5BE9-DAE7-47E7-7A95C514B7F4}" dt="2019-11-01T00:34:34.109" v="118" actId="20577"/>
          <ac:spMkLst>
            <pc:docMk/>
            <pc:sldMk cId="1473767296" sldId="257"/>
            <ac:spMk id="3" creationId="{CC2D58E2-DC3A-47CA-AA91-0BBE403556A6}"/>
          </ac:spMkLst>
        </pc:spChg>
      </pc:sldChg>
    </pc:docChg>
  </pc:docChgLst>
  <pc:docChgLst>
    <pc:chgData name="Gallo, A" userId="S::agallo@albany.edu::7c730d9f-3aba-4e93-ad3c-04b8ea975baa" providerId="AD" clId="Web-{E84FAC08-8847-E696-3533-C299EB3A20AF}"/>
    <pc:docChg chg="modSld">
      <pc:chgData name="Gallo, A" userId="S::agallo@albany.edu::7c730d9f-3aba-4e93-ad3c-04b8ea975baa" providerId="AD" clId="Web-{E84FAC08-8847-E696-3533-C299EB3A20AF}" dt="2019-11-17T15:27:19.290" v="279" actId="20577"/>
      <pc:docMkLst>
        <pc:docMk/>
      </pc:docMkLst>
      <pc:sldChg chg="modSp">
        <pc:chgData name="Gallo, A" userId="S::agallo@albany.edu::7c730d9f-3aba-4e93-ad3c-04b8ea975baa" providerId="AD" clId="Web-{E84FAC08-8847-E696-3533-C299EB3A20AF}" dt="2019-11-17T15:20:51.193" v="27" actId="1076"/>
        <pc:sldMkLst>
          <pc:docMk/>
          <pc:sldMk cId="109857222" sldId="256"/>
        </pc:sldMkLst>
        <pc:spChg chg="mod">
          <ac:chgData name="Gallo, A" userId="S::agallo@albany.edu::7c730d9f-3aba-4e93-ad3c-04b8ea975baa" providerId="AD" clId="Web-{E84FAC08-8847-E696-3533-C299EB3A20AF}" dt="2019-11-17T15:20:51.193" v="27" actId="1076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Gallo, A" userId="S::agallo@albany.edu::7c730d9f-3aba-4e93-ad3c-04b8ea975baa" providerId="AD" clId="Web-{E84FAC08-8847-E696-3533-C299EB3A20AF}" dt="2019-11-17T15:27:19.290" v="279" actId="20577"/>
        <pc:sldMkLst>
          <pc:docMk/>
          <pc:sldMk cId="1473767296" sldId="257"/>
        </pc:sldMkLst>
        <pc:spChg chg="mod">
          <ac:chgData name="Gallo, A" userId="S::agallo@albany.edu::7c730d9f-3aba-4e93-ad3c-04b8ea975baa" providerId="AD" clId="Web-{E84FAC08-8847-E696-3533-C299EB3A20AF}" dt="2019-11-17T15:27:19.290" v="279" actId="20577"/>
          <ac:spMkLst>
            <pc:docMk/>
            <pc:sldMk cId="1473767296" sldId="257"/>
            <ac:spMk id="3" creationId="{CC2D58E2-DC3A-47CA-AA91-0BBE403556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8546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Week 12</a:t>
            </a: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Summation &amp; Lessons Learned</a:t>
            </a:r>
            <a:br>
              <a:rPr lang="en-US" dirty="0">
                <a:cs typeface="Calibri Light"/>
              </a:rPr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F9FE4-977D-44A8-8D17-4761C425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D58E2-DC3A-47CA-AA91-0BBE4035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Due: user manual – publish to other teams</a:t>
            </a:r>
            <a:endParaRPr lang="en-US" dirty="0"/>
          </a:p>
          <a:p>
            <a:r>
              <a:rPr lang="en-US" dirty="0">
                <a:cs typeface="Calibri"/>
              </a:rPr>
              <a:t>Due: external test plan updates – publish to other teams </a:t>
            </a:r>
          </a:p>
          <a:p>
            <a:r>
              <a:rPr lang="en-US" dirty="0">
                <a:cs typeface="Calibri"/>
              </a:rPr>
              <a:t>Discussion: user manuals &amp; test plans [30 min] </a:t>
            </a:r>
            <a:endParaRPr lang="en-US" dirty="0"/>
          </a:p>
          <a:p>
            <a:r>
              <a:rPr lang="en-US" b="1" dirty="0">
                <a:cs typeface="Calibri"/>
              </a:rPr>
              <a:t>Discussion: software engineering "lessons learned" </a:t>
            </a:r>
            <a:r>
              <a:rPr lang="en-US" dirty="0">
                <a:cs typeface="Calibri"/>
              </a:rPr>
              <a:t>[1 hour]</a:t>
            </a:r>
            <a:r>
              <a:rPr lang="en-US" b="1" dirty="0">
                <a:cs typeface="Calibri"/>
              </a:rPr>
              <a:t> </a:t>
            </a:r>
          </a:p>
          <a:p>
            <a:r>
              <a:rPr lang="en-US" dirty="0">
                <a:cs typeface="Calibri"/>
              </a:rPr>
              <a:t>Team scrums w/ instructor [1 hour] </a:t>
            </a:r>
          </a:p>
          <a:p>
            <a:pPr lvl="1"/>
            <a:r>
              <a:rPr lang="en-US" b="1" dirty="0">
                <a:cs typeface="Calibri"/>
              </a:rPr>
              <a:t>Team self-assessments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Next week (13): final demo &amp; cross-team testing 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376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11CC-FE20-465F-AC33-0E5825CC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Conduct of Final Class Week 13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89D05-443C-447D-BDE3-CEE0511A0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4296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Final demos presented by each team [20 min ea.] </a:t>
            </a:r>
          </a:p>
          <a:p>
            <a:r>
              <a:rPr lang="en-US" dirty="0">
                <a:cs typeface="Calibri"/>
              </a:rPr>
              <a:t>Cross-team testing &amp; adjudication [1 hour max] </a:t>
            </a:r>
          </a:p>
          <a:p>
            <a:r>
              <a:rPr lang="en-US" dirty="0">
                <a:cs typeface="Calibri"/>
              </a:rPr>
              <a:t>"Contract awarding" &amp; wrap-up discussion [30 min]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Cross-testing:</a:t>
            </a:r>
          </a:p>
          <a:p>
            <a:r>
              <a:rPr lang="en-US" dirty="0">
                <a:cs typeface="Calibri"/>
              </a:rPr>
              <a:t>Decamp to team rooms armed with user manual &amp; external test plan</a:t>
            </a:r>
          </a:p>
          <a:p>
            <a:r>
              <a:rPr lang="en-US" dirty="0">
                <a:cs typeface="Calibri"/>
              </a:rPr>
              <a:t>Each team sends </a:t>
            </a:r>
            <a:r>
              <a:rPr lang="en-US" b="1" dirty="0">
                <a:cs typeface="Calibri"/>
              </a:rPr>
              <a:t>one observer</a:t>
            </a:r>
            <a:r>
              <a:rPr lang="en-US" dirty="0">
                <a:cs typeface="Calibri"/>
              </a:rPr>
              <a:t> to the other team's room</a:t>
            </a:r>
          </a:p>
          <a:p>
            <a:r>
              <a:rPr lang="en-US" dirty="0">
                <a:cs typeface="Calibri"/>
              </a:rPr>
              <a:t>Observer observes, may ask questions and take notes – </a:t>
            </a:r>
            <a:r>
              <a:rPr lang="en-US" b="1" dirty="0">
                <a:cs typeface="Calibri"/>
              </a:rPr>
              <a:t>no arguing!</a:t>
            </a:r>
          </a:p>
          <a:p>
            <a:r>
              <a:rPr lang="en-US" dirty="0">
                <a:cs typeface="Calibri"/>
              </a:rPr>
              <a:t>At conclusion, any issues the observer wishes to raise get raised</a:t>
            </a:r>
            <a:endParaRPr lang="en-US" b="1" dirty="0">
              <a:cs typeface="Calibri"/>
            </a:endParaRPr>
          </a:p>
          <a:p>
            <a:r>
              <a:rPr lang="en-US" b="1" dirty="0">
                <a:cs typeface="Calibri"/>
              </a:rPr>
              <a:t>Instructor adjudicates</a:t>
            </a:r>
            <a:r>
              <a:rPr lang="en-US" dirty="0">
                <a:cs typeface="Calibri"/>
              </a:rPr>
              <a:t> – retest or other decision – all decisions final</a:t>
            </a:r>
          </a:p>
        </p:txBody>
      </p:sp>
    </p:spTree>
    <p:extLst>
      <p:ext uri="{BB962C8B-B14F-4D97-AF65-F5344CB8AC3E}">
        <p14:creationId xmlns:p14="http://schemas.microsoft.com/office/powerpoint/2010/main" val="78232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7EE9-3D20-4AA9-A408-63079F9B7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cs typeface="Calibri Light"/>
              </a:rPr>
              <a:t>Discussion: Software Engineering "Lessons Learned"</a:t>
            </a:r>
            <a:br>
              <a:rPr lang="en-US" dirty="0">
                <a:cs typeface="Calibri Light"/>
              </a:rPr>
            </a:br>
            <a:r>
              <a:rPr lang="en-US" sz="2000" dirty="0">
                <a:cs typeface="Calibri Light"/>
              </a:rPr>
              <a:t>A freewheeling discussion on these &amp; other topics: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AAADE-34BB-4AD3-B144-3F51580A1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>
                <a:cs typeface="Calibri"/>
              </a:rPr>
              <a:t>Requirements – form &amp; function</a:t>
            </a:r>
          </a:p>
          <a:p>
            <a:r>
              <a:rPr lang="en-US" dirty="0">
                <a:cs typeface="Calibri"/>
              </a:rPr>
              <a:t>Project plans &amp; tracking – utility of </a:t>
            </a:r>
          </a:p>
          <a:p>
            <a:r>
              <a:rPr lang="en-US" dirty="0">
                <a:cs typeface="Calibri"/>
              </a:rPr>
              <a:t>Team meetings &amp; coordination, team dynamics </a:t>
            </a:r>
          </a:p>
          <a:p>
            <a:r>
              <a:rPr lang="en-US" dirty="0">
                <a:cs typeface="Calibri"/>
              </a:rPr>
              <a:t>Establishing a team engineering process (&amp; tooling) </a:t>
            </a:r>
          </a:p>
          <a:p>
            <a:r>
              <a:rPr lang="en-US" dirty="0">
                <a:cs typeface="Calibri"/>
              </a:rPr>
              <a:t>On the "Agile Manifesto" &amp; the software engineering ethic</a:t>
            </a:r>
          </a:p>
          <a:p>
            <a:r>
              <a:rPr lang="en-US" dirty="0">
                <a:cs typeface="Calibri"/>
              </a:rPr>
              <a:t>TQM, "internal" vs. "external" quality – both lead to the QWAN</a:t>
            </a:r>
          </a:p>
          <a:p>
            <a:r>
              <a:rPr lang="en-US" dirty="0">
                <a:cs typeface="Calibri"/>
              </a:rPr>
              <a:t>Design – what was done &amp; actually used?</a:t>
            </a:r>
          </a:p>
          <a:p>
            <a:r>
              <a:rPr lang="en-US" dirty="0">
                <a:cs typeface="Calibri"/>
              </a:rPr>
              <a:t>Coding – when solo?  when "XP"?  </a:t>
            </a:r>
          </a:p>
          <a:p>
            <a:r>
              <a:rPr lang="en-US" dirty="0">
                <a:ea typeface="+mn-lt"/>
                <a:cs typeface="+mn-lt"/>
              </a:rPr>
              <a:t>Peer review generally – when?  what was effective?</a:t>
            </a:r>
          </a:p>
          <a:p>
            <a:r>
              <a:rPr lang="en-US" dirty="0">
                <a:cs typeface="Calibri"/>
              </a:rPr>
              <a:t>Test plans – level of thought process put in?  utility of?</a:t>
            </a:r>
          </a:p>
          <a:p>
            <a:r>
              <a:rPr lang="en-US" dirty="0">
                <a:cs typeface="Calibri"/>
              </a:rPr>
              <a:t>Public speaking, demos, &amp; presentations</a:t>
            </a:r>
          </a:p>
          <a:p>
            <a:r>
              <a:rPr lang="en-US" dirty="0">
                <a:cs typeface="Calibri"/>
              </a:rPr>
              <a:t>Right-sizing of presentation materials &amp; documents</a:t>
            </a:r>
          </a:p>
          <a:p>
            <a:r>
              <a:rPr lang="en-US" dirty="0">
                <a:cs typeface="Calibri"/>
              </a:rPr>
              <a:t>Competition &amp; sales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676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Week 12  Summation &amp; Lessons Learned </vt:lpstr>
      <vt:lpstr>Agenda</vt:lpstr>
      <vt:lpstr>Conduct of Final Class Week 13</vt:lpstr>
      <vt:lpstr>Discussion: Software Engineering "Lessons Learned" A freewheeling discussion on these &amp; other topics: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280</cp:revision>
  <dcterms:created xsi:type="dcterms:W3CDTF">2019-10-19T19:06:16Z</dcterms:created>
  <dcterms:modified xsi:type="dcterms:W3CDTF">2019-11-26T22:32:28Z</dcterms:modified>
</cp:coreProperties>
</file>