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7A7CBE-68F0-9E7F-8052-D84C8ABAB320}" v="245" dt="2019-11-17T15:30:52.782"/>
    <p1510:client id="{BAFEC721-B958-A80C-6E5F-122A41F88360}" v="24" dt="2019-11-23T15:20:25.026"/>
    <p1510:client id="{BBFC1B60-DDD1-3493-7F10-87B3EE0955FF}" v="1670" dt="2019-11-23T15:18:33.663"/>
    <p1510:client id="{C5B3E9DF-5BE9-DAE7-47E7-7A95C514B7F4}" v="125" dt="2019-11-01T00:34:35.609"/>
    <p1510:client id="{E84FAC08-8847-E696-3533-C299EB3A20AF}" v="281" dt="2019-11-17T15:27:19.290"/>
    <p1510:client id="{F37BE4E6-50B4-757E-F4DF-94AE37C05938}" v="26" dt="2019-11-17T15:40:18.769"/>
    <p1510:client id="{F8C6F618-8B81-45D0-A10E-67DA7AFDE381}" v="392" dt="2019-10-19T19:09:38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o, A" userId="S::agallo@albany.edu::7c730d9f-3aba-4e93-ad3c-04b8ea975baa" providerId="AD" clId="Web-{F37BE4E6-50B4-757E-F4DF-94AE37C05938}"/>
    <pc:docChg chg="modSld">
      <pc:chgData name="Gallo, A" userId="S::agallo@albany.edu::7c730d9f-3aba-4e93-ad3c-04b8ea975baa" providerId="AD" clId="Web-{F37BE4E6-50B4-757E-F4DF-94AE37C05938}" dt="2019-11-17T15:40:17.487" v="24" actId="20577"/>
      <pc:docMkLst>
        <pc:docMk/>
      </pc:docMkLst>
      <pc:sldChg chg="modSp">
        <pc:chgData name="Gallo, A" userId="S::agallo@albany.edu::7c730d9f-3aba-4e93-ad3c-04b8ea975baa" providerId="AD" clId="Web-{F37BE4E6-50B4-757E-F4DF-94AE37C05938}" dt="2019-11-17T15:40:17.315" v="22" actId="20577"/>
        <pc:sldMkLst>
          <pc:docMk/>
          <pc:sldMk cId="1473767296" sldId="257"/>
        </pc:sldMkLst>
        <pc:spChg chg="mod">
          <ac:chgData name="Gallo, A" userId="S::agallo@albany.edu::7c730d9f-3aba-4e93-ad3c-04b8ea975baa" providerId="AD" clId="Web-{F37BE4E6-50B4-757E-F4DF-94AE37C05938}" dt="2019-11-17T15:40:17.315" v="22" actId="20577"/>
          <ac:spMkLst>
            <pc:docMk/>
            <pc:sldMk cId="1473767296" sldId="257"/>
            <ac:spMk id="3" creationId="{CC2D58E2-DC3A-47CA-AA91-0BBE403556A6}"/>
          </ac:spMkLst>
        </pc:spChg>
      </pc:sldChg>
    </pc:docChg>
  </pc:docChgLst>
  <pc:docChgLst>
    <pc:chgData name="Gallo, A" userId="S::agallo@albany.edu::7c730d9f-3aba-4e93-ad3c-04b8ea975baa" providerId="AD" clId="Web-{BBFC1B60-DDD1-3493-7F10-87B3EE0955FF}"/>
    <pc:docChg chg="addSld modSld">
      <pc:chgData name="Gallo, A" userId="S::agallo@albany.edu::7c730d9f-3aba-4e93-ad3c-04b8ea975baa" providerId="AD" clId="Web-{BBFC1B60-DDD1-3493-7F10-87B3EE0955FF}" dt="2019-11-23T15:18:33.663" v="1653" actId="20577"/>
      <pc:docMkLst>
        <pc:docMk/>
      </pc:docMkLst>
      <pc:sldChg chg="modSp">
        <pc:chgData name="Gallo, A" userId="S::agallo@albany.edu::7c730d9f-3aba-4e93-ad3c-04b8ea975baa" providerId="AD" clId="Web-{BBFC1B60-DDD1-3493-7F10-87B3EE0955FF}" dt="2019-11-23T15:18:11.679" v="1630" actId="20577"/>
        <pc:sldMkLst>
          <pc:docMk/>
          <pc:sldMk cId="109857222" sldId="256"/>
        </pc:sldMkLst>
        <pc:spChg chg="mod">
          <ac:chgData name="Gallo, A" userId="S::agallo@albany.edu::7c730d9f-3aba-4e93-ad3c-04b8ea975baa" providerId="AD" clId="Web-{BBFC1B60-DDD1-3493-7F10-87B3EE0955FF}" dt="2019-11-23T15:18:11.679" v="163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allo, A" userId="S::agallo@albany.edu::7c730d9f-3aba-4e93-ad3c-04b8ea975baa" providerId="AD" clId="Web-{BBFC1B60-DDD1-3493-7F10-87B3EE0955FF}" dt="2019-11-23T15:09:54.942" v="793" actId="20577"/>
        <pc:sldMkLst>
          <pc:docMk/>
          <pc:sldMk cId="1473767296" sldId="257"/>
        </pc:sldMkLst>
        <pc:spChg chg="mod">
          <ac:chgData name="Gallo, A" userId="S::agallo@albany.edu::7c730d9f-3aba-4e93-ad3c-04b8ea975baa" providerId="AD" clId="Web-{BBFC1B60-DDD1-3493-7F10-87B3EE0955FF}" dt="2019-11-23T15:09:54.942" v="793" actId="20577"/>
          <ac:spMkLst>
            <pc:docMk/>
            <pc:sldMk cId="1473767296" sldId="257"/>
            <ac:spMk id="3" creationId="{CC2D58E2-DC3A-47CA-AA91-0BBE403556A6}"/>
          </ac:spMkLst>
        </pc:spChg>
      </pc:sldChg>
      <pc:sldChg chg="modSp new">
        <pc:chgData name="Gallo, A" userId="S::agallo@albany.edu::7c730d9f-3aba-4e93-ad3c-04b8ea975baa" providerId="AD" clId="Web-{BBFC1B60-DDD1-3493-7F10-87B3EE0955FF}" dt="2019-11-23T15:08:18.536" v="762" actId="20577"/>
        <pc:sldMkLst>
          <pc:docMk/>
          <pc:sldMk cId="782327975" sldId="258"/>
        </pc:sldMkLst>
        <pc:spChg chg="mod">
          <ac:chgData name="Gallo, A" userId="S::agallo@albany.edu::7c730d9f-3aba-4e93-ad3c-04b8ea975baa" providerId="AD" clId="Web-{BBFC1B60-DDD1-3493-7F10-87B3EE0955FF}" dt="2019-11-23T15:04:40.482" v="484" actId="20577"/>
          <ac:spMkLst>
            <pc:docMk/>
            <pc:sldMk cId="782327975" sldId="258"/>
            <ac:spMk id="2" creationId="{A2C511CC-FE20-465F-AC33-0E5825CC2B5C}"/>
          </ac:spMkLst>
        </pc:spChg>
        <pc:spChg chg="mod">
          <ac:chgData name="Gallo, A" userId="S::agallo@albany.edu::7c730d9f-3aba-4e93-ad3c-04b8ea975baa" providerId="AD" clId="Web-{BBFC1B60-DDD1-3493-7F10-87B3EE0955FF}" dt="2019-11-23T15:08:18.536" v="762" actId="20577"/>
          <ac:spMkLst>
            <pc:docMk/>
            <pc:sldMk cId="782327975" sldId="258"/>
            <ac:spMk id="3" creationId="{41D89D05-443C-447D-BDE3-CEE0511A020E}"/>
          </ac:spMkLst>
        </pc:spChg>
      </pc:sldChg>
      <pc:sldChg chg="modSp new">
        <pc:chgData name="Gallo, A" userId="S::agallo@albany.edu::7c730d9f-3aba-4e93-ad3c-04b8ea975baa" providerId="AD" clId="Web-{BBFC1B60-DDD1-3493-7F10-87B3EE0955FF}" dt="2019-11-23T15:18:32.757" v="1651" actId="20577"/>
        <pc:sldMkLst>
          <pc:docMk/>
          <pc:sldMk cId="4056761053" sldId="259"/>
        </pc:sldMkLst>
        <pc:spChg chg="mod">
          <ac:chgData name="Gallo, A" userId="S::agallo@albany.edu::7c730d9f-3aba-4e93-ad3c-04b8ea975baa" providerId="AD" clId="Web-{BBFC1B60-DDD1-3493-7F10-87B3EE0955FF}" dt="2019-11-23T15:18:32.757" v="1651" actId="20577"/>
          <ac:spMkLst>
            <pc:docMk/>
            <pc:sldMk cId="4056761053" sldId="259"/>
            <ac:spMk id="2" creationId="{B97B7EE9-3D20-4AA9-A408-63079F9B74A7}"/>
          </ac:spMkLst>
        </pc:spChg>
        <pc:spChg chg="mod">
          <ac:chgData name="Gallo, A" userId="S::agallo@albany.edu::7c730d9f-3aba-4e93-ad3c-04b8ea975baa" providerId="AD" clId="Web-{BBFC1B60-DDD1-3493-7F10-87B3EE0955FF}" dt="2019-11-23T15:17:26.335" v="1582" actId="20577"/>
          <ac:spMkLst>
            <pc:docMk/>
            <pc:sldMk cId="4056761053" sldId="259"/>
            <ac:spMk id="3" creationId="{37DAAADE-34BB-4AD3-B144-3F51580A14C7}"/>
          </ac:spMkLst>
        </pc:spChg>
      </pc:sldChg>
    </pc:docChg>
  </pc:docChgLst>
  <pc:docChgLst>
    <pc:chgData name="Gallo, A" userId="S::agallo@albany.edu::7c730d9f-3aba-4e93-ad3c-04b8ea975baa" providerId="AD" clId="Web-{BAFEC721-B958-A80C-6E5F-122A41F88360}"/>
    <pc:docChg chg="delSld modSld">
      <pc:chgData name="Gallo, A" userId="S::agallo@albany.edu::7c730d9f-3aba-4e93-ad3c-04b8ea975baa" providerId="AD" clId="Web-{BAFEC721-B958-A80C-6E5F-122A41F88360}" dt="2019-11-23T15:20:24.760" v="21" actId="20577"/>
      <pc:docMkLst>
        <pc:docMk/>
      </pc:docMkLst>
      <pc:sldChg chg="modSp">
        <pc:chgData name="Gallo, A" userId="S::agallo@albany.edu::7c730d9f-3aba-4e93-ad3c-04b8ea975baa" providerId="AD" clId="Web-{BAFEC721-B958-A80C-6E5F-122A41F88360}" dt="2019-11-23T15:20:23.635" v="19" actId="20577"/>
        <pc:sldMkLst>
          <pc:docMk/>
          <pc:sldMk cId="109857222" sldId="256"/>
        </pc:sldMkLst>
        <pc:spChg chg="mod">
          <ac:chgData name="Gallo, A" userId="S::agallo@albany.edu::7c730d9f-3aba-4e93-ad3c-04b8ea975baa" providerId="AD" clId="Web-{BAFEC721-B958-A80C-6E5F-122A41F88360}" dt="2019-11-23T15:20:23.635" v="1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Gallo, A" userId="S::agallo@albany.edu::7c730d9f-3aba-4e93-ad3c-04b8ea975baa" providerId="AD" clId="Web-{BAFEC721-B958-A80C-6E5F-122A41F88360}" dt="2019-11-23T15:20:06.119" v="16"/>
        <pc:sldMkLst>
          <pc:docMk/>
          <pc:sldMk cId="1473767296" sldId="257"/>
        </pc:sldMkLst>
      </pc:sldChg>
      <pc:sldChg chg="del">
        <pc:chgData name="Gallo, A" userId="S::agallo@albany.edu::7c730d9f-3aba-4e93-ad3c-04b8ea975baa" providerId="AD" clId="Web-{BAFEC721-B958-A80C-6E5F-122A41F88360}" dt="2019-11-23T15:20:12.479" v="17"/>
        <pc:sldMkLst>
          <pc:docMk/>
          <pc:sldMk cId="4056761053" sldId="259"/>
        </pc:sldMkLst>
      </pc:sldChg>
    </pc:docChg>
  </pc:docChgLst>
  <pc:docChgLst>
    <pc:chgData name="Gallo, A" userId="S::agallo@albany.edu::7c730d9f-3aba-4e93-ad3c-04b8ea975baa" providerId="AD" clId="Web-{F8C6F618-8B81-45D0-A10E-67DA7AFDE381}"/>
    <pc:docChg chg="addSld modSld">
      <pc:chgData name="Gallo, A" userId="S::agallo@albany.edu::7c730d9f-3aba-4e93-ad3c-04b8ea975baa" providerId="AD" clId="Web-{F8C6F618-8B81-45D0-A10E-67DA7AFDE381}" dt="2019-10-19T19:09:38.051" v="386" actId="20577"/>
      <pc:docMkLst>
        <pc:docMk/>
      </pc:docMkLst>
      <pc:sldChg chg="modSp">
        <pc:chgData name="Gallo, A" userId="S::agallo@albany.edu::7c730d9f-3aba-4e93-ad3c-04b8ea975baa" providerId="AD" clId="Web-{F8C6F618-8B81-45D0-A10E-67DA7AFDE381}" dt="2019-10-19T19:06:33.309" v="17" actId="20577"/>
        <pc:sldMkLst>
          <pc:docMk/>
          <pc:sldMk cId="109857222" sldId="256"/>
        </pc:sldMkLst>
        <pc:spChg chg="mod">
          <ac:chgData name="Gallo, A" userId="S::agallo@albany.edu::7c730d9f-3aba-4e93-ad3c-04b8ea975baa" providerId="AD" clId="Web-{F8C6F618-8B81-45D0-A10E-67DA7AFDE381}" dt="2019-10-19T19:06:25.277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llo, A" userId="S::agallo@albany.edu::7c730d9f-3aba-4e93-ad3c-04b8ea975baa" providerId="AD" clId="Web-{F8C6F618-8B81-45D0-A10E-67DA7AFDE381}" dt="2019-10-19T19:06:33.309" v="1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allo, A" userId="S::agallo@albany.edu::7c730d9f-3aba-4e93-ad3c-04b8ea975baa" providerId="AD" clId="Web-{F8C6F618-8B81-45D0-A10E-67DA7AFDE381}" dt="2019-10-19T19:09:33.817" v="383" actId="20577"/>
        <pc:sldMkLst>
          <pc:docMk/>
          <pc:sldMk cId="1473767296" sldId="257"/>
        </pc:sldMkLst>
        <pc:spChg chg="mod">
          <ac:chgData name="Gallo, A" userId="S::agallo@albany.edu::7c730d9f-3aba-4e93-ad3c-04b8ea975baa" providerId="AD" clId="Web-{F8C6F618-8B81-45D0-A10E-67DA7AFDE381}" dt="2019-10-19T19:06:37.825" v="19" actId="20577"/>
          <ac:spMkLst>
            <pc:docMk/>
            <pc:sldMk cId="1473767296" sldId="257"/>
            <ac:spMk id="2" creationId="{3F9F9FE4-977D-44A8-8D17-4761C4255301}"/>
          </ac:spMkLst>
        </pc:spChg>
        <pc:spChg chg="mod">
          <ac:chgData name="Gallo, A" userId="S::agallo@albany.edu::7c730d9f-3aba-4e93-ad3c-04b8ea975baa" providerId="AD" clId="Web-{F8C6F618-8B81-45D0-A10E-67DA7AFDE381}" dt="2019-10-19T19:09:33.817" v="383" actId="20577"/>
          <ac:spMkLst>
            <pc:docMk/>
            <pc:sldMk cId="1473767296" sldId="257"/>
            <ac:spMk id="3" creationId="{CC2D58E2-DC3A-47CA-AA91-0BBE403556A6}"/>
          </ac:spMkLst>
        </pc:spChg>
      </pc:sldChg>
    </pc:docChg>
  </pc:docChgLst>
  <pc:docChgLst>
    <pc:chgData name="Gallo, A" userId="S::agallo@albany.edu::7c730d9f-3aba-4e93-ad3c-04b8ea975baa" providerId="AD" clId="Web-{C5B3E9DF-5BE9-DAE7-47E7-7A95C514B7F4}"/>
    <pc:docChg chg="modSld">
      <pc:chgData name="Gallo, A" userId="S::agallo@albany.edu::7c730d9f-3aba-4e93-ad3c-04b8ea975baa" providerId="AD" clId="Web-{C5B3E9DF-5BE9-DAE7-47E7-7A95C514B7F4}" dt="2019-11-01T00:34:35.078" v="121" actId="20577"/>
      <pc:docMkLst>
        <pc:docMk/>
      </pc:docMkLst>
      <pc:sldChg chg="modSp">
        <pc:chgData name="Gallo, A" userId="S::agallo@albany.edu::7c730d9f-3aba-4e93-ad3c-04b8ea975baa" providerId="AD" clId="Web-{C5B3E9DF-5BE9-DAE7-47E7-7A95C514B7F4}" dt="2019-11-01T00:32:48.229" v="0" actId="20577"/>
        <pc:sldMkLst>
          <pc:docMk/>
          <pc:sldMk cId="109857222" sldId="256"/>
        </pc:sldMkLst>
        <pc:spChg chg="mod">
          <ac:chgData name="Gallo, A" userId="S::agallo@albany.edu::7c730d9f-3aba-4e93-ad3c-04b8ea975baa" providerId="AD" clId="Web-{C5B3E9DF-5BE9-DAE7-47E7-7A95C514B7F4}" dt="2019-11-01T00:32:48.229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allo, A" userId="S::agallo@albany.edu::7c730d9f-3aba-4e93-ad3c-04b8ea975baa" providerId="AD" clId="Web-{C5B3E9DF-5BE9-DAE7-47E7-7A95C514B7F4}" dt="2019-11-01T00:34:34.109" v="118" actId="20577"/>
        <pc:sldMkLst>
          <pc:docMk/>
          <pc:sldMk cId="1473767296" sldId="257"/>
        </pc:sldMkLst>
        <pc:spChg chg="mod">
          <ac:chgData name="Gallo, A" userId="S::agallo@albany.edu::7c730d9f-3aba-4e93-ad3c-04b8ea975baa" providerId="AD" clId="Web-{C5B3E9DF-5BE9-DAE7-47E7-7A95C514B7F4}" dt="2019-11-01T00:34:34.109" v="118" actId="20577"/>
          <ac:spMkLst>
            <pc:docMk/>
            <pc:sldMk cId="1473767296" sldId="257"/>
            <ac:spMk id="3" creationId="{CC2D58E2-DC3A-47CA-AA91-0BBE403556A6}"/>
          </ac:spMkLst>
        </pc:spChg>
      </pc:sldChg>
    </pc:docChg>
  </pc:docChgLst>
  <pc:docChgLst>
    <pc:chgData name="Gallo, A" userId="S::agallo@albany.edu::7c730d9f-3aba-4e93-ad3c-04b8ea975baa" providerId="AD" clId="Web-{8E7A7CBE-68F0-9E7F-8052-D84C8ABAB320}"/>
    <pc:docChg chg="modSld">
      <pc:chgData name="Gallo, A" userId="S::agallo@albany.edu::7c730d9f-3aba-4e93-ad3c-04b8ea975baa" providerId="AD" clId="Web-{8E7A7CBE-68F0-9E7F-8052-D84C8ABAB320}" dt="2019-11-17T15:30:52.782" v="242" actId="20577"/>
      <pc:docMkLst>
        <pc:docMk/>
      </pc:docMkLst>
      <pc:sldChg chg="modSp">
        <pc:chgData name="Gallo, A" userId="S::agallo@albany.edu::7c730d9f-3aba-4e93-ad3c-04b8ea975baa" providerId="AD" clId="Web-{8E7A7CBE-68F0-9E7F-8052-D84C8ABAB320}" dt="2019-11-17T15:28:04.558" v="2" actId="20577"/>
        <pc:sldMkLst>
          <pc:docMk/>
          <pc:sldMk cId="109857222" sldId="256"/>
        </pc:sldMkLst>
        <pc:spChg chg="mod">
          <ac:chgData name="Gallo, A" userId="S::agallo@albany.edu::7c730d9f-3aba-4e93-ad3c-04b8ea975baa" providerId="AD" clId="Web-{8E7A7CBE-68F0-9E7F-8052-D84C8ABAB320}" dt="2019-11-17T15:28:04.558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allo, A" userId="S::agallo@albany.edu::7c730d9f-3aba-4e93-ad3c-04b8ea975baa" providerId="AD" clId="Web-{8E7A7CBE-68F0-9E7F-8052-D84C8ABAB320}" dt="2019-11-17T15:30:52.782" v="241" actId="20577"/>
        <pc:sldMkLst>
          <pc:docMk/>
          <pc:sldMk cId="1473767296" sldId="257"/>
        </pc:sldMkLst>
        <pc:spChg chg="mod">
          <ac:chgData name="Gallo, A" userId="S::agallo@albany.edu::7c730d9f-3aba-4e93-ad3c-04b8ea975baa" providerId="AD" clId="Web-{8E7A7CBE-68F0-9E7F-8052-D84C8ABAB320}" dt="2019-11-17T15:30:52.782" v="241" actId="20577"/>
          <ac:spMkLst>
            <pc:docMk/>
            <pc:sldMk cId="1473767296" sldId="257"/>
            <ac:spMk id="3" creationId="{CC2D58E2-DC3A-47CA-AA91-0BBE403556A6}"/>
          </ac:spMkLst>
        </pc:spChg>
      </pc:sldChg>
    </pc:docChg>
  </pc:docChgLst>
  <pc:docChgLst>
    <pc:chgData name="Gallo, A" userId="S::agallo@albany.edu::7c730d9f-3aba-4e93-ad3c-04b8ea975baa" providerId="AD" clId="Web-{E84FAC08-8847-E696-3533-C299EB3A20AF}"/>
    <pc:docChg chg="modSld">
      <pc:chgData name="Gallo, A" userId="S::agallo@albany.edu::7c730d9f-3aba-4e93-ad3c-04b8ea975baa" providerId="AD" clId="Web-{E84FAC08-8847-E696-3533-C299EB3A20AF}" dt="2019-11-17T15:27:19.290" v="279" actId="20577"/>
      <pc:docMkLst>
        <pc:docMk/>
      </pc:docMkLst>
      <pc:sldChg chg="modSp">
        <pc:chgData name="Gallo, A" userId="S::agallo@albany.edu::7c730d9f-3aba-4e93-ad3c-04b8ea975baa" providerId="AD" clId="Web-{E84FAC08-8847-E696-3533-C299EB3A20AF}" dt="2019-11-17T15:20:51.193" v="27" actId="1076"/>
        <pc:sldMkLst>
          <pc:docMk/>
          <pc:sldMk cId="109857222" sldId="256"/>
        </pc:sldMkLst>
        <pc:spChg chg="mod">
          <ac:chgData name="Gallo, A" userId="S::agallo@albany.edu::7c730d9f-3aba-4e93-ad3c-04b8ea975baa" providerId="AD" clId="Web-{E84FAC08-8847-E696-3533-C299EB3A20AF}" dt="2019-11-17T15:20:51.193" v="27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allo, A" userId="S::agallo@albany.edu::7c730d9f-3aba-4e93-ad3c-04b8ea975baa" providerId="AD" clId="Web-{E84FAC08-8847-E696-3533-C299EB3A20AF}" dt="2019-11-17T15:27:19.290" v="279" actId="20577"/>
        <pc:sldMkLst>
          <pc:docMk/>
          <pc:sldMk cId="1473767296" sldId="257"/>
        </pc:sldMkLst>
        <pc:spChg chg="mod">
          <ac:chgData name="Gallo, A" userId="S::agallo@albany.edu::7c730d9f-3aba-4e93-ad3c-04b8ea975baa" providerId="AD" clId="Web-{E84FAC08-8847-E696-3533-C299EB3A20AF}" dt="2019-11-17T15:27:19.290" v="279" actId="20577"/>
          <ac:spMkLst>
            <pc:docMk/>
            <pc:sldMk cId="1473767296" sldId="257"/>
            <ac:spMk id="3" creationId="{CC2D58E2-DC3A-47CA-AA91-0BBE403556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6372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Week 13</a:t>
            </a: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Final Demo</a:t>
            </a: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11CC-FE20-465F-AC33-0E5825CC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Conduct of Final Class Week 13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9D05-443C-447D-BDE3-CEE0511A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29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Final demos presented by each team [20 min ea.] </a:t>
            </a:r>
          </a:p>
          <a:p>
            <a:r>
              <a:rPr lang="en-US" dirty="0">
                <a:cs typeface="Calibri"/>
              </a:rPr>
              <a:t>Cross-team testing &amp; adjudication [1 hour max] </a:t>
            </a:r>
          </a:p>
          <a:p>
            <a:r>
              <a:rPr lang="en-US" dirty="0">
                <a:cs typeface="Calibri"/>
              </a:rPr>
              <a:t>"Contract awarding" &amp; wrap-up discussion [30 min]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Decamp to team rooms armed with user manual &amp; external test plan</a:t>
            </a:r>
          </a:p>
          <a:p>
            <a:r>
              <a:rPr lang="en-US" dirty="0">
                <a:cs typeface="Calibri"/>
              </a:rPr>
              <a:t>Each team sends </a:t>
            </a:r>
            <a:r>
              <a:rPr lang="en-US" b="1" dirty="0">
                <a:cs typeface="Calibri"/>
              </a:rPr>
              <a:t>one observer</a:t>
            </a:r>
            <a:r>
              <a:rPr lang="en-US" dirty="0">
                <a:cs typeface="Calibri"/>
              </a:rPr>
              <a:t> to the other team's room</a:t>
            </a:r>
          </a:p>
          <a:p>
            <a:r>
              <a:rPr lang="en-US" dirty="0">
                <a:cs typeface="Calibri"/>
              </a:rPr>
              <a:t>Observer observes, may ask questions and take notes – </a:t>
            </a:r>
            <a:r>
              <a:rPr lang="en-US" b="1" dirty="0">
                <a:cs typeface="Calibri"/>
              </a:rPr>
              <a:t>no arguing!</a:t>
            </a:r>
          </a:p>
          <a:p>
            <a:r>
              <a:rPr lang="en-US" dirty="0">
                <a:cs typeface="Calibri"/>
              </a:rPr>
              <a:t>At conclusion, any issues the observer wishes to raise get raised</a:t>
            </a:r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Instructor adjudicates</a:t>
            </a:r>
            <a:r>
              <a:rPr lang="en-US" dirty="0">
                <a:cs typeface="Calibri"/>
              </a:rPr>
              <a:t> – retest or other decision – all decisions final</a:t>
            </a:r>
          </a:p>
        </p:txBody>
      </p:sp>
    </p:spTree>
    <p:extLst>
      <p:ext uri="{BB962C8B-B14F-4D97-AF65-F5344CB8AC3E}">
        <p14:creationId xmlns:p14="http://schemas.microsoft.com/office/powerpoint/2010/main" val="78232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Week 13  Final Demo  </vt:lpstr>
      <vt:lpstr>Conduct of Final Class Week 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272</cp:revision>
  <dcterms:created xsi:type="dcterms:W3CDTF">2019-10-19T19:06:16Z</dcterms:created>
  <dcterms:modified xsi:type="dcterms:W3CDTF">2019-11-23T15:20:26Z</dcterms:modified>
</cp:coreProperties>
</file>