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Seminar Hall &amp; CC Booking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14160" cy="26487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PREPARED BY</a:t>
            </a:r>
            <a:endParaRPr dirty="0"/>
          </a:p>
          <a:p>
            <a:r>
              <a:rPr lang="en-IN" dirty="0" err="1"/>
              <a:t>S.Agalya</a:t>
            </a:r>
            <a:r>
              <a:rPr lang="en-IN" dirty="0"/>
              <a:t> (23CSR013)</a:t>
            </a:r>
          </a:p>
          <a:p>
            <a:r>
              <a:rPr lang="en-IN" dirty="0" err="1"/>
              <a:t>Dhinagar</a:t>
            </a:r>
            <a:r>
              <a:rPr lang="en-IN" dirty="0"/>
              <a:t> .B (23CSR051)</a:t>
            </a:r>
          </a:p>
          <a:p>
            <a:r>
              <a:rPr lang="en-IN" dirty="0" err="1"/>
              <a:t>Dharaneesh</a:t>
            </a:r>
            <a:r>
              <a:rPr lang="en-IN" dirty="0"/>
              <a:t> .SS (23CSR044)</a:t>
            </a:r>
          </a:p>
          <a:p>
            <a:endParaRPr lang="en-IN" dirty="0"/>
          </a:p>
          <a:p>
            <a:r>
              <a:rPr lang="en-IN" dirty="0"/>
              <a:t>KONGU ENGINEERING COLLEGE</a:t>
            </a:r>
          </a:p>
          <a:p>
            <a:r>
              <a:rPr lang="en-IN" dirty="0"/>
              <a:t>27/02/2025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with Other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Syncs with calendar tools like Google Calendar for better scheduling.</a:t>
            </a:r>
          </a:p>
          <a:p>
            <a:r>
              <a:t>- Works with existing event management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Performance: Handles multiple users booking simultaneously.</a:t>
            </a:r>
          </a:p>
          <a:p>
            <a:r>
              <a:rPr dirty="0"/>
              <a:t>- Security: Requires authentication to ensure data privacy.</a:t>
            </a:r>
          </a:p>
          <a:p>
            <a:r>
              <a:rPr dirty="0"/>
              <a:t>- User Experience: Designed to be simple and intuitive.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smooth booking.</a:t>
            </a:r>
          </a:p>
          <a:p>
            <a:r>
              <a:t>- Saves time &amp; avoids scheduling conflicts.</a:t>
            </a:r>
          </a:p>
          <a:p>
            <a:r>
              <a:t>- Enhances event planning for clubs.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1. Introduction</a:t>
            </a:r>
            <a:endParaRPr lang="en-US" dirty="0"/>
          </a:p>
          <a:p>
            <a:r>
              <a:rPr lang="en-US" dirty="0"/>
              <a:t>      - Purpose</a:t>
            </a:r>
          </a:p>
          <a:p>
            <a:r>
              <a:rPr lang="en-US" dirty="0"/>
              <a:t>     - How to Use This Document</a:t>
            </a:r>
          </a:p>
          <a:p>
            <a:r>
              <a:rPr lang="en-US" dirty="0"/>
              <a:t>     - Who This is For</a:t>
            </a:r>
          </a:p>
          <a:p>
            <a:r>
              <a:rPr lang="en-US" dirty="0"/>
              <a:t>     - What This System Covers</a:t>
            </a:r>
            <a:endParaRPr dirty="0"/>
          </a:p>
          <a:p>
            <a:r>
              <a:rPr dirty="0"/>
              <a:t>2. System Overview</a:t>
            </a:r>
          </a:p>
          <a:p>
            <a:r>
              <a:rPr dirty="0"/>
              <a:t>3. Key Features</a:t>
            </a:r>
          </a:p>
          <a:p>
            <a:r>
              <a:rPr dirty="0"/>
              <a:t>4. Booking System</a:t>
            </a:r>
          </a:p>
          <a:p>
            <a:r>
              <a:rPr dirty="0"/>
              <a:t>5. Handling Conflicts</a:t>
            </a:r>
          </a:p>
          <a:p>
            <a:r>
              <a:rPr dirty="0"/>
              <a:t>6. Notifications</a:t>
            </a:r>
          </a:p>
          <a:p>
            <a:r>
              <a:rPr dirty="0"/>
              <a:t>7. Reports &amp; Insights</a:t>
            </a:r>
          </a:p>
          <a:p>
            <a:r>
              <a:rPr dirty="0"/>
              <a:t>8. System Integration</a:t>
            </a:r>
          </a:p>
          <a:p>
            <a:r>
              <a:rPr dirty="0"/>
              <a:t>9. Other Considerations</a:t>
            </a:r>
          </a:p>
          <a:p>
            <a:r>
              <a:rPr dirty="0"/>
              <a:t>10.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system is designed to make booking seminar halls and common spaces (CCs) easier and more efficient. It removes the hassle of last-minute bookings and conflicts, saving time and reducing stress for everyone involved.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Allows users to check venue availability and make bookings.</a:t>
            </a:r>
          </a:p>
          <a:p>
            <a:r>
              <a:t>- Automatically detects and resolves booking conflicts.</a:t>
            </a:r>
          </a:p>
          <a:p>
            <a:r>
              <a:t>- Notifies users about booking updates and approvals.</a:t>
            </a:r>
          </a:p>
          <a:p>
            <a:r>
              <a:t>- Provides reports and insights on venue usage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Booking</a:t>
            </a:r>
          </a:p>
          <a:p>
            <a:r>
              <a:t>- Conflict Resolution</a:t>
            </a:r>
          </a:p>
          <a:p>
            <a:r>
              <a:t>- Notifications</a:t>
            </a:r>
          </a:p>
          <a:p>
            <a:r>
              <a:t>- Reports &amp;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view available venues and book them.</a:t>
            </a:r>
          </a:p>
          <a:p>
            <a:r>
              <a:t>- Ensures bookings are fair and conflict-free.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Notifies users if multiple people request the same venue.</a:t>
            </a:r>
          </a:p>
          <a:p>
            <a:r>
              <a:t>- Suggests alternative time slots if conflicts occur.</a:t>
            </a:r>
          </a:p>
          <a:p>
            <a:r>
              <a:t>- Allows admins to make final decisions when needed.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Sends booking confirmations and reminders via email and SMS.</a:t>
            </a:r>
          </a:p>
          <a:p>
            <a:r>
              <a:t>- Alerts users if their booking request is pending or rejected.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Generates reports on peak booking times.</a:t>
            </a:r>
          </a:p>
          <a:p>
            <a:r>
              <a:t>- Helps admins make informed decisions about venue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Seminar Hall &amp; CC Booking Management System</vt:lpstr>
      <vt:lpstr>Table of Contents</vt:lpstr>
      <vt:lpstr>Purpose</vt:lpstr>
      <vt:lpstr>System Overview</vt:lpstr>
      <vt:lpstr>Key Features</vt:lpstr>
      <vt:lpstr>Booking System</vt:lpstr>
      <vt:lpstr>Handling Conflicts</vt:lpstr>
      <vt:lpstr>Notifications</vt:lpstr>
      <vt:lpstr>Reports &amp; Insights</vt:lpstr>
      <vt:lpstr>How It Works with Other Systems</vt:lpstr>
      <vt:lpstr>Other Considerations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DHINAGAR B</dc:creator>
  <cp:keywords/>
  <dc:description>generated using python-pptx</dc:description>
  <cp:lastModifiedBy>DHINAGAR B</cp:lastModifiedBy>
  <cp:revision>2</cp:revision>
  <dcterms:created xsi:type="dcterms:W3CDTF">2013-01-27T09:14:16Z</dcterms:created>
  <dcterms:modified xsi:type="dcterms:W3CDTF">2025-02-27T05:59:17Z</dcterms:modified>
  <cp:category/>
</cp:coreProperties>
</file>