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9" r:id="rId7"/>
    <p:sldId id="261" r:id="rId8"/>
    <p:sldId id="267" r:id="rId9"/>
    <p:sldId id="262" r:id="rId10"/>
    <p:sldId id="270" r:id="rId11"/>
    <p:sldId id="268" r:id="rId12"/>
    <p:sldId id="266"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782711" y="2733453"/>
            <a:ext cx="6722745" cy="2219960"/>
          </a:xfrm>
          <a:prstGeom prst="rect">
            <a:avLst/>
          </a:prstGeom>
        </p:spPr>
        <p:txBody>
          <a:bodyPr wrap="square" lIns="0" tIns="0" rIns="0" bIns="0">
            <a:spAutoFit/>
          </a:bodyPr>
          <a:lstStyle>
            <a:lvl1pPr>
              <a:defRPr sz="14400" b="0" i="0">
                <a:solidFill>
                  <a:srgbClr val="0F0F0F"/>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3200" b="0" i="0">
                <a:solidFill>
                  <a:srgbClr val="0F0F0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56047" y="2799258"/>
            <a:ext cx="15975905" cy="3282950"/>
          </a:xfrm>
          <a:prstGeom prst="rect">
            <a:avLst/>
          </a:prstGeom>
        </p:spPr>
        <p:txBody>
          <a:bodyPr wrap="square" lIns="0" tIns="0" rIns="0" bIns="0">
            <a:spAutoFit/>
          </a:bodyPr>
          <a:lstStyle>
            <a:lvl1pPr>
              <a:defRPr sz="9200" b="1" i="0">
                <a:solidFill>
                  <a:schemeClr val="tx1"/>
                </a:solidFill>
                <a:latin typeface="Arial"/>
                <a:cs typeface="Arial"/>
              </a:defRPr>
            </a:lvl1pPr>
          </a:lstStyle>
          <a:p>
            <a:endParaRPr/>
          </a:p>
        </p:txBody>
      </p:sp>
      <p:sp>
        <p:nvSpPr>
          <p:cNvPr id="3" name="Holder 3"/>
          <p:cNvSpPr>
            <a:spLocks noGrp="1"/>
          </p:cNvSpPr>
          <p:nvPr>
            <p:ph type="body" idx="1"/>
          </p:nvPr>
        </p:nvSpPr>
        <p:spPr>
          <a:xfrm>
            <a:off x="3780606" y="2738033"/>
            <a:ext cx="10726786" cy="3987165"/>
          </a:xfrm>
          <a:prstGeom prst="rect">
            <a:avLst/>
          </a:prstGeom>
        </p:spPr>
        <p:txBody>
          <a:bodyPr wrap="square" lIns="0" tIns="0" rIns="0" bIns="0">
            <a:spAutoFit/>
          </a:bodyPr>
          <a:lstStyle>
            <a:lvl1pPr>
              <a:defRPr sz="13200" b="0" i="0">
                <a:solidFill>
                  <a:srgbClr val="0F0F0F"/>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drive/folders/1Gp9Q-qKTzBAv3fL4PatkC_SKy9ia-Rp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algn="ctr">
              <a:lnSpc>
                <a:spcPts val="14875"/>
              </a:lnSpc>
              <a:spcBef>
                <a:spcPts val="100"/>
              </a:spcBef>
            </a:pPr>
            <a:r>
              <a:rPr spc="80" dirty="0"/>
              <a:t>INTERNSHIP</a:t>
            </a:r>
          </a:p>
          <a:p>
            <a:pPr algn="ctr">
              <a:lnSpc>
                <a:spcPts val="16315"/>
              </a:lnSpc>
            </a:pPr>
            <a:r>
              <a:rPr sz="14400" spc="580" dirty="0"/>
              <a:t>REPORT</a:t>
            </a:r>
            <a:endParaRPr sz="14400"/>
          </a:p>
        </p:txBody>
      </p:sp>
      <p:sp>
        <p:nvSpPr>
          <p:cNvPr id="3" name="object 3"/>
          <p:cNvSpPr txBox="1"/>
          <p:nvPr/>
        </p:nvSpPr>
        <p:spPr>
          <a:xfrm>
            <a:off x="4648200" y="7124700"/>
            <a:ext cx="8619807" cy="382156"/>
          </a:xfrm>
          <a:prstGeom prst="rect">
            <a:avLst/>
          </a:prstGeom>
        </p:spPr>
        <p:txBody>
          <a:bodyPr vert="horz" wrap="square" lIns="0" tIns="12700" rIns="0" bIns="0" rtlCol="0">
            <a:spAutoFit/>
          </a:bodyPr>
          <a:lstStyle/>
          <a:p>
            <a:pPr marL="12700">
              <a:lnSpc>
                <a:spcPct val="100000"/>
              </a:lnSpc>
              <a:spcBef>
                <a:spcPts val="100"/>
              </a:spcBef>
            </a:pPr>
            <a:r>
              <a:rPr lang="en-US" sz="2400" spc="270" dirty="0">
                <a:solidFill>
                  <a:srgbClr val="0F0F0F"/>
                </a:solidFill>
                <a:latin typeface="Tahoma"/>
                <a:cs typeface="Tahoma"/>
              </a:rPr>
              <a:t>Software Development</a:t>
            </a:r>
            <a:r>
              <a:rPr sz="2400" spc="-145" dirty="0">
                <a:solidFill>
                  <a:srgbClr val="0F0F0F"/>
                </a:solidFill>
                <a:latin typeface="Tahoma"/>
                <a:cs typeface="Tahoma"/>
              </a:rPr>
              <a:t> </a:t>
            </a:r>
            <a:r>
              <a:rPr lang="en-IN" sz="2400" spc="120" dirty="0">
                <a:solidFill>
                  <a:srgbClr val="0F0F0F"/>
                </a:solidFill>
                <a:latin typeface="Tahoma"/>
                <a:cs typeface="Tahoma"/>
              </a:rPr>
              <a:t>–</a:t>
            </a:r>
            <a:r>
              <a:rPr lang="en-US" sz="2400" spc="120" dirty="0">
                <a:solidFill>
                  <a:srgbClr val="0F0F0F"/>
                </a:solidFill>
                <a:latin typeface="Tahoma"/>
                <a:cs typeface="Tahoma"/>
              </a:rPr>
              <a:t> Paramount Software Solutions</a:t>
            </a:r>
            <a:endParaRPr sz="2400" dirty="0">
              <a:latin typeface="Tahoma"/>
              <a:cs typeface="Tahoma"/>
            </a:endParaRPr>
          </a:p>
        </p:txBody>
      </p:sp>
      <p:sp>
        <p:nvSpPr>
          <p:cNvPr id="4" name="object 4"/>
          <p:cNvSpPr/>
          <p:nvPr/>
        </p:nvSpPr>
        <p:spPr>
          <a:xfrm>
            <a:off x="14007565" y="6228133"/>
            <a:ext cx="4280535" cy="4058920"/>
          </a:xfrm>
          <a:custGeom>
            <a:avLst/>
            <a:gdLst/>
            <a:ahLst/>
            <a:cxnLst/>
            <a:rect l="l" t="t" r="r" b="b"/>
            <a:pathLst>
              <a:path w="4280534" h="4058920">
                <a:moveTo>
                  <a:pt x="1201280" y="1258747"/>
                </a:moveTo>
                <a:lnTo>
                  <a:pt x="4200253" y="1258747"/>
                </a:lnTo>
                <a:lnTo>
                  <a:pt x="4151972" y="1259135"/>
                </a:lnTo>
                <a:lnTo>
                  <a:pt x="4103876" y="1260295"/>
                </a:lnTo>
                <a:lnTo>
                  <a:pt x="4055971" y="1262222"/>
                </a:lnTo>
                <a:lnTo>
                  <a:pt x="4008264" y="1264908"/>
                </a:lnTo>
                <a:lnTo>
                  <a:pt x="3960761" y="1268349"/>
                </a:lnTo>
                <a:lnTo>
                  <a:pt x="3913468" y="1272538"/>
                </a:lnTo>
                <a:lnTo>
                  <a:pt x="3866389" y="1277470"/>
                </a:lnTo>
                <a:lnTo>
                  <a:pt x="3819532" y="1283138"/>
                </a:lnTo>
                <a:lnTo>
                  <a:pt x="3772903" y="1289537"/>
                </a:lnTo>
                <a:lnTo>
                  <a:pt x="3726506" y="1296661"/>
                </a:lnTo>
                <a:lnTo>
                  <a:pt x="3680349" y="1304503"/>
                </a:lnTo>
                <a:lnTo>
                  <a:pt x="3634436" y="1313059"/>
                </a:lnTo>
                <a:lnTo>
                  <a:pt x="3588774" y="1322321"/>
                </a:lnTo>
                <a:lnTo>
                  <a:pt x="3543370" y="1332284"/>
                </a:lnTo>
                <a:lnTo>
                  <a:pt x="3498228" y="1342942"/>
                </a:lnTo>
                <a:lnTo>
                  <a:pt x="3453355" y="1354290"/>
                </a:lnTo>
                <a:lnTo>
                  <a:pt x="3408756" y="1366321"/>
                </a:lnTo>
                <a:lnTo>
                  <a:pt x="3364438" y="1379029"/>
                </a:lnTo>
                <a:lnTo>
                  <a:pt x="3320406" y="1392408"/>
                </a:lnTo>
                <a:lnTo>
                  <a:pt x="3276667" y="1406454"/>
                </a:lnTo>
                <a:lnTo>
                  <a:pt x="3233226" y="1421158"/>
                </a:lnTo>
                <a:lnTo>
                  <a:pt x="3190090" y="1436516"/>
                </a:lnTo>
                <a:lnTo>
                  <a:pt x="3147263" y="1452522"/>
                </a:lnTo>
                <a:lnTo>
                  <a:pt x="3104753" y="1469170"/>
                </a:lnTo>
                <a:lnTo>
                  <a:pt x="3062564" y="1486454"/>
                </a:lnTo>
                <a:lnTo>
                  <a:pt x="3020704" y="1504367"/>
                </a:lnTo>
                <a:lnTo>
                  <a:pt x="2979177" y="1522905"/>
                </a:lnTo>
                <a:lnTo>
                  <a:pt x="2937990" y="1542061"/>
                </a:lnTo>
                <a:lnTo>
                  <a:pt x="2897149" y="1561829"/>
                </a:lnTo>
                <a:lnTo>
                  <a:pt x="2856659" y="1582203"/>
                </a:lnTo>
                <a:lnTo>
                  <a:pt x="2816527" y="1603177"/>
                </a:lnTo>
                <a:lnTo>
                  <a:pt x="2776759" y="1624746"/>
                </a:lnTo>
                <a:lnTo>
                  <a:pt x="2737359" y="1646904"/>
                </a:lnTo>
                <a:lnTo>
                  <a:pt x="2698335" y="1669644"/>
                </a:lnTo>
                <a:lnTo>
                  <a:pt x="2659693" y="1692961"/>
                </a:lnTo>
                <a:lnTo>
                  <a:pt x="2621437" y="1716848"/>
                </a:lnTo>
                <a:lnTo>
                  <a:pt x="2583574" y="1741300"/>
                </a:lnTo>
                <a:lnTo>
                  <a:pt x="2546111" y="1766312"/>
                </a:lnTo>
                <a:lnTo>
                  <a:pt x="2509052" y="1791876"/>
                </a:lnTo>
                <a:lnTo>
                  <a:pt x="2472405" y="1817987"/>
                </a:lnTo>
                <a:lnTo>
                  <a:pt x="2436173" y="1844639"/>
                </a:lnTo>
                <a:lnTo>
                  <a:pt x="2400365" y="1871827"/>
                </a:lnTo>
                <a:lnTo>
                  <a:pt x="2364985" y="1899543"/>
                </a:lnTo>
                <a:lnTo>
                  <a:pt x="2330040" y="1927783"/>
                </a:lnTo>
                <a:lnTo>
                  <a:pt x="2295535" y="1956541"/>
                </a:lnTo>
                <a:lnTo>
                  <a:pt x="2261477" y="1985810"/>
                </a:lnTo>
                <a:lnTo>
                  <a:pt x="2227871" y="2015585"/>
                </a:lnTo>
                <a:lnTo>
                  <a:pt x="2194723" y="2045859"/>
                </a:lnTo>
                <a:lnTo>
                  <a:pt x="2162039" y="2076627"/>
                </a:lnTo>
                <a:lnTo>
                  <a:pt x="2129825" y="2107883"/>
                </a:lnTo>
                <a:lnTo>
                  <a:pt x="2098087" y="2139621"/>
                </a:lnTo>
                <a:lnTo>
                  <a:pt x="2066832" y="2171834"/>
                </a:lnTo>
                <a:lnTo>
                  <a:pt x="2036064" y="2204518"/>
                </a:lnTo>
                <a:lnTo>
                  <a:pt x="2005789" y="2237666"/>
                </a:lnTo>
                <a:lnTo>
                  <a:pt x="1976015" y="2271272"/>
                </a:lnTo>
                <a:lnTo>
                  <a:pt x="1946745" y="2305331"/>
                </a:lnTo>
                <a:lnTo>
                  <a:pt x="1917988" y="2339836"/>
                </a:lnTo>
                <a:lnTo>
                  <a:pt x="1889748" y="2374781"/>
                </a:lnTo>
                <a:lnTo>
                  <a:pt x="1862031" y="2410161"/>
                </a:lnTo>
                <a:lnTo>
                  <a:pt x="1834844" y="2445969"/>
                </a:lnTo>
                <a:lnTo>
                  <a:pt x="1808191" y="2482200"/>
                </a:lnTo>
                <a:lnTo>
                  <a:pt x="1782080" y="2518848"/>
                </a:lnTo>
                <a:lnTo>
                  <a:pt x="1756516" y="2555906"/>
                </a:lnTo>
                <a:lnTo>
                  <a:pt x="1731505" y="2593370"/>
                </a:lnTo>
                <a:lnTo>
                  <a:pt x="1707053" y="2631233"/>
                </a:lnTo>
                <a:lnTo>
                  <a:pt x="1683165" y="2669488"/>
                </a:lnTo>
                <a:lnTo>
                  <a:pt x="1659848" y="2708131"/>
                </a:lnTo>
                <a:lnTo>
                  <a:pt x="1637108" y="2747155"/>
                </a:lnTo>
                <a:lnTo>
                  <a:pt x="1614951" y="2786554"/>
                </a:lnTo>
                <a:lnTo>
                  <a:pt x="1593382" y="2826323"/>
                </a:lnTo>
                <a:lnTo>
                  <a:pt x="1572407" y="2866455"/>
                </a:lnTo>
                <a:lnTo>
                  <a:pt x="1552033" y="2906944"/>
                </a:lnTo>
                <a:lnTo>
                  <a:pt x="1532265" y="2947786"/>
                </a:lnTo>
                <a:lnTo>
                  <a:pt x="1513110" y="2988973"/>
                </a:lnTo>
                <a:lnTo>
                  <a:pt x="1494572" y="3030499"/>
                </a:lnTo>
                <a:lnTo>
                  <a:pt x="1476658" y="3072360"/>
                </a:lnTo>
                <a:lnTo>
                  <a:pt x="1459375" y="3114548"/>
                </a:lnTo>
                <a:lnTo>
                  <a:pt x="1442727" y="3157059"/>
                </a:lnTo>
                <a:lnTo>
                  <a:pt x="1426721" y="3199885"/>
                </a:lnTo>
                <a:lnTo>
                  <a:pt x="1411363" y="3243022"/>
                </a:lnTo>
                <a:lnTo>
                  <a:pt x="1396658" y="3286463"/>
                </a:lnTo>
                <a:lnTo>
                  <a:pt x="1382613" y="3330202"/>
                </a:lnTo>
                <a:lnTo>
                  <a:pt x="1369233" y="3374234"/>
                </a:lnTo>
                <a:lnTo>
                  <a:pt x="1356525" y="3418552"/>
                </a:lnTo>
                <a:lnTo>
                  <a:pt x="1344494" y="3463150"/>
                </a:lnTo>
                <a:lnTo>
                  <a:pt x="1333147" y="3508023"/>
                </a:lnTo>
                <a:lnTo>
                  <a:pt x="1322489" y="3553165"/>
                </a:lnTo>
                <a:lnTo>
                  <a:pt x="1312525" y="3598570"/>
                </a:lnTo>
                <a:lnTo>
                  <a:pt x="1303263" y="3644232"/>
                </a:lnTo>
                <a:lnTo>
                  <a:pt x="1294708" y="3690144"/>
                </a:lnTo>
                <a:lnTo>
                  <a:pt x="1286865" y="3736302"/>
                </a:lnTo>
                <a:lnTo>
                  <a:pt x="1279742" y="3782698"/>
                </a:lnTo>
                <a:lnTo>
                  <a:pt x="1273343" y="3829328"/>
                </a:lnTo>
                <a:lnTo>
                  <a:pt x="1267675" y="3876185"/>
                </a:lnTo>
                <a:lnTo>
                  <a:pt x="1262743" y="3923263"/>
                </a:lnTo>
                <a:lnTo>
                  <a:pt x="1258554" y="3970557"/>
                </a:lnTo>
                <a:lnTo>
                  <a:pt x="1255113" y="4018060"/>
                </a:lnTo>
                <a:lnTo>
                  <a:pt x="1252815" y="4058866"/>
                </a:lnTo>
                <a:lnTo>
                  <a:pt x="0" y="4058866"/>
                </a:lnTo>
                <a:lnTo>
                  <a:pt x="1631" y="4017310"/>
                </a:lnTo>
                <a:lnTo>
                  <a:pt x="4046" y="3969466"/>
                </a:lnTo>
                <a:lnTo>
                  <a:pt x="6991" y="3921764"/>
                </a:lnTo>
                <a:lnTo>
                  <a:pt x="10461" y="3874207"/>
                </a:lnTo>
                <a:lnTo>
                  <a:pt x="14454" y="3826798"/>
                </a:lnTo>
                <a:lnTo>
                  <a:pt x="18968" y="3779540"/>
                </a:lnTo>
                <a:lnTo>
                  <a:pt x="23999" y="3732436"/>
                </a:lnTo>
                <a:lnTo>
                  <a:pt x="29545" y="3685488"/>
                </a:lnTo>
                <a:lnTo>
                  <a:pt x="35602" y="3638699"/>
                </a:lnTo>
                <a:lnTo>
                  <a:pt x="42168" y="3592073"/>
                </a:lnTo>
                <a:lnTo>
                  <a:pt x="49240" y="3545612"/>
                </a:lnTo>
                <a:lnTo>
                  <a:pt x="56815" y="3499320"/>
                </a:lnTo>
                <a:lnTo>
                  <a:pt x="64890" y="3453198"/>
                </a:lnTo>
                <a:lnTo>
                  <a:pt x="73463" y="3407251"/>
                </a:lnTo>
                <a:lnTo>
                  <a:pt x="82529" y="3361480"/>
                </a:lnTo>
                <a:lnTo>
                  <a:pt x="92088" y="3315889"/>
                </a:lnTo>
                <a:lnTo>
                  <a:pt x="102135" y="3270481"/>
                </a:lnTo>
                <a:lnTo>
                  <a:pt x="112668" y="3225259"/>
                </a:lnTo>
                <a:lnTo>
                  <a:pt x="123683" y="3180225"/>
                </a:lnTo>
                <a:lnTo>
                  <a:pt x="135179" y="3135382"/>
                </a:lnTo>
                <a:lnTo>
                  <a:pt x="147152" y="3090734"/>
                </a:lnTo>
                <a:lnTo>
                  <a:pt x="159600" y="3046283"/>
                </a:lnTo>
                <a:lnTo>
                  <a:pt x="172518" y="3002032"/>
                </a:lnTo>
                <a:lnTo>
                  <a:pt x="185906" y="2957984"/>
                </a:lnTo>
                <a:lnTo>
                  <a:pt x="199759" y="2914142"/>
                </a:lnTo>
                <a:lnTo>
                  <a:pt x="214075" y="2870508"/>
                </a:lnTo>
                <a:lnTo>
                  <a:pt x="228851" y="2827087"/>
                </a:lnTo>
                <a:lnTo>
                  <a:pt x="244083" y="2783880"/>
                </a:lnTo>
                <a:lnTo>
                  <a:pt x="259771" y="2740890"/>
                </a:lnTo>
                <a:lnTo>
                  <a:pt x="275909" y="2698121"/>
                </a:lnTo>
                <a:lnTo>
                  <a:pt x="292496" y="2655575"/>
                </a:lnTo>
                <a:lnTo>
                  <a:pt x="309528" y="2613256"/>
                </a:lnTo>
                <a:lnTo>
                  <a:pt x="327003" y="2571165"/>
                </a:lnTo>
                <a:lnTo>
                  <a:pt x="344919" y="2529307"/>
                </a:lnTo>
                <a:lnTo>
                  <a:pt x="363271" y="2487683"/>
                </a:lnTo>
                <a:lnTo>
                  <a:pt x="382057" y="2446298"/>
                </a:lnTo>
                <a:lnTo>
                  <a:pt x="401274" y="2405153"/>
                </a:lnTo>
                <a:lnTo>
                  <a:pt x="420920" y="2364251"/>
                </a:lnTo>
                <a:lnTo>
                  <a:pt x="440991" y="2323596"/>
                </a:lnTo>
                <a:lnTo>
                  <a:pt x="461485" y="2283191"/>
                </a:lnTo>
                <a:lnTo>
                  <a:pt x="482398" y="2243038"/>
                </a:lnTo>
                <a:lnTo>
                  <a:pt x="503728" y="2203140"/>
                </a:lnTo>
                <a:lnTo>
                  <a:pt x="525473" y="2163500"/>
                </a:lnTo>
                <a:lnTo>
                  <a:pt x="547628" y="2124121"/>
                </a:lnTo>
                <a:lnTo>
                  <a:pt x="570192" y="2085006"/>
                </a:lnTo>
                <a:lnTo>
                  <a:pt x="593161" y="2046158"/>
                </a:lnTo>
                <a:lnTo>
                  <a:pt x="616533" y="2007580"/>
                </a:lnTo>
                <a:lnTo>
                  <a:pt x="640304" y="1969274"/>
                </a:lnTo>
                <a:lnTo>
                  <a:pt x="664472" y="1931244"/>
                </a:lnTo>
                <a:lnTo>
                  <a:pt x="689034" y="1893492"/>
                </a:lnTo>
                <a:lnTo>
                  <a:pt x="713987" y="1856022"/>
                </a:lnTo>
                <a:lnTo>
                  <a:pt x="739328" y="1818836"/>
                </a:lnTo>
                <a:lnTo>
                  <a:pt x="765054" y="1781937"/>
                </a:lnTo>
                <a:lnTo>
                  <a:pt x="791163" y="1745328"/>
                </a:lnTo>
                <a:lnTo>
                  <a:pt x="817651" y="1709011"/>
                </a:lnTo>
                <a:lnTo>
                  <a:pt x="844516" y="1672991"/>
                </a:lnTo>
                <a:lnTo>
                  <a:pt x="871755" y="1637270"/>
                </a:lnTo>
                <a:lnTo>
                  <a:pt x="899364" y="1601850"/>
                </a:lnTo>
                <a:lnTo>
                  <a:pt x="927342" y="1566734"/>
                </a:lnTo>
                <a:lnTo>
                  <a:pt x="955685" y="1531926"/>
                </a:lnTo>
                <a:lnTo>
                  <a:pt x="984390" y="1497429"/>
                </a:lnTo>
                <a:lnTo>
                  <a:pt x="1013454" y="1463244"/>
                </a:lnTo>
                <a:lnTo>
                  <a:pt x="1042875" y="1429376"/>
                </a:lnTo>
                <a:lnTo>
                  <a:pt x="1072650" y="1395827"/>
                </a:lnTo>
                <a:lnTo>
                  <a:pt x="1102776" y="1362599"/>
                </a:lnTo>
                <a:lnTo>
                  <a:pt x="1133249" y="1329697"/>
                </a:lnTo>
                <a:lnTo>
                  <a:pt x="1164068" y="1297122"/>
                </a:lnTo>
                <a:lnTo>
                  <a:pt x="1195228" y="1264878"/>
                </a:lnTo>
                <a:lnTo>
                  <a:pt x="1201280" y="1258747"/>
                </a:lnTo>
                <a:close/>
              </a:path>
              <a:path w="4280534" h="4058920">
                <a:moveTo>
                  <a:pt x="4200301" y="0"/>
                </a:moveTo>
                <a:lnTo>
                  <a:pt x="4248637" y="271"/>
                </a:lnTo>
                <a:lnTo>
                  <a:pt x="4280362" y="807"/>
                </a:lnTo>
                <a:lnTo>
                  <a:pt x="4280362" y="1259903"/>
                </a:lnTo>
                <a:lnTo>
                  <a:pt x="4248535" y="1259135"/>
                </a:lnTo>
                <a:lnTo>
                  <a:pt x="1201280" y="1258747"/>
                </a:lnTo>
                <a:lnTo>
                  <a:pt x="1258565" y="1201394"/>
                </a:lnTo>
                <a:lnTo>
                  <a:pt x="1290735" y="1170159"/>
                </a:lnTo>
                <a:lnTo>
                  <a:pt x="1323235" y="1139266"/>
                </a:lnTo>
                <a:lnTo>
                  <a:pt x="1356064" y="1108719"/>
                </a:lnTo>
                <a:lnTo>
                  <a:pt x="1389217" y="1078520"/>
                </a:lnTo>
                <a:lnTo>
                  <a:pt x="1422693" y="1048671"/>
                </a:lnTo>
                <a:lnTo>
                  <a:pt x="1456488" y="1019177"/>
                </a:lnTo>
                <a:lnTo>
                  <a:pt x="1490599" y="990039"/>
                </a:lnTo>
                <a:lnTo>
                  <a:pt x="1525024" y="961261"/>
                </a:lnTo>
                <a:lnTo>
                  <a:pt x="1559759" y="932845"/>
                </a:lnTo>
                <a:lnTo>
                  <a:pt x="1594802" y="904795"/>
                </a:lnTo>
                <a:lnTo>
                  <a:pt x="1630149" y="877113"/>
                </a:lnTo>
                <a:lnTo>
                  <a:pt x="1665799" y="849803"/>
                </a:lnTo>
                <a:lnTo>
                  <a:pt x="1701748" y="822867"/>
                </a:lnTo>
                <a:lnTo>
                  <a:pt x="1737993" y="796307"/>
                </a:lnTo>
                <a:lnTo>
                  <a:pt x="1774531" y="770128"/>
                </a:lnTo>
                <a:lnTo>
                  <a:pt x="1811360" y="744331"/>
                </a:lnTo>
                <a:lnTo>
                  <a:pt x="1848477" y="718921"/>
                </a:lnTo>
                <a:lnTo>
                  <a:pt x="1885878" y="693899"/>
                </a:lnTo>
                <a:lnTo>
                  <a:pt x="1923561" y="669268"/>
                </a:lnTo>
                <a:lnTo>
                  <a:pt x="1961523" y="645032"/>
                </a:lnTo>
                <a:lnTo>
                  <a:pt x="1999761" y="621193"/>
                </a:lnTo>
                <a:lnTo>
                  <a:pt x="2038273" y="597755"/>
                </a:lnTo>
                <a:lnTo>
                  <a:pt x="2077055" y="574719"/>
                </a:lnTo>
                <a:lnTo>
                  <a:pt x="2116104" y="552090"/>
                </a:lnTo>
                <a:lnTo>
                  <a:pt x="2155418" y="529870"/>
                </a:lnTo>
                <a:lnTo>
                  <a:pt x="2194994" y="508062"/>
                </a:lnTo>
                <a:lnTo>
                  <a:pt x="2234829" y="486668"/>
                </a:lnTo>
                <a:lnTo>
                  <a:pt x="2274919" y="465692"/>
                </a:lnTo>
                <a:lnTo>
                  <a:pt x="2315263" y="445137"/>
                </a:lnTo>
                <a:lnTo>
                  <a:pt x="2355857" y="425005"/>
                </a:lnTo>
                <a:lnTo>
                  <a:pt x="2396699" y="405299"/>
                </a:lnTo>
                <a:lnTo>
                  <a:pt x="2437785" y="386023"/>
                </a:lnTo>
                <a:lnTo>
                  <a:pt x="2479112" y="367179"/>
                </a:lnTo>
                <a:lnTo>
                  <a:pt x="2520679" y="348769"/>
                </a:lnTo>
                <a:lnTo>
                  <a:pt x="2562481" y="330798"/>
                </a:lnTo>
                <a:lnTo>
                  <a:pt x="2604517" y="313268"/>
                </a:lnTo>
                <a:lnTo>
                  <a:pt x="2646782" y="296182"/>
                </a:lnTo>
                <a:lnTo>
                  <a:pt x="2689275" y="279542"/>
                </a:lnTo>
                <a:lnTo>
                  <a:pt x="2731992" y="263352"/>
                </a:lnTo>
                <a:lnTo>
                  <a:pt x="2774931" y="247614"/>
                </a:lnTo>
                <a:lnTo>
                  <a:pt x="2818089" y="232332"/>
                </a:lnTo>
                <a:lnTo>
                  <a:pt x="2861462" y="217508"/>
                </a:lnTo>
                <a:lnTo>
                  <a:pt x="2905048" y="203145"/>
                </a:lnTo>
                <a:lnTo>
                  <a:pt x="2948845" y="189246"/>
                </a:lnTo>
                <a:lnTo>
                  <a:pt x="2992848" y="175814"/>
                </a:lnTo>
                <a:lnTo>
                  <a:pt x="3037056" y="162852"/>
                </a:lnTo>
                <a:lnTo>
                  <a:pt x="3081465" y="150363"/>
                </a:lnTo>
                <a:lnTo>
                  <a:pt x="3126073" y="138349"/>
                </a:lnTo>
                <a:lnTo>
                  <a:pt x="3170877" y="126814"/>
                </a:lnTo>
                <a:lnTo>
                  <a:pt x="3215873" y="115761"/>
                </a:lnTo>
                <a:lnTo>
                  <a:pt x="3261059" y="105192"/>
                </a:lnTo>
                <a:lnTo>
                  <a:pt x="3306433" y="95110"/>
                </a:lnTo>
                <a:lnTo>
                  <a:pt x="3351990" y="85519"/>
                </a:lnTo>
                <a:lnTo>
                  <a:pt x="3397729" y="76420"/>
                </a:lnTo>
                <a:lnTo>
                  <a:pt x="3443647" y="67818"/>
                </a:lnTo>
                <a:lnTo>
                  <a:pt x="3489740" y="59714"/>
                </a:lnTo>
                <a:lnTo>
                  <a:pt x="3536006" y="52112"/>
                </a:lnTo>
                <a:lnTo>
                  <a:pt x="3582441" y="45015"/>
                </a:lnTo>
                <a:lnTo>
                  <a:pt x="3629044" y="38426"/>
                </a:lnTo>
                <a:lnTo>
                  <a:pt x="3675810" y="32347"/>
                </a:lnTo>
                <a:lnTo>
                  <a:pt x="3722738" y="26781"/>
                </a:lnTo>
                <a:lnTo>
                  <a:pt x="3769825" y="21732"/>
                </a:lnTo>
                <a:lnTo>
                  <a:pt x="3817066" y="17201"/>
                </a:lnTo>
                <a:lnTo>
                  <a:pt x="3864461" y="13193"/>
                </a:lnTo>
                <a:lnTo>
                  <a:pt x="3912005" y="9710"/>
                </a:lnTo>
                <a:lnTo>
                  <a:pt x="3959696" y="6755"/>
                </a:lnTo>
                <a:lnTo>
                  <a:pt x="4007531" y="4331"/>
                </a:lnTo>
                <a:lnTo>
                  <a:pt x="4055507" y="2440"/>
                </a:lnTo>
                <a:lnTo>
                  <a:pt x="4103621" y="1086"/>
                </a:lnTo>
                <a:lnTo>
                  <a:pt x="4151871" y="271"/>
                </a:lnTo>
                <a:lnTo>
                  <a:pt x="4200301" y="0"/>
                </a:lnTo>
                <a:close/>
              </a:path>
            </a:pathLst>
          </a:custGeom>
          <a:solidFill>
            <a:srgbClr val="822582"/>
          </a:solidFill>
        </p:spPr>
        <p:txBody>
          <a:bodyPr wrap="square" lIns="0" tIns="0" rIns="0" bIns="0" rtlCol="0"/>
          <a:lstStyle/>
          <a:p>
            <a:endParaRPr/>
          </a:p>
        </p:txBody>
      </p:sp>
      <p:sp>
        <p:nvSpPr>
          <p:cNvPr id="5" name="object 5"/>
          <p:cNvSpPr/>
          <p:nvPr/>
        </p:nvSpPr>
        <p:spPr>
          <a:xfrm>
            <a:off x="0" y="0"/>
            <a:ext cx="4283075" cy="4203700"/>
          </a:xfrm>
          <a:custGeom>
            <a:avLst/>
            <a:gdLst/>
            <a:ahLst/>
            <a:cxnLst/>
            <a:rect l="l" t="t" r="r" b="b"/>
            <a:pathLst>
              <a:path w="4283075" h="4203700">
                <a:moveTo>
                  <a:pt x="272833" y="4203699"/>
                </a:moveTo>
                <a:lnTo>
                  <a:pt x="0" y="4203699"/>
                </a:lnTo>
                <a:lnTo>
                  <a:pt x="0" y="2946399"/>
                </a:lnTo>
                <a:lnTo>
                  <a:pt x="224392" y="2946399"/>
                </a:lnTo>
                <a:lnTo>
                  <a:pt x="272099" y="2933699"/>
                </a:lnTo>
                <a:lnTo>
                  <a:pt x="366896" y="2933699"/>
                </a:lnTo>
                <a:lnTo>
                  <a:pt x="413974" y="2920999"/>
                </a:lnTo>
                <a:lnTo>
                  <a:pt x="460831" y="2920999"/>
                </a:lnTo>
                <a:lnTo>
                  <a:pt x="507461" y="2908299"/>
                </a:lnTo>
                <a:lnTo>
                  <a:pt x="553858" y="2908299"/>
                </a:lnTo>
                <a:lnTo>
                  <a:pt x="600015" y="2895599"/>
                </a:lnTo>
                <a:lnTo>
                  <a:pt x="645927" y="2895599"/>
                </a:lnTo>
                <a:lnTo>
                  <a:pt x="1133100" y="2755899"/>
                </a:lnTo>
                <a:lnTo>
                  <a:pt x="1175611" y="2730499"/>
                </a:lnTo>
                <a:lnTo>
                  <a:pt x="1259660" y="2705099"/>
                </a:lnTo>
                <a:lnTo>
                  <a:pt x="1301186" y="2679699"/>
                </a:lnTo>
                <a:lnTo>
                  <a:pt x="1342373" y="2666999"/>
                </a:lnTo>
                <a:lnTo>
                  <a:pt x="1423704" y="2616199"/>
                </a:lnTo>
                <a:lnTo>
                  <a:pt x="1463836" y="2603499"/>
                </a:lnTo>
                <a:lnTo>
                  <a:pt x="1543004" y="2552699"/>
                </a:lnTo>
                <a:lnTo>
                  <a:pt x="1582028" y="2539999"/>
                </a:lnTo>
                <a:lnTo>
                  <a:pt x="1658927" y="2489199"/>
                </a:lnTo>
                <a:lnTo>
                  <a:pt x="1734253" y="2438399"/>
                </a:lnTo>
                <a:lnTo>
                  <a:pt x="1807959" y="2387599"/>
                </a:lnTo>
                <a:lnTo>
                  <a:pt x="1879998" y="2336799"/>
                </a:lnTo>
                <a:lnTo>
                  <a:pt x="1915378" y="2298699"/>
                </a:lnTo>
                <a:lnTo>
                  <a:pt x="1950323" y="2273299"/>
                </a:lnTo>
                <a:lnTo>
                  <a:pt x="2018887" y="2222499"/>
                </a:lnTo>
                <a:lnTo>
                  <a:pt x="2052493" y="2184399"/>
                </a:lnTo>
                <a:lnTo>
                  <a:pt x="2085641" y="2158999"/>
                </a:lnTo>
                <a:lnTo>
                  <a:pt x="2118325" y="2120899"/>
                </a:lnTo>
                <a:lnTo>
                  <a:pt x="2150538" y="2095499"/>
                </a:lnTo>
                <a:lnTo>
                  <a:pt x="2182276" y="2070099"/>
                </a:lnTo>
                <a:lnTo>
                  <a:pt x="2213532" y="2031999"/>
                </a:lnTo>
                <a:lnTo>
                  <a:pt x="2244300" y="1993899"/>
                </a:lnTo>
                <a:lnTo>
                  <a:pt x="2274574" y="1968499"/>
                </a:lnTo>
                <a:lnTo>
                  <a:pt x="2304349" y="1930399"/>
                </a:lnTo>
                <a:lnTo>
                  <a:pt x="2333618" y="1892299"/>
                </a:lnTo>
                <a:lnTo>
                  <a:pt x="2362376" y="1866899"/>
                </a:lnTo>
                <a:lnTo>
                  <a:pt x="2390616" y="1828799"/>
                </a:lnTo>
                <a:lnTo>
                  <a:pt x="2418332" y="1790699"/>
                </a:lnTo>
                <a:lnTo>
                  <a:pt x="2445520" y="1752599"/>
                </a:lnTo>
                <a:lnTo>
                  <a:pt x="2472172" y="1727199"/>
                </a:lnTo>
                <a:lnTo>
                  <a:pt x="2498283" y="1689099"/>
                </a:lnTo>
                <a:lnTo>
                  <a:pt x="2523847" y="1650999"/>
                </a:lnTo>
                <a:lnTo>
                  <a:pt x="2548859" y="1612899"/>
                </a:lnTo>
                <a:lnTo>
                  <a:pt x="2573311" y="1574799"/>
                </a:lnTo>
                <a:lnTo>
                  <a:pt x="2597198" y="1536699"/>
                </a:lnTo>
                <a:lnTo>
                  <a:pt x="2620515" y="1498599"/>
                </a:lnTo>
                <a:lnTo>
                  <a:pt x="2643255" y="1460499"/>
                </a:lnTo>
                <a:lnTo>
                  <a:pt x="2665413" y="1422399"/>
                </a:lnTo>
                <a:lnTo>
                  <a:pt x="2686982" y="1371599"/>
                </a:lnTo>
                <a:lnTo>
                  <a:pt x="2707956" y="1333499"/>
                </a:lnTo>
                <a:lnTo>
                  <a:pt x="2728330" y="1295399"/>
                </a:lnTo>
                <a:lnTo>
                  <a:pt x="2748098" y="1257299"/>
                </a:lnTo>
                <a:lnTo>
                  <a:pt x="2767254" y="1219199"/>
                </a:lnTo>
                <a:lnTo>
                  <a:pt x="2785792" y="1168399"/>
                </a:lnTo>
                <a:lnTo>
                  <a:pt x="2803705" y="1130299"/>
                </a:lnTo>
                <a:lnTo>
                  <a:pt x="2820989" y="1092199"/>
                </a:lnTo>
                <a:lnTo>
                  <a:pt x="2837637" y="1041399"/>
                </a:lnTo>
                <a:lnTo>
                  <a:pt x="2853643" y="1003299"/>
                </a:lnTo>
                <a:lnTo>
                  <a:pt x="2869001" y="965199"/>
                </a:lnTo>
                <a:lnTo>
                  <a:pt x="2883706" y="914399"/>
                </a:lnTo>
                <a:lnTo>
                  <a:pt x="2897751" y="876299"/>
                </a:lnTo>
                <a:lnTo>
                  <a:pt x="2911130" y="825499"/>
                </a:lnTo>
                <a:lnTo>
                  <a:pt x="2923838" y="787399"/>
                </a:lnTo>
                <a:lnTo>
                  <a:pt x="2935869" y="736599"/>
                </a:lnTo>
                <a:lnTo>
                  <a:pt x="2947217" y="698499"/>
                </a:lnTo>
                <a:lnTo>
                  <a:pt x="2957875" y="647699"/>
                </a:lnTo>
                <a:lnTo>
                  <a:pt x="2967838" y="609599"/>
                </a:lnTo>
                <a:lnTo>
                  <a:pt x="2977100" y="558799"/>
                </a:lnTo>
                <a:lnTo>
                  <a:pt x="2985656" y="507999"/>
                </a:lnTo>
                <a:lnTo>
                  <a:pt x="2993498" y="469899"/>
                </a:lnTo>
                <a:lnTo>
                  <a:pt x="3000622" y="419099"/>
                </a:lnTo>
                <a:lnTo>
                  <a:pt x="3007021" y="368299"/>
                </a:lnTo>
                <a:lnTo>
                  <a:pt x="3012689" y="330199"/>
                </a:lnTo>
                <a:lnTo>
                  <a:pt x="3017621" y="279399"/>
                </a:lnTo>
                <a:lnTo>
                  <a:pt x="3021810" y="228599"/>
                </a:lnTo>
                <a:lnTo>
                  <a:pt x="3025251" y="190499"/>
                </a:lnTo>
                <a:lnTo>
                  <a:pt x="3027937" y="139699"/>
                </a:lnTo>
                <a:lnTo>
                  <a:pt x="3029864" y="88899"/>
                </a:lnTo>
                <a:lnTo>
                  <a:pt x="3031024" y="38099"/>
                </a:lnTo>
                <a:lnTo>
                  <a:pt x="3031412" y="0"/>
                </a:lnTo>
                <a:lnTo>
                  <a:pt x="4283048" y="0"/>
                </a:lnTo>
                <a:lnTo>
                  <a:pt x="4282777" y="38099"/>
                </a:lnTo>
                <a:lnTo>
                  <a:pt x="4281965" y="88899"/>
                </a:lnTo>
                <a:lnTo>
                  <a:pt x="4280616" y="139699"/>
                </a:lnTo>
                <a:lnTo>
                  <a:pt x="4278733" y="190499"/>
                </a:lnTo>
                <a:lnTo>
                  <a:pt x="4276317" y="228599"/>
                </a:lnTo>
                <a:lnTo>
                  <a:pt x="4273373" y="279399"/>
                </a:lnTo>
                <a:lnTo>
                  <a:pt x="4269903" y="330199"/>
                </a:lnTo>
                <a:lnTo>
                  <a:pt x="4265909" y="380999"/>
                </a:lnTo>
                <a:lnTo>
                  <a:pt x="4261396" y="419099"/>
                </a:lnTo>
                <a:lnTo>
                  <a:pt x="4256364" y="469899"/>
                </a:lnTo>
                <a:lnTo>
                  <a:pt x="4250819" y="520699"/>
                </a:lnTo>
                <a:lnTo>
                  <a:pt x="4244762" y="558799"/>
                </a:lnTo>
                <a:lnTo>
                  <a:pt x="4238196" y="609599"/>
                </a:lnTo>
                <a:lnTo>
                  <a:pt x="4231124" y="660399"/>
                </a:lnTo>
                <a:lnTo>
                  <a:pt x="4223549" y="698499"/>
                </a:lnTo>
                <a:lnTo>
                  <a:pt x="4215473" y="749299"/>
                </a:lnTo>
                <a:lnTo>
                  <a:pt x="4206901" y="800099"/>
                </a:lnTo>
                <a:lnTo>
                  <a:pt x="4197834" y="838199"/>
                </a:lnTo>
                <a:lnTo>
                  <a:pt x="4188276" y="888999"/>
                </a:lnTo>
                <a:lnTo>
                  <a:pt x="4178229" y="927099"/>
                </a:lnTo>
                <a:lnTo>
                  <a:pt x="4167696" y="977899"/>
                </a:lnTo>
                <a:lnTo>
                  <a:pt x="4156680" y="1028699"/>
                </a:lnTo>
                <a:lnTo>
                  <a:pt x="4145184" y="1066799"/>
                </a:lnTo>
                <a:lnTo>
                  <a:pt x="4133211" y="1117599"/>
                </a:lnTo>
                <a:lnTo>
                  <a:pt x="4120764" y="1155699"/>
                </a:lnTo>
                <a:lnTo>
                  <a:pt x="4107845" y="1206499"/>
                </a:lnTo>
                <a:lnTo>
                  <a:pt x="4094458" y="1244599"/>
                </a:lnTo>
                <a:lnTo>
                  <a:pt x="4080605" y="1295399"/>
                </a:lnTo>
                <a:lnTo>
                  <a:pt x="4066289" y="1333499"/>
                </a:lnTo>
                <a:lnTo>
                  <a:pt x="4051513" y="1371599"/>
                </a:lnTo>
                <a:lnTo>
                  <a:pt x="4036280" y="1422399"/>
                </a:lnTo>
                <a:lnTo>
                  <a:pt x="4020593" y="1460499"/>
                </a:lnTo>
                <a:lnTo>
                  <a:pt x="4004455" y="1511299"/>
                </a:lnTo>
                <a:lnTo>
                  <a:pt x="3987868" y="1549399"/>
                </a:lnTo>
                <a:lnTo>
                  <a:pt x="3970835" y="1587499"/>
                </a:lnTo>
                <a:lnTo>
                  <a:pt x="3953360" y="1638299"/>
                </a:lnTo>
                <a:lnTo>
                  <a:pt x="3935445" y="1676399"/>
                </a:lnTo>
                <a:lnTo>
                  <a:pt x="3917093" y="1714499"/>
                </a:lnTo>
                <a:lnTo>
                  <a:pt x="3898307" y="1752599"/>
                </a:lnTo>
                <a:lnTo>
                  <a:pt x="3879090" y="1803399"/>
                </a:lnTo>
                <a:lnTo>
                  <a:pt x="3859444" y="1841499"/>
                </a:lnTo>
                <a:lnTo>
                  <a:pt x="3839373" y="1879599"/>
                </a:lnTo>
                <a:lnTo>
                  <a:pt x="3818879" y="1917699"/>
                </a:lnTo>
                <a:lnTo>
                  <a:pt x="3797965" y="1955799"/>
                </a:lnTo>
                <a:lnTo>
                  <a:pt x="3776635" y="2006599"/>
                </a:lnTo>
                <a:lnTo>
                  <a:pt x="3754891" y="2044699"/>
                </a:lnTo>
                <a:lnTo>
                  <a:pt x="3732735" y="2082799"/>
                </a:lnTo>
                <a:lnTo>
                  <a:pt x="3710172" y="2120899"/>
                </a:lnTo>
                <a:lnTo>
                  <a:pt x="3687202" y="2158999"/>
                </a:lnTo>
                <a:lnTo>
                  <a:pt x="3663831" y="2197099"/>
                </a:lnTo>
                <a:lnTo>
                  <a:pt x="3640060" y="2235199"/>
                </a:lnTo>
                <a:lnTo>
                  <a:pt x="3615892" y="2273299"/>
                </a:lnTo>
                <a:lnTo>
                  <a:pt x="3591330" y="2311399"/>
                </a:lnTo>
                <a:lnTo>
                  <a:pt x="3566377" y="2349499"/>
                </a:lnTo>
                <a:lnTo>
                  <a:pt x="3541036" y="2387599"/>
                </a:lnTo>
                <a:lnTo>
                  <a:pt x="3515309" y="2425699"/>
                </a:lnTo>
                <a:lnTo>
                  <a:pt x="3489201" y="2463799"/>
                </a:lnTo>
                <a:lnTo>
                  <a:pt x="3462712" y="2489199"/>
                </a:lnTo>
                <a:lnTo>
                  <a:pt x="3435848" y="2527299"/>
                </a:lnTo>
                <a:lnTo>
                  <a:pt x="3408609" y="2565399"/>
                </a:lnTo>
                <a:lnTo>
                  <a:pt x="3380999" y="2603499"/>
                </a:lnTo>
                <a:lnTo>
                  <a:pt x="3353022" y="2641599"/>
                </a:lnTo>
                <a:lnTo>
                  <a:pt x="3324679" y="2666999"/>
                </a:lnTo>
                <a:lnTo>
                  <a:pt x="3295974" y="2705099"/>
                </a:lnTo>
                <a:lnTo>
                  <a:pt x="3266909" y="2743199"/>
                </a:lnTo>
                <a:lnTo>
                  <a:pt x="3237488" y="2768599"/>
                </a:lnTo>
                <a:lnTo>
                  <a:pt x="3207713" y="2806699"/>
                </a:lnTo>
                <a:lnTo>
                  <a:pt x="3177588" y="2844799"/>
                </a:lnTo>
                <a:lnTo>
                  <a:pt x="3147115" y="2870199"/>
                </a:lnTo>
                <a:lnTo>
                  <a:pt x="3116296" y="2908299"/>
                </a:lnTo>
                <a:lnTo>
                  <a:pt x="3085135" y="2933699"/>
                </a:lnTo>
                <a:lnTo>
                  <a:pt x="3053635" y="2971799"/>
                </a:lnTo>
                <a:lnTo>
                  <a:pt x="3021799" y="2997199"/>
                </a:lnTo>
                <a:lnTo>
                  <a:pt x="2989629" y="3035299"/>
                </a:lnTo>
                <a:lnTo>
                  <a:pt x="2957128" y="3060699"/>
                </a:lnTo>
                <a:lnTo>
                  <a:pt x="2924300" y="3098799"/>
                </a:lnTo>
                <a:lnTo>
                  <a:pt x="2857670" y="3149599"/>
                </a:lnTo>
                <a:lnTo>
                  <a:pt x="2823876" y="3187699"/>
                </a:lnTo>
                <a:lnTo>
                  <a:pt x="2755340" y="3238499"/>
                </a:lnTo>
                <a:lnTo>
                  <a:pt x="2720605" y="3276599"/>
                </a:lnTo>
                <a:lnTo>
                  <a:pt x="2614564" y="3352799"/>
                </a:lnTo>
                <a:lnTo>
                  <a:pt x="2505832" y="3428999"/>
                </a:lnTo>
                <a:lnTo>
                  <a:pt x="2394486" y="3505199"/>
                </a:lnTo>
                <a:lnTo>
                  <a:pt x="2242091" y="3606799"/>
                </a:lnTo>
                <a:lnTo>
                  <a:pt x="2164259" y="3657599"/>
                </a:lnTo>
                <a:lnTo>
                  <a:pt x="2124945" y="3670299"/>
                </a:lnTo>
                <a:lnTo>
                  <a:pt x="2045535" y="3721099"/>
                </a:lnTo>
                <a:lnTo>
                  <a:pt x="2005444" y="3733799"/>
                </a:lnTo>
                <a:lnTo>
                  <a:pt x="1924506" y="3784599"/>
                </a:lnTo>
                <a:lnTo>
                  <a:pt x="1883665" y="3797299"/>
                </a:lnTo>
                <a:lnTo>
                  <a:pt x="1842579" y="3822699"/>
                </a:lnTo>
                <a:lnTo>
                  <a:pt x="1801251" y="3835399"/>
                </a:lnTo>
                <a:lnTo>
                  <a:pt x="1759685" y="3860799"/>
                </a:lnTo>
                <a:lnTo>
                  <a:pt x="1675847" y="3886199"/>
                </a:lnTo>
                <a:lnTo>
                  <a:pt x="1633581" y="3911599"/>
                </a:lnTo>
                <a:lnTo>
                  <a:pt x="1548371" y="3936999"/>
                </a:lnTo>
                <a:lnTo>
                  <a:pt x="1505432" y="3962399"/>
                </a:lnTo>
                <a:lnTo>
                  <a:pt x="973931" y="4114799"/>
                </a:lnTo>
                <a:lnTo>
                  <a:pt x="928373" y="4114799"/>
                </a:lnTo>
                <a:lnTo>
                  <a:pt x="836717" y="4140199"/>
                </a:lnTo>
                <a:lnTo>
                  <a:pt x="790624" y="4140199"/>
                </a:lnTo>
                <a:lnTo>
                  <a:pt x="744358" y="4152899"/>
                </a:lnTo>
                <a:lnTo>
                  <a:pt x="697922" y="4152899"/>
                </a:lnTo>
                <a:lnTo>
                  <a:pt x="651320" y="4165599"/>
                </a:lnTo>
                <a:lnTo>
                  <a:pt x="604553" y="4165599"/>
                </a:lnTo>
                <a:lnTo>
                  <a:pt x="557625" y="4178299"/>
                </a:lnTo>
                <a:lnTo>
                  <a:pt x="510539" y="4178299"/>
                </a:lnTo>
                <a:lnTo>
                  <a:pt x="463297" y="4190999"/>
                </a:lnTo>
                <a:lnTo>
                  <a:pt x="320668" y="4190999"/>
                </a:lnTo>
                <a:lnTo>
                  <a:pt x="272833" y="4203699"/>
                </a:lnTo>
                <a:close/>
              </a:path>
            </a:pathLst>
          </a:custGeom>
          <a:solidFill>
            <a:srgbClr val="822582"/>
          </a:solidFill>
        </p:spPr>
        <p:txBody>
          <a:bodyPr wrap="square" lIns="0" tIns="0" rIns="0" bIns="0" rtlCol="0"/>
          <a:lstStyle/>
          <a:p>
            <a:endParaRPr/>
          </a:p>
        </p:txBody>
      </p:sp>
      <p:sp>
        <p:nvSpPr>
          <p:cNvPr id="6" name="TextBox 5">
            <a:extLst>
              <a:ext uri="{FF2B5EF4-FFF2-40B4-BE49-F238E27FC236}">
                <a16:creationId xmlns:a16="http://schemas.microsoft.com/office/drawing/2014/main" id="{C3C856BB-0AD3-AB2E-56B4-D7984F103BEF}"/>
              </a:ext>
            </a:extLst>
          </p:cNvPr>
          <p:cNvSpPr txBox="1"/>
          <p:nvPr/>
        </p:nvSpPr>
        <p:spPr>
          <a:xfrm>
            <a:off x="12344400" y="9182100"/>
            <a:ext cx="7010400" cy="769441"/>
          </a:xfrm>
          <a:prstGeom prst="rect">
            <a:avLst/>
          </a:prstGeom>
          <a:noFill/>
        </p:spPr>
        <p:txBody>
          <a:bodyPr wrap="square" rtlCol="0">
            <a:spAutoFit/>
          </a:bodyPr>
          <a:lstStyle/>
          <a:p>
            <a:pPr algn="ctr"/>
            <a:r>
              <a:rPr lang="en-US" sz="4400" dirty="0"/>
              <a:t>Agam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EE78B-4631-C3F6-D811-56C745F50C56}"/>
              </a:ext>
            </a:extLst>
          </p:cNvPr>
          <p:cNvSpPr txBox="1"/>
          <p:nvPr/>
        </p:nvSpPr>
        <p:spPr>
          <a:xfrm>
            <a:off x="2938657" y="114300"/>
            <a:ext cx="14706600" cy="769441"/>
          </a:xfrm>
          <a:prstGeom prst="rect">
            <a:avLst/>
          </a:prstGeom>
          <a:noFill/>
        </p:spPr>
        <p:txBody>
          <a:bodyPr wrap="square" rtlCol="0">
            <a:spAutoFit/>
          </a:bodyPr>
          <a:lstStyle/>
          <a:p>
            <a:r>
              <a:rPr lang="en-US" sz="4400" dirty="0"/>
              <a:t>API Creation for Content Posting and Editing.</a:t>
            </a:r>
            <a:endParaRPr lang="en-IN" sz="4400" dirty="0"/>
          </a:p>
        </p:txBody>
      </p:sp>
      <p:pic>
        <p:nvPicPr>
          <p:cNvPr id="4" name="Picture 3">
            <a:extLst>
              <a:ext uri="{FF2B5EF4-FFF2-40B4-BE49-F238E27FC236}">
                <a16:creationId xmlns:a16="http://schemas.microsoft.com/office/drawing/2014/main" id="{4801870C-EE75-66DB-8A74-87CA6852E52D}"/>
              </a:ext>
            </a:extLst>
          </p:cNvPr>
          <p:cNvPicPr>
            <a:picLocks noChangeAspect="1"/>
          </p:cNvPicPr>
          <p:nvPr/>
        </p:nvPicPr>
        <p:blipFill>
          <a:blip r:embed="rId2"/>
          <a:stretch>
            <a:fillRect/>
          </a:stretch>
        </p:blipFill>
        <p:spPr>
          <a:xfrm>
            <a:off x="1447323" y="5939407"/>
            <a:ext cx="16743218" cy="4378766"/>
          </a:xfrm>
          <a:prstGeom prst="rect">
            <a:avLst/>
          </a:prstGeom>
        </p:spPr>
      </p:pic>
      <p:pic>
        <p:nvPicPr>
          <p:cNvPr id="6" name="Picture 5">
            <a:extLst>
              <a:ext uri="{FF2B5EF4-FFF2-40B4-BE49-F238E27FC236}">
                <a16:creationId xmlns:a16="http://schemas.microsoft.com/office/drawing/2014/main" id="{40B518C4-34DD-0A52-1062-7D678D8BD7FB}"/>
              </a:ext>
            </a:extLst>
          </p:cNvPr>
          <p:cNvPicPr>
            <a:picLocks noChangeAspect="1"/>
          </p:cNvPicPr>
          <p:nvPr/>
        </p:nvPicPr>
        <p:blipFill>
          <a:blip r:embed="rId3"/>
          <a:stretch>
            <a:fillRect/>
          </a:stretch>
        </p:blipFill>
        <p:spPr>
          <a:xfrm>
            <a:off x="9818932" y="907986"/>
            <a:ext cx="7860961" cy="4875052"/>
          </a:xfrm>
          <a:prstGeom prst="rect">
            <a:avLst/>
          </a:prstGeom>
        </p:spPr>
      </p:pic>
      <p:pic>
        <p:nvPicPr>
          <p:cNvPr id="8" name="Picture 7">
            <a:extLst>
              <a:ext uri="{FF2B5EF4-FFF2-40B4-BE49-F238E27FC236}">
                <a16:creationId xmlns:a16="http://schemas.microsoft.com/office/drawing/2014/main" id="{E016F1A0-47F9-44ED-487D-B4678907B334}"/>
              </a:ext>
            </a:extLst>
          </p:cNvPr>
          <p:cNvPicPr>
            <a:picLocks noChangeAspect="1"/>
          </p:cNvPicPr>
          <p:nvPr/>
        </p:nvPicPr>
        <p:blipFill>
          <a:blip r:embed="rId4"/>
          <a:stretch>
            <a:fillRect/>
          </a:stretch>
        </p:blipFill>
        <p:spPr>
          <a:xfrm>
            <a:off x="457200" y="266700"/>
            <a:ext cx="2076450" cy="5114925"/>
          </a:xfrm>
          <a:prstGeom prst="rect">
            <a:avLst/>
          </a:prstGeom>
        </p:spPr>
      </p:pic>
    </p:spTree>
    <p:extLst>
      <p:ext uri="{BB962C8B-B14F-4D97-AF65-F5344CB8AC3E}">
        <p14:creationId xmlns:p14="http://schemas.microsoft.com/office/powerpoint/2010/main" val="246123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D1FB-90BC-15B8-D877-9E829C067339}"/>
              </a:ext>
            </a:extLst>
          </p:cNvPr>
          <p:cNvSpPr>
            <a:spLocks noGrp="1"/>
          </p:cNvSpPr>
          <p:nvPr>
            <p:ph type="title"/>
          </p:nvPr>
        </p:nvSpPr>
        <p:spPr>
          <a:xfrm>
            <a:off x="838200" y="2095500"/>
            <a:ext cx="15975905" cy="8381718"/>
          </a:xfrm>
        </p:spPr>
        <p:txBody>
          <a:bodyPr/>
          <a:lstStyle/>
          <a:p>
            <a:pPr>
              <a:lnSpc>
                <a:spcPct val="115000"/>
              </a:lnSpc>
            </a:pPr>
            <a:r>
              <a:rPr lang="en-US" sz="2800" b="0" dirty="0">
                <a:effectLst/>
                <a:latin typeface="Times New Roman" panose="02020603050405020304" pitchFamily="18" charset="0"/>
                <a:ea typeface="Times New Roman" panose="02020603050405020304" pitchFamily="18" charset="0"/>
              </a:rPr>
              <a:t>The food and beverage industry is facing growing competition, not only within India but also on a global scale, while simultaneously grappling with the need for enhanced traceability and inventory management systems with the help of emerging technologies such as Radio-Frequency Identification (RFID), Internet of Things (IoT), and blockchain.</a:t>
            </a:r>
            <a:br>
              <a:rPr lang="en-IN" sz="2800" b="0"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 </a:t>
            </a:r>
            <a:br>
              <a:rPr lang="en-IN" sz="2800" b="0"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The problem at hand is two-fold:</a:t>
            </a:r>
            <a:br>
              <a:rPr lang="en-IN" sz="2800" b="0"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 </a:t>
            </a:r>
            <a:br>
              <a:rPr lang="en-IN" sz="2800" b="0"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Competition Analysis: The first challenge is to comprehensively analyze the competitive landscape of the food and beverage industry, identifying the key players, market trends, and potential areas of disruption. Paramount Software Solutions seeks to understand how emerging technologies like RFID, IoT, and blockchain can be leveraged to gain a competitive edge in this dynamic market.</a:t>
            </a:r>
            <a:br>
              <a:rPr lang="en-IN" sz="2800" b="0"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 </a:t>
            </a:r>
            <a:br>
              <a:rPr lang="en-IN" sz="2800" b="0"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Technology Solution Development: The second challenge involves the development of an innovative food traceability and inventory management system, referred to as the "Inventory Management System." particularly Node.js and API development skills are required to ensure efficient tracking and management of food products from production to consumption.</a:t>
            </a:r>
            <a:br>
              <a:rPr lang="en-IN" sz="2800" b="0" dirty="0">
                <a:effectLst/>
                <a:latin typeface="Times New Roman" panose="02020603050405020304" pitchFamily="18" charset="0"/>
                <a:ea typeface="Times New Roman" panose="02020603050405020304" pitchFamily="18" charset="0"/>
              </a:rPr>
            </a:br>
            <a:endParaRPr lang="en-IN" sz="2800" b="0" dirty="0"/>
          </a:p>
        </p:txBody>
      </p:sp>
      <p:sp>
        <p:nvSpPr>
          <p:cNvPr id="4" name="TextBox 3">
            <a:extLst>
              <a:ext uri="{FF2B5EF4-FFF2-40B4-BE49-F238E27FC236}">
                <a16:creationId xmlns:a16="http://schemas.microsoft.com/office/drawing/2014/main" id="{0CFFC238-6AE7-E4BE-2292-1EE53CE4EDF2}"/>
              </a:ext>
            </a:extLst>
          </p:cNvPr>
          <p:cNvSpPr txBox="1"/>
          <p:nvPr/>
        </p:nvSpPr>
        <p:spPr>
          <a:xfrm>
            <a:off x="838200" y="880020"/>
            <a:ext cx="10896600" cy="769441"/>
          </a:xfrm>
          <a:prstGeom prst="rect">
            <a:avLst/>
          </a:prstGeom>
          <a:noFill/>
        </p:spPr>
        <p:txBody>
          <a:bodyPr wrap="square" rtlCol="0">
            <a:spAutoFit/>
          </a:bodyPr>
          <a:lstStyle/>
          <a:p>
            <a:r>
              <a:rPr lang="en-US" sz="4400" dirty="0"/>
              <a:t>Problem Statement</a:t>
            </a:r>
            <a:endParaRPr lang="en-IN" sz="4400" dirty="0"/>
          </a:p>
        </p:txBody>
      </p:sp>
    </p:spTree>
    <p:extLst>
      <p:ext uri="{BB962C8B-B14F-4D97-AF65-F5344CB8AC3E}">
        <p14:creationId xmlns:p14="http://schemas.microsoft.com/office/powerpoint/2010/main" val="120701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425" dirty="0"/>
              <a:t>T</a:t>
            </a:r>
            <a:r>
              <a:rPr spc="869" dirty="0"/>
              <a:t>H</a:t>
            </a:r>
            <a:r>
              <a:rPr spc="695" dirty="0"/>
              <a:t>A</a:t>
            </a:r>
            <a:r>
              <a:rPr spc="919" dirty="0"/>
              <a:t>N</a:t>
            </a:r>
            <a:r>
              <a:rPr spc="375" dirty="0"/>
              <a:t>K</a:t>
            </a:r>
          </a:p>
        </p:txBody>
      </p:sp>
      <p:sp>
        <p:nvSpPr>
          <p:cNvPr id="3" name="object 3"/>
          <p:cNvSpPr txBox="1"/>
          <p:nvPr/>
        </p:nvSpPr>
        <p:spPr>
          <a:xfrm>
            <a:off x="6677342" y="4533900"/>
            <a:ext cx="4933315" cy="2228815"/>
          </a:xfrm>
          <a:prstGeom prst="rect">
            <a:avLst/>
          </a:prstGeom>
        </p:spPr>
        <p:txBody>
          <a:bodyPr vert="horz" wrap="square" lIns="0" tIns="12700" rIns="0" bIns="0" rtlCol="0">
            <a:spAutoFit/>
          </a:bodyPr>
          <a:lstStyle/>
          <a:p>
            <a:pPr algn="ctr">
              <a:lnSpc>
                <a:spcPct val="100000"/>
              </a:lnSpc>
              <a:spcBef>
                <a:spcPts val="100"/>
              </a:spcBef>
            </a:pPr>
            <a:r>
              <a:rPr sz="14400" spc="685" dirty="0">
                <a:solidFill>
                  <a:srgbClr val="0F0F0F"/>
                </a:solidFill>
                <a:latin typeface="Verdana"/>
                <a:cs typeface="Verdana"/>
              </a:rPr>
              <a:t>YOU</a:t>
            </a:r>
            <a:endParaRPr sz="14400" dirty="0">
              <a:latin typeface="Verdana"/>
              <a:cs typeface="Verdana"/>
            </a:endParaRPr>
          </a:p>
        </p:txBody>
      </p:sp>
      <p:sp>
        <p:nvSpPr>
          <p:cNvPr id="4" name="object 4"/>
          <p:cNvSpPr/>
          <p:nvPr/>
        </p:nvSpPr>
        <p:spPr>
          <a:xfrm>
            <a:off x="14007565" y="6228133"/>
            <a:ext cx="4280535" cy="4058920"/>
          </a:xfrm>
          <a:custGeom>
            <a:avLst/>
            <a:gdLst/>
            <a:ahLst/>
            <a:cxnLst/>
            <a:rect l="l" t="t" r="r" b="b"/>
            <a:pathLst>
              <a:path w="4280534" h="4058920">
                <a:moveTo>
                  <a:pt x="1201280" y="1258747"/>
                </a:moveTo>
                <a:lnTo>
                  <a:pt x="4200253" y="1258747"/>
                </a:lnTo>
                <a:lnTo>
                  <a:pt x="4151972" y="1259135"/>
                </a:lnTo>
                <a:lnTo>
                  <a:pt x="4103876" y="1260295"/>
                </a:lnTo>
                <a:lnTo>
                  <a:pt x="4055971" y="1262222"/>
                </a:lnTo>
                <a:lnTo>
                  <a:pt x="4008264" y="1264908"/>
                </a:lnTo>
                <a:lnTo>
                  <a:pt x="3960761" y="1268349"/>
                </a:lnTo>
                <a:lnTo>
                  <a:pt x="3913468" y="1272538"/>
                </a:lnTo>
                <a:lnTo>
                  <a:pt x="3866389" y="1277470"/>
                </a:lnTo>
                <a:lnTo>
                  <a:pt x="3819532" y="1283138"/>
                </a:lnTo>
                <a:lnTo>
                  <a:pt x="3772903" y="1289537"/>
                </a:lnTo>
                <a:lnTo>
                  <a:pt x="3726506" y="1296661"/>
                </a:lnTo>
                <a:lnTo>
                  <a:pt x="3680349" y="1304503"/>
                </a:lnTo>
                <a:lnTo>
                  <a:pt x="3634436" y="1313059"/>
                </a:lnTo>
                <a:lnTo>
                  <a:pt x="3588774" y="1322321"/>
                </a:lnTo>
                <a:lnTo>
                  <a:pt x="3543370" y="1332284"/>
                </a:lnTo>
                <a:lnTo>
                  <a:pt x="3498228" y="1342942"/>
                </a:lnTo>
                <a:lnTo>
                  <a:pt x="3453355" y="1354290"/>
                </a:lnTo>
                <a:lnTo>
                  <a:pt x="3408756" y="1366321"/>
                </a:lnTo>
                <a:lnTo>
                  <a:pt x="3364438" y="1379029"/>
                </a:lnTo>
                <a:lnTo>
                  <a:pt x="3320406" y="1392408"/>
                </a:lnTo>
                <a:lnTo>
                  <a:pt x="3276667" y="1406454"/>
                </a:lnTo>
                <a:lnTo>
                  <a:pt x="3233226" y="1421158"/>
                </a:lnTo>
                <a:lnTo>
                  <a:pt x="3190090" y="1436516"/>
                </a:lnTo>
                <a:lnTo>
                  <a:pt x="3147263" y="1452522"/>
                </a:lnTo>
                <a:lnTo>
                  <a:pt x="3104753" y="1469170"/>
                </a:lnTo>
                <a:lnTo>
                  <a:pt x="3062564" y="1486454"/>
                </a:lnTo>
                <a:lnTo>
                  <a:pt x="3020704" y="1504367"/>
                </a:lnTo>
                <a:lnTo>
                  <a:pt x="2979177" y="1522905"/>
                </a:lnTo>
                <a:lnTo>
                  <a:pt x="2937990" y="1542061"/>
                </a:lnTo>
                <a:lnTo>
                  <a:pt x="2897149" y="1561829"/>
                </a:lnTo>
                <a:lnTo>
                  <a:pt x="2856659" y="1582203"/>
                </a:lnTo>
                <a:lnTo>
                  <a:pt x="2816527" y="1603177"/>
                </a:lnTo>
                <a:lnTo>
                  <a:pt x="2776759" y="1624746"/>
                </a:lnTo>
                <a:lnTo>
                  <a:pt x="2737359" y="1646904"/>
                </a:lnTo>
                <a:lnTo>
                  <a:pt x="2698335" y="1669644"/>
                </a:lnTo>
                <a:lnTo>
                  <a:pt x="2659693" y="1692961"/>
                </a:lnTo>
                <a:lnTo>
                  <a:pt x="2621437" y="1716848"/>
                </a:lnTo>
                <a:lnTo>
                  <a:pt x="2583574" y="1741300"/>
                </a:lnTo>
                <a:lnTo>
                  <a:pt x="2546111" y="1766312"/>
                </a:lnTo>
                <a:lnTo>
                  <a:pt x="2509052" y="1791876"/>
                </a:lnTo>
                <a:lnTo>
                  <a:pt x="2472405" y="1817987"/>
                </a:lnTo>
                <a:lnTo>
                  <a:pt x="2436173" y="1844639"/>
                </a:lnTo>
                <a:lnTo>
                  <a:pt x="2400365" y="1871827"/>
                </a:lnTo>
                <a:lnTo>
                  <a:pt x="2364985" y="1899543"/>
                </a:lnTo>
                <a:lnTo>
                  <a:pt x="2330040" y="1927783"/>
                </a:lnTo>
                <a:lnTo>
                  <a:pt x="2295535" y="1956541"/>
                </a:lnTo>
                <a:lnTo>
                  <a:pt x="2261477" y="1985810"/>
                </a:lnTo>
                <a:lnTo>
                  <a:pt x="2227871" y="2015585"/>
                </a:lnTo>
                <a:lnTo>
                  <a:pt x="2194723" y="2045859"/>
                </a:lnTo>
                <a:lnTo>
                  <a:pt x="2162039" y="2076627"/>
                </a:lnTo>
                <a:lnTo>
                  <a:pt x="2129825" y="2107883"/>
                </a:lnTo>
                <a:lnTo>
                  <a:pt x="2098087" y="2139621"/>
                </a:lnTo>
                <a:lnTo>
                  <a:pt x="2066832" y="2171834"/>
                </a:lnTo>
                <a:lnTo>
                  <a:pt x="2036064" y="2204518"/>
                </a:lnTo>
                <a:lnTo>
                  <a:pt x="2005789" y="2237666"/>
                </a:lnTo>
                <a:lnTo>
                  <a:pt x="1976015" y="2271272"/>
                </a:lnTo>
                <a:lnTo>
                  <a:pt x="1946745" y="2305331"/>
                </a:lnTo>
                <a:lnTo>
                  <a:pt x="1917988" y="2339836"/>
                </a:lnTo>
                <a:lnTo>
                  <a:pt x="1889748" y="2374781"/>
                </a:lnTo>
                <a:lnTo>
                  <a:pt x="1862031" y="2410161"/>
                </a:lnTo>
                <a:lnTo>
                  <a:pt x="1834844" y="2445969"/>
                </a:lnTo>
                <a:lnTo>
                  <a:pt x="1808191" y="2482200"/>
                </a:lnTo>
                <a:lnTo>
                  <a:pt x="1782080" y="2518848"/>
                </a:lnTo>
                <a:lnTo>
                  <a:pt x="1756516" y="2555906"/>
                </a:lnTo>
                <a:lnTo>
                  <a:pt x="1731505" y="2593370"/>
                </a:lnTo>
                <a:lnTo>
                  <a:pt x="1707053" y="2631233"/>
                </a:lnTo>
                <a:lnTo>
                  <a:pt x="1683165" y="2669488"/>
                </a:lnTo>
                <a:lnTo>
                  <a:pt x="1659848" y="2708131"/>
                </a:lnTo>
                <a:lnTo>
                  <a:pt x="1637108" y="2747155"/>
                </a:lnTo>
                <a:lnTo>
                  <a:pt x="1614951" y="2786554"/>
                </a:lnTo>
                <a:lnTo>
                  <a:pt x="1593382" y="2826323"/>
                </a:lnTo>
                <a:lnTo>
                  <a:pt x="1572407" y="2866455"/>
                </a:lnTo>
                <a:lnTo>
                  <a:pt x="1552033" y="2906944"/>
                </a:lnTo>
                <a:lnTo>
                  <a:pt x="1532265" y="2947786"/>
                </a:lnTo>
                <a:lnTo>
                  <a:pt x="1513110" y="2988973"/>
                </a:lnTo>
                <a:lnTo>
                  <a:pt x="1494572" y="3030499"/>
                </a:lnTo>
                <a:lnTo>
                  <a:pt x="1476658" y="3072360"/>
                </a:lnTo>
                <a:lnTo>
                  <a:pt x="1459375" y="3114548"/>
                </a:lnTo>
                <a:lnTo>
                  <a:pt x="1442727" y="3157059"/>
                </a:lnTo>
                <a:lnTo>
                  <a:pt x="1426721" y="3199885"/>
                </a:lnTo>
                <a:lnTo>
                  <a:pt x="1411363" y="3243022"/>
                </a:lnTo>
                <a:lnTo>
                  <a:pt x="1396658" y="3286463"/>
                </a:lnTo>
                <a:lnTo>
                  <a:pt x="1382613" y="3330202"/>
                </a:lnTo>
                <a:lnTo>
                  <a:pt x="1369233" y="3374234"/>
                </a:lnTo>
                <a:lnTo>
                  <a:pt x="1356525" y="3418552"/>
                </a:lnTo>
                <a:lnTo>
                  <a:pt x="1344494" y="3463150"/>
                </a:lnTo>
                <a:lnTo>
                  <a:pt x="1333147" y="3508023"/>
                </a:lnTo>
                <a:lnTo>
                  <a:pt x="1322489" y="3553165"/>
                </a:lnTo>
                <a:lnTo>
                  <a:pt x="1312525" y="3598570"/>
                </a:lnTo>
                <a:lnTo>
                  <a:pt x="1303263" y="3644232"/>
                </a:lnTo>
                <a:lnTo>
                  <a:pt x="1294708" y="3690144"/>
                </a:lnTo>
                <a:lnTo>
                  <a:pt x="1286865" y="3736302"/>
                </a:lnTo>
                <a:lnTo>
                  <a:pt x="1279742" y="3782698"/>
                </a:lnTo>
                <a:lnTo>
                  <a:pt x="1273343" y="3829328"/>
                </a:lnTo>
                <a:lnTo>
                  <a:pt x="1267675" y="3876185"/>
                </a:lnTo>
                <a:lnTo>
                  <a:pt x="1262743" y="3923263"/>
                </a:lnTo>
                <a:lnTo>
                  <a:pt x="1258554" y="3970557"/>
                </a:lnTo>
                <a:lnTo>
                  <a:pt x="1255113" y="4018060"/>
                </a:lnTo>
                <a:lnTo>
                  <a:pt x="1252815" y="4058866"/>
                </a:lnTo>
                <a:lnTo>
                  <a:pt x="0" y="4058866"/>
                </a:lnTo>
                <a:lnTo>
                  <a:pt x="1631" y="4017310"/>
                </a:lnTo>
                <a:lnTo>
                  <a:pt x="4046" y="3969466"/>
                </a:lnTo>
                <a:lnTo>
                  <a:pt x="6991" y="3921764"/>
                </a:lnTo>
                <a:lnTo>
                  <a:pt x="10461" y="3874207"/>
                </a:lnTo>
                <a:lnTo>
                  <a:pt x="14454" y="3826798"/>
                </a:lnTo>
                <a:lnTo>
                  <a:pt x="18968" y="3779540"/>
                </a:lnTo>
                <a:lnTo>
                  <a:pt x="23999" y="3732436"/>
                </a:lnTo>
                <a:lnTo>
                  <a:pt x="29545" y="3685488"/>
                </a:lnTo>
                <a:lnTo>
                  <a:pt x="35602" y="3638699"/>
                </a:lnTo>
                <a:lnTo>
                  <a:pt x="42168" y="3592073"/>
                </a:lnTo>
                <a:lnTo>
                  <a:pt x="49240" y="3545612"/>
                </a:lnTo>
                <a:lnTo>
                  <a:pt x="56815" y="3499320"/>
                </a:lnTo>
                <a:lnTo>
                  <a:pt x="64890" y="3453198"/>
                </a:lnTo>
                <a:lnTo>
                  <a:pt x="73463" y="3407251"/>
                </a:lnTo>
                <a:lnTo>
                  <a:pt x="82529" y="3361480"/>
                </a:lnTo>
                <a:lnTo>
                  <a:pt x="92088" y="3315889"/>
                </a:lnTo>
                <a:lnTo>
                  <a:pt x="102135" y="3270481"/>
                </a:lnTo>
                <a:lnTo>
                  <a:pt x="112668" y="3225259"/>
                </a:lnTo>
                <a:lnTo>
                  <a:pt x="123683" y="3180225"/>
                </a:lnTo>
                <a:lnTo>
                  <a:pt x="135179" y="3135382"/>
                </a:lnTo>
                <a:lnTo>
                  <a:pt x="147152" y="3090734"/>
                </a:lnTo>
                <a:lnTo>
                  <a:pt x="159600" y="3046283"/>
                </a:lnTo>
                <a:lnTo>
                  <a:pt x="172518" y="3002032"/>
                </a:lnTo>
                <a:lnTo>
                  <a:pt x="185906" y="2957984"/>
                </a:lnTo>
                <a:lnTo>
                  <a:pt x="199759" y="2914142"/>
                </a:lnTo>
                <a:lnTo>
                  <a:pt x="214075" y="2870508"/>
                </a:lnTo>
                <a:lnTo>
                  <a:pt x="228851" y="2827087"/>
                </a:lnTo>
                <a:lnTo>
                  <a:pt x="244083" y="2783880"/>
                </a:lnTo>
                <a:lnTo>
                  <a:pt x="259771" y="2740890"/>
                </a:lnTo>
                <a:lnTo>
                  <a:pt x="275909" y="2698121"/>
                </a:lnTo>
                <a:lnTo>
                  <a:pt x="292496" y="2655575"/>
                </a:lnTo>
                <a:lnTo>
                  <a:pt x="309528" y="2613256"/>
                </a:lnTo>
                <a:lnTo>
                  <a:pt x="327003" y="2571165"/>
                </a:lnTo>
                <a:lnTo>
                  <a:pt x="344919" y="2529307"/>
                </a:lnTo>
                <a:lnTo>
                  <a:pt x="363271" y="2487683"/>
                </a:lnTo>
                <a:lnTo>
                  <a:pt x="382057" y="2446298"/>
                </a:lnTo>
                <a:lnTo>
                  <a:pt x="401274" y="2405153"/>
                </a:lnTo>
                <a:lnTo>
                  <a:pt x="420920" y="2364251"/>
                </a:lnTo>
                <a:lnTo>
                  <a:pt x="440991" y="2323596"/>
                </a:lnTo>
                <a:lnTo>
                  <a:pt x="461485" y="2283191"/>
                </a:lnTo>
                <a:lnTo>
                  <a:pt x="482398" y="2243038"/>
                </a:lnTo>
                <a:lnTo>
                  <a:pt x="503728" y="2203140"/>
                </a:lnTo>
                <a:lnTo>
                  <a:pt x="525473" y="2163500"/>
                </a:lnTo>
                <a:lnTo>
                  <a:pt x="547628" y="2124121"/>
                </a:lnTo>
                <a:lnTo>
                  <a:pt x="570192" y="2085006"/>
                </a:lnTo>
                <a:lnTo>
                  <a:pt x="593161" y="2046158"/>
                </a:lnTo>
                <a:lnTo>
                  <a:pt x="616533" y="2007580"/>
                </a:lnTo>
                <a:lnTo>
                  <a:pt x="640304" y="1969274"/>
                </a:lnTo>
                <a:lnTo>
                  <a:pt x="664472" y="1931244"/>
                </a:lnTo>
                <a:lnTo>
                  <a:pt x="689034" y="1893492"/>
                </a:lnTo>
                <a:lnTo>
                  <a:pt x="713987" y="1856022"/>
                </a:lnTo>
                <a:lnTo>
                  <a:pt x="739328" y="1818836"/>
                </a:lnTo>
                <a:lnTo>
                  <a:pt x="765054" y="1781937"/>
                </a:lnTo>
                <a:lnTo>
                  <a:pt x="791163" y="1745328"/>
                </a:lnTo>
                <a:lnTo>
                  <a:pt x="817651" y="1709011"/>
                </a:lnTo>
                <a:lnTo>
                  <a:pt x="844516" y="1672991"/>
                </a:lnTo>
                <a:lnTo>
                  <a:pt x="871755" y="1637270"/>
                </a:lnTo>
                <a:lnTo>
                  <a:pt x="899364" y="1601850"/>
                </a:lnTo>
                <a:lnTo>
                  <a:pt x="927342" y="1566734"/>
                </a:lnTo>
                <a:lnTo>
                  <a:pt x="955685" y="1531926"/>
                </a:lnTo>
                <a:lnTo>
                  <a:pt x="984390" y="1497429"/>
                </a:lnTo>
                <a:lnTo>
                  <a:pt x="1013454" y="1463244"/>
                </a:lnTo>
                <a:lnTo>
                  <a:pt x="1042875" y="1429376"/>
                </a:lnTo>
                <a:lnTo>
                  <a:pt x="1072650" y="1395827"/>
                </a:lnTo>
                <a:lnTo>
                  <a:pt x="1102776" y="1362599"/>
                </a:lnTo>
                <a:lnTo>
                  <a:pt x="1133249" y="1329697"/>
                </a:lnTo>
                <a:lnTo>
                  <a:pt x="1164068" y="1297122"/>
                </a:lnTo>
                <a:lnTo>
                  <a:pt x="1195228" y="1264878"/>
                </a:lnTo>
                <a:lnTo>
                  <a:pt x="1201280" y="1258747"/>
                </a:lnTo>
                <a:close/>
              </a:path>
              <a:path w="4280534" h="4058920">
                <a:moveTo>
                  <a:pt x="4200301" y="0"/>
                </a:moveTo>
                <a:lnTo>
                  <a:pt x="4248637" y="271"/>
                </a:lnTo>
                <a:lnTo>
                  <a:pt x="4280362" y="807"/>
                </a:lnTo>
                <a:lnTo>
                  <a:pt x="4280362" y="1259903"/>
                </a:lnTo>
                <a:lnTo>
                  <a:pt x="4248535" y="1259135"/>
                </a:lnTo>
                <a:lnTo>
                  <a:pt x="1201280" y="1258747"/>
                </a:lnTo>
                <a:lnTo>
                  <a:pt x="1258565" y="1201394"/>
                </a:lnTo>
                <a:lnTo>
                  <a:pt x="1290735" y="1170159"/>
                </a:lnTo>
                <a:lnTo>
                  <a:pt x="1323235" y="1139266"/>
                </a:lnTo>
                <a:lnTo>
                  <a:pt x="1356064" y="1108719"/>
                </a:lnTo>
                <a:lnTo>
                  <a:pt x="1389217" y="1078520"/>
                </a:lnTo>
                <a:lnTo>
                  <a:pt x="1422693" y="1048671"/>
                </a:lnTo>
                <a:lnTo>
                  <a:pt x="1456488" y="1019177"/>
                </a:lnTo>
                <a:lnTo>
                  <a:pt x="1490599" y="990039"/>
                </a:lnTo>
                <a:lnTo>
                  <a:pt x="1525024" y="961261"/>
                </a:lnTo>
                <a:lnTo>
                  <a:pt x="1559759" y="932845"/>
                </a:lnTo>
                <a:lnTo>
                  <a:pt x="1594802" y="904795"/>
                </a:lnTo>
                <a:lnTo>
                  <a:pt x="1630149" y="877113"/>
                </a:lnTo>
                <a:lnTo>
                  <a:pt x="1665799" y="849803"/>
                </a:lnTo>
                <a:lnTo>
                  <a:pt x="1701748" y="822867"/>
                </a:lnTo>
                <a:lnTo>
                  <a:pt x="1737993" y="796307"/>
                </a:lnTo>
                <a:lnTo>
                  <a:pt x="1774531" y="770128"/>
                </a:lnTo>
                <a:lnTo>
                  <a:pt x="1811360" y="744331"/>
                </a:lnTo>
                <a:lnTo>
                  <a:pt x="1848477" y="718921"/>
                </a:lnTo>
                <a:lnTo>
                  <a:pt x="1885878" y="693899"/>
                </a:lnTo>
                <a:lnTo>
                  <a:pt x="1923561" y="669268"/>
                </a:lnTo>
                <a:lnTo>
                  <a:pt x="1961523" y="645032"/>
                </a:lnTo>
                <a:lnTo>
                  <a:pt x="1999761" y="621193"/>
                </a:lnTo>
                <a:lnTo>
                  <a:pt x="2038273" y="597755"/>
                </a:lnTo>
                <a:lnTo>
                  <a:pt x="2077055" y="574719"/>
                </a:lnTo>
                <a:lnTo>
                  <a:pt x="2116104" y="552090"/>
                </a:lnTo>
                <a:lnTo>
                  <a:pt x="2155418" y="529870"/>
                </a:lnTo>
                <a:lnTo>
                  <a:pt x="2194994" y="508062"/>
                </a:lnTo>
                <a:lnTo>
                  <a:pt x="2234829" y="486668"/>
                </a:lnTo>
                <a:lnTo>
                  <a:pt x="2274919" y="465692"/>
                </a:lnTo>
                <a:lnTo>
                  <a:pt x="2315263" y="445137"/>
                </a:lnTo>
                <a:lnTo>
                  <a:pt x="2355857" y="425005"/>
                </a:lnTo>
                <a:lnTo>
                  <a:pt x="2396699" y="405299"/>
                </a:lnTo>
                <a:lnTo>
                  <a:pt x="2437785" y="386023"/>
                </a:lnTo>
                <a:lnTo>
                  <a:pt x="2479112" y="367179"/>
                </a:lnTo>
                <a:lnTo>
                  <a:pt x="2520679" y="348769"/>
                </a:lnTo>
                <a:lnTo>
                  <a:pt x="2562481" y="330798"/>
                </a:lnTo>
                <a:lnTo>
                  <a:pt x="2604517" y="313268"/>
                </a:lnTo>
                <a:lnTo>
                  <a:pt x="2646782" y="296182"/>
                </a:lnTo>
                <a:lnTo>
                  <a:pt x="2689275" y="279542"/>
                </a:lnTo>
                <a:lnTo>
                  <a:pt x="2731992" y="263352"/>
                </a:lnTo>
                <a:lnTo>
                  <a:pt x="2774931" y="247614"/>
                </a:lnTo>
                <a:lnTo>
                  <a:pt x="2818089" y="232332"/>
                </a:lnTo>
                <a:lnTo>
                  <a:pt x="2861462" y="217508"/>
                </a:lnTo>
                <a:lnTo>
                  <a:pt x="2905048" y="203145"/>
                </a:lnTo>
                <a:lnTo>
                  <a:pt x="2948845" y="189246"/>
                </a:lnTo>
                <a:lnTo>
                  <a:pt x="2992848" y="175814"/>
                </a:lnTo>
                <a:lnTo>
                  <a:pt x="3037056" y="162852"/>
                </a:lnTo>
                <a:lnTo>
                  <a:pt x="3081465" y="150363"/>
                </a:lnTo>
                <a:lnTo>
                  <a:pt x="3126073" y="138349"/>
                </a:lnTo>
                <a:lnTo>
                  <a:pt x="3170877" y="126814"/>
                </a:lnTo>
                <a:lnTo>
                  <a:pt x="3215873" y="115761"/>
                </a:lnTo>
                <a:lnTo>
                  <a:pt x="3261059" y="105192"/>
                </a:lnTo>
                <a:lnTo>
                  <a:pt x="3306433" y="95110"/>
                </a:lnTo>
                <a:lnTo>
                  <a:pt x="3351990" y="85519"/>
                </a:lnTo>
                <a:lnTo>
                  <a:pt x="3397729" y="76420"/>
                </a:lnTo>
                <a:lnTo>
                  <a:pt x="3443647" y="67818"/>
                </a:lnTo>
                <a:lnTo>
                  <a:pt x="3489740" y="59714"/>
                </a:lnTo>
                <a:lnTo>
                  <a:pt x="3536006" y="52112"/>
                </a:lnTo>
                <a:lnTo>
                  <a:pt x="3582441" y="45015"/>
                </a:lnTo>
                <a:lnTo>
                  <a:pt x="3629044" y="38426"/>
                </a:lnTo>
                <a:lnTo>
                  <a:pt x="3675810" y="32347"/>
                </a:lnTo>
                <a:lnTo>
                  <a:pt x="3722738" y="26781"/>
                </a:lnTo>
                <a:lnTo>
                  <a:pt x="3769825" y="21732"/>
                </a:lnTo>
                <a:lnTo>
                  <a:pt x="3817066" y="17201"/>
                </a:lnTo>
                <a:lnTo>
                  <a:pt x="3864461" y="13193"/>
                </a:lnTo>
                <a:lnTo>
                  <a:pt x="3912005" y="9710"/>
                </a:lnTo>
                <a:lnTo>
                  <a:pt x="3959696" y="6755"/>
                </a:lnTo>
                <a:lnTo>
                  <a:pt x="4007531" y="4331"/>
                </a:lnTo>
                <a:lnTo>
                  <a:pt x="4055507" y="2440"/>
                </a:lnTo>
                <a:lnTo>
                  <a:pt x="4103621" y="1086"/>
                </a:lnTo>
                <a:lnTo>
                  <a:pt x="4151871" y="271"/>
                </a:lnTo>
                <a:lnTo>
                  <a:pt x="4200301" y="0"/>
                </a:lnTo>
                <a:close/>
              </a:path>
            </a:pathLst>
          </a:custGeom>
          <a:solidFill>
            <a:srgbClr val="822582"/>
          </a:solidFill>
        </p:spPr>
        <p:txBody>
          <a:bodyPr wrap="square" lIns="0" tIns="0" rIns="0" bIns="0" rtlCol="0"/>
          <a:lstStyle/>
          <a:p>
            <a:endParaRPr/>
          </a:p>
        </p:txBody>
      </p:sp>
      <p:sp>
        <p:nvSpPr>
          <p:cNvPr id="5" name="object 5"/>
          <p:cNvSpPr/>
          <p:nvPr/>
        </p:nvSpPr>
        <p:spPr>
          <a:xfrm>
            <a:off x="0" y="0"/>
            <a:ext cx="4283075" cy="4203700"/>
          </a:xfrm>
          <a:custGeom>
            <a:avLst/>
            <a:gdLst/>
            <a:ahLst/>
            <a:cxnLst/>
            <a:rect l="l" t="t" r="r" b="b"/>
            <a:pathLst>
              <a:path w="4283075" h="4203700">
                <a:moveTo>
                  <a:pt x="272833" y="4203699"/>
                </a:moveTo>
                <a:lnTo>
                  <a:pt x="0" y="4203699"/>
                </a:lnTo>
                <a:lnTo>
                  <a:pt x="0" y="2946399"/>
                </a:lnTo>
                <a:lnTo>
                  <a:pt x="224392" y="2946399"/>
                </a:lnTo>
                <a:lnTo>
                  <a:pt x="272099" y="2933699"/>
                </a:lnTo>
                <a:lnTo>
                  <a:pt x="366896" y="2933699"/>
                </a:lnTo>
                <a:lnTo>
                  <a:pt x="413974" y="2920999"/>
                </a:lnTo>
                <a:lnTo>
                  <a:pt x="460831" y="2920999"/>
                </a:lnTo>
                <a:lnTo>
                  <a:pt x="507461" y="2908299"/>
                </a:lnTo>
                <a:lnTo>
                  <a:pt x="553858" y="2908299"/>
                </a:lnTo>
                <a:lnTo>
                  <a:pt x="600015" y="2895599"/>
                </a:lnTo>
                <a:lnTo>
                  <a:pt x="645927" y="2895599"/>
                </a:lnTo>
                <a:lnTo>
                  <a:pt x="1133100" y="2755899"/>
                </a:lnTo>
                <a:lnTo>
                  <a:pt x="1175611" y="2730499"/>
                </a:lnTo>
                <a:lnTo>
                  <a:pt x="1259660" y="2705099"/>
                </a:lnTo>
                <a:lnTo>
                  <a:pt x="1301186" y="2679699"/>
                </a:lnTo>
                <a:lnTo>
                  <a:pt x="1342373" y="2666999"/>
                </a:lnTo>
                <a:lnTo>
                  <a:pt x="1423704" y="2616199"/>
                </a:lnTo>
                <a:lnTo>
                  <a:pt x="1463836" y="2603499"/>
                </a:lnTo>
                <a:lnTo>
                  <a:pt x="1543004" y="2552699"/>
                </a:lnTo>
                <a:lnTo>
                  <a:pt x="1582028" y="2539999"/>
                </a:lnTo>
                <a:lnTo>
                  <a:pt x="1658927" y="2489199"/>
                </a:lnTo>
                <a:lnTo>
                  <a:pt x="1734253" y="2438399"/>
                </a:lnTo>
                <a:lnTo>
                  <a:pt x="1807959" y="2387599"/>
                </a:lnTo>
                <a:lnTo>
                  <a:pt x="1879998" y="2336799"/>
                </a:lnTo>
                <a:lnTo>
                  <a:pt x="1915378" y="2298699"/>
                </a:lnTo>
                <a:lnTo>
                  <a:pt x="1950323" y="2273299"/>
                </a:lnTo>
                <a:lnTo>
                  <a:pt x="2018887" y="2222499"/>
                </a:lnTo>
                <a:lnTo>
                  <a:pt x="2052493" y="2184399"/>
                </a:lnTo>
                <a:lnTo>
                  <a:pt x="2085641" y="2158999"/>
                </a:lnTo>
                <a:lnTo>
                  <a:pt x="2118325" y="2120899"/>
                </a:lnTo>
                <a:lnTo>
                  <a:pt x="2150538" y="2095499"/>
                </a:lnTo>
                <a:lnTo>
                  <a:pt x="2182276" y="2070099"/>
                </a:lnTo>
                <a:lnTo>
                  <a:pt x="2213532" y="2031999"/>
                </a:lnTo>
                <a:lnTo>
                  <a:pt x="2244300" y="1993899"/>
                </a:lnTo>
                <a:lnTo>
                  <a:pt x="2274574" y="1968499"/>
                </a:lnTo>
                <a:lnTo>
                  <a:pt x="2304349" y="1930399"/>
                </a:lnTo>
                <a:lnTo>
                  <a:pt x="2333618" y="1892299"/>
                </a:lnTo>
                <a:lnTo>
                  <a:pt x="2362376" y="1866899"/>
                </a:lnTo>
                <a:lnTo>
                  <a:pt x="2390616" y="1828799"/>
                </a:lnTo>
                <a:lnTo>
                  <a:pt x="2418332" y="1790699"/>
                </a:lnTo>
                <a:lnTo>
                  <a:pt x="2445520" y="1752599"/>
                </a:lnTo>
                <a:lnTo>
                  <a:pt x="2472172" y="1727199"/>
                </a:lnTo>
                <a:lnTo>
                  <a:pt x="2498283" y="1689099"/>
                </a:lnTo>
                <a:lnTo>
                  <a:pt x="2523847" y="1650999"/>
                </a:lnTo>
                <a:lnTo>
                  <a:pt x="2548859" y="1612899"/>
                </a:lnTo>
                <a:lnTo>
                  <a:pt x="2573311" y="1574799"/>
                </a:lnTo>
                <a:lnTo>
                  <a:pt x="2597198" y="1536699"/>
                </a:lnTo>
                <a:lnTo>
                  <a:pt x="2620515" y="1498599"/>
                </a:lnTo>
                <a:lnTo>
                  <a:pt x="2643255" y="1460499"/>
                </a:lnTo>
                <a:lnTo>
                  <a:pt x="2665413" y="1422399"/>
                </a:lnTo>
                <a:lnTo>
                  <a:pt x="2686982" y="1371599"/>
                </a:lnTo>
                <a:lnTo>
                  <a:pt x="2707956" y="1333499"/>
                </a:lnTo>
                <a:lnTo>
                  <a:pt x="2728330" y="1295399"/>
                </a:lnTo>
                <a:lnTo>
                  <a:pt x="2748098" y="1257299"/>
                </a:lnTo>
                <a:lnTo>
                  <a:pt x="2767254" y="1219199"/>
                </a:lnTo>
                <a:lnTo>
                  <a:pt x="2785792" y="1168399"/>
                </a:lnTo>
                <a:lnTo>
                  <a:pt x="2803705" y="1130299"/>
                </a:lnTo>
                <a:lnTo>
                  <a:pt x="2820989" y="1092199"/>
                </a:lnTo>
                <a:lnTo>
                  <a:pt x="2837637" y="1041399"/>
                </a:lnTo>
                <a:lnTo>
                  <a:pt x="2853643" y="1003299"/>
                </a:lnTo>
                <a:lnTo>
                  <a:pt x="2869001" y="965199"/>
                </a:lnTo>
                <a:lnTo>
                  <a:pt x="2883706" y="914399"/>
                </a:lnTo>
                <a:lnTo>
                  <a:pt x="2897751" y="876299"/>
                </a:lnTo>
                <a:lnTo>
                  <a:pt x="2911130" y="825499"/>
                </a:lnTo>
                <a:lnTo>
                  <a:pt x="2923838" y="787399"/>
                </a:lnTo>
                <a:lnTo>
                  <a:pt x="2935869" y="736599"/>
                </a:lnTo>
                <a:lnTo>
                  <a:pt x="2947217" y="698499"/>
                </a:lnTo>
                <a:lnTo>
                  <a:pt x="2957875" y="647699"/>
                </a:lnTo>
                <a:lnTo>
                  <a:pt x="2967838" y="609599"/>
                </a:lnTo>
                <a:lnTo>
                  <a:pt x="2977100" y="558799"/>
                </a:lnTo>
                <a:lnTo>
                  <a:pt x="2985656" y="507999"/>
                </a:lnTo>
                <a:lnTo>
                  <a:pt x="2993498" y="469899"/>
                </a:lnTo>
                <a:lnTo>
                  <a:pt x="3000622" y="419099"/>
                </a:lnTo>
                <a:lnTo>
                  <a:pt x="3007021" y="368299"/>
                </a:lnTo>
                <a:lnTo>
                  <a:pt x="3012689" y="330199"/>
                </a:lnTo>
                <a:lnTo>
                  <a:pt x="3017621" y="279399"/>
                </a:lnTo>
                <a:lnTo>
                  <a:pt x="3021810" y="228599"/>
                </a:lnTo>
                <a:lnTo>
                  <a:pt x="3025251" y="190499"/>
                </a:lnTo>
                <a:lnTo>
                  <a:pt x="3027937" y="139699"/>
                </a:lnTo>
                <a:lnTo>
                  <a:pt x="3029864" y="88899"/>
                </a:lnTo>
                <a:lnTo>
                  <a:pt x="3031024" y="38099"/>
                </a:lnTo>
                <a:lnTo>
                  <a:pt x="3031412" y="0"/>
                </a:lnTo>
                <a:lnTo>
                  <a:pt x="4283048" y="0"/>
                </a:lnTo>
                <a:lnTo>
                  <a:pt x="4282777" y="38099"/>
                </a:lnTo>
                <a:lnTo>
                  <a:pt x="4281965" y="88899"/>
                </a:lnTo>
                <a:lnTo>
                  <a:pt x="4280616" y="139699"/>
                </a:lnTo>
                <a:lnTo>
                  <a:pt x="4278733" y="190499"/>
                </a:lnTo>
                <a:lnTo>
                  <a:pt x="4276317" y="228599"/>
                </a:lnTo>
                <a:lnTo>
                  <a:pt x="4273373" y="279399"/>
                </a:lnTo>
                <a:lnTo>
                  <a:pt x="4269903" y="330199"/>
                </a:lnTo>
                <a:lnTo>
                  <a:pt x="4265909" y="380999"/>
                </a:lnTo>
                <a:lnTo>
                  <a:pt x="4261396" y="419099"/>
                </a:lnTo>
                <a:lnTo>
                  <a:pt x="4256364" y="469899"/>
                </a:lnTo>
                <a:lnTo>
                  <a:pt x="4250819" y="520699"/>
                </a:lnTo>
                <a:lnTo>
                  <a:pt x="4244762" y="558799"/>
                </a:lnTo>
                <a:lnTo>
                  <a:pt x="4238196" y="609599"/>
                </a:lnTo>
                <a:lnTo>
                  <a:pt x="4231124" y="660399"/>
                </a:lnTo>
                <a:lnTo>
                  <a:pt x="4223549" y="698499"/>
                </a:lnTo>
                <a:lnTo>
                  <a:pt x="4215473" y="749299"/>
                </a:lnTo>
                <a:lnTo>
                  <a:pt x="4206901" y="800099"/>
                </a:lnTo>
                <a:lnTo>
                  <a:pt x="4197834" y="838199"/>
                </a:lnTo>
                <a:lnTo>
                  <a:pt x="4188276" y="888999"/>
                </a:lnTo>
                <a:lnTo>
                  <a:pt x="4178229" y="927099"/>
                </a:lnTo>
                <a:lnTo>
                  <a:pt x="4167696" y="977899"/>
                </a:lnTo>
                <a:lnTo>
                  <a:pt x="4156680" y="1028699"/>
                </a:lnTo>
                <a:lnTo>
                  <a:pt x="4145184" y="1066799"/>
                </a:lnTo>
                <a:lnTo>
                  <a:pt x="4133211" y="1117599"/>
                </a:lnTo>
                <a:lnTo>
                  <a:pt x="4120764" y="1155699"/>
                </a:lnTo>
                <a:lnTo>
                  <a:pt x="4107845" y="1206499"/>
                </a:lnTo>
                <a:lnTo>
                  <a:pt x="4094458" y="1244599"/>
                </a:lnTo>
                <a:lnTo>
                  <a:pt x="4080605" y="1295399"/>
                </a:lnTo>
                <a:lnTo>
                  <a:pt x="4066289" y="1333499"/>
                </a:lnTo>
                <a:lnTo>
                  <a:pt x="4051513" y="1371599"/>
                </a:lnTo>
                <a:lnTo>
                  <a:pt x="4036280" y="1422399"/>
                </a:lnTo>
                <a:lnTo>
                  <a:pt x="4020593" y="1460499"/>
                </a:lnTo>
                <a:lnTo>
                  <a:pt x="4004455" y="1511299"/>
                </a:lnTo>
                <a:lnTo>
                  <a:pt x="3987868" y="1549399"/>
                </a:lnTo>
                <a:lnTo>
                  <a:pt x="3970835" y="1587499"/>
                </a:lnTo>
                <a:lnTo>
                  <a:pt x="3953360" y="1638299"/>
                </a:lnTo>
                <a:lnTo>
                  <a:pt x="3935445" y="1676399"/>
                </a:lnTo>
                <a:lnTo>
                  <a:pt x="3917093" y="1714499"/>
                </a:lnTo>
                <a:lnTo>
                  <a:pt x="3898307" y="1752599"/>
                </a:lnTo>
                <a:lnTo>
                  <a:pt x="3879090" y="1803399"/>
                </a:lnTo>
                <a:lnTo>
                  <a:pt x="3859444" y="1841499"/>
                </a:lnTo>
                <a:lnTo>
                  <a:pt x="3839373" y="1879599"/>
                </a:lnTo>
                <a:lnTo>
                  <a:pt x="3818879" y="1917699"/>
                </a:lnTo>
                <a:lnTo>
                  <a:pt x="3797965" y="1955799"/>
                </a:lnTo>
                <a:lnTo>
                  <a:pt x="3776635" y="2006599"/>
                </a:lnTo>
                <a:lnTo>
                  <a:pt x="3754891" y="2044699"/>
                </a:lnTo>
                <a:lnTo>
                  <a:pt x="3732735" y="2082799"/>
                </a:lnTo>
                <a:lnTo>
                  <a:pt x="3710172" y="2120899"/>
                </a:lnTo>
                <a:lnTo>
                  <a:pt x="3687202" y="2158999"/>
                </a:lnTo>
                <a:lnTo>
                  <a:pt x="3663831" y="2197099"/>
                </a:lnTo>
                <a:lnTo>
                  <a:pt x="3640060" y="2235199"/>
                </a:lnTo>
                <a:lnTo>
                  <a:pt x="3615892" y="2273299"/>
                </a:lnTo>
                <a:lnTo>
                  <a:pt x="3591330" y="2311399"/>
                </a:lnTo>
                <a:lnTo>
                  <a:pt x="3566377" y="2349499"/>
                </a:lnTo>
                <a:lnTo>
                  <a:pt x="3541036" y="2387599"/>
                </a:lnTo>
                <a:lnTo>
                  <a:pt x="3515309" y="2425699"/>
                </a:lnTo>
                <a:lnTo>
                  <a:pt x="3489201" y="2463799"/>
                </a:lnTo>
                <a:lnTo>
                  <a:pt x="3462712" y="2489199"/>
                </a:lnTo>
                <a:lnTo>
                  <a:pt x="3435848" y="2527299"/>
                </a:lnTo>
                <a:lnTo>
                  <a:pt x="3408609" y="2565399"/>
                </a:lnTo>
                <a:lnTo>
                  <a:pt x="3380999" y="2603499"/>
                </a:lnTo>
                <a:lnTo>
                  <a:pt x="3353022" y="2641599"/>
                </a:lnTo>
                <a:lnTo>
                  <a:pt x="3324679" y="2666999"/>
                </a:lnTo>
                <a:lnTo>
                  <a:pt x="3295974" y="2705099"/>
                </a:lnTo>
                <a:lnTo>
                  <a:pt x="3266909" y="2743199"/>
                </a:lnTo>
                <a:lnTo>
                  <a:pt x="3237488" y="2768599"/>
                </a:lnTo>
                <a:lnTo>
                  <a:pt x="3207713" y="2806699"/>
                </a:lnTo>
                <a:lnTo>
                  <a:pt x="3177588" y="2844799"/>
                </a:lnTo>
                <a:lnTo>
                  <a:pt x="3147115" y="2870199"/>
                </a:lnTo>
                <a:lnTo>
                  <a:pt x="3116296" y="2908299"/>
                </a:lnTo>
                <a:lnTo>
                  <a:pt x="3085135" y="2933699"/>
                </a:lnTo>
                <a:lnTo>
                  <a:pt x="3053635" y="2971799"/>
                </a:lnTo>
                <a:lnTo>
                  <a:pt x="3021799" y="2997199"/>
                </a:lnTo>
                <a:lnTo>
                  <a:pt x="2989629" y="3035299"/>
                </a:lnTo>
                <a:lnTo>
                  <a:pt x="2957128" y="3060699"/>
                </a:lnTo>
                <a:lnTo>
                  <a:pt x="2924300" y="3098799"/>
                </a:lnTo>
                <a:lnTo>
                  <a:pt x="2857670" y="3149599"/>
                </a:lnTo>
                <a:lnTo>
                  <a:pt x="2823876" y="3187699"/>
                </a:lnTo>
                <a:lnTo>
                  <a:pt x="2755340" y="3238499"/>
                </a:lnTo>
                <a:lnTo>
                  <a:pt x="2720605" y="3276599"/>
                </a:lnTo>
                <a:lnTo>
                  <a:pt x="2614564" y="3352799"/>
                </a:lnTo>
                <a:lnTo>
                  <a:pt x="2505832" y="3428999"/>
                </a:lnTo>
                <a:lnTo>
                  <a:pt x="2394486" y="3505199"/>
                </a:lnTo>
                <a:lnTo>
                  <a:pt x="2242091" y="3606799"/>
                </a:lnTo>
                <a:lnTo>
                  <a:pt x="2164259" y="3657599"/>
                </a:lnTo>
                <a:lnTo>
                  <a:pt x="2124945" y="3670299"/>
                </a:lnTo>
                <a:lnTo>
                  <a:pt x="2045535" y="3721099"/>
                </a:lnTo>
                <a:lnTo>
                  <a:pt x="2005444" y="3733799"/>
                </a:lnTo>
                <a:lnTo>
                  <a:pt x="1924506" y="3784599"/>
                </a:lnTo>
                <a:lnTo>
                  <a:pt x="1883665" y="3797299"/>
                </a:lnTo>
                <a:lnTo>
                  <a:pt x="1842579" y="3822699"/>
                </a:lnTo>
                <a:lnTo>
                  <a:pt x="1801251" y="3835399"/>
                </a:lnTo>
                <a:lnTo>
                  <a:pt x="1759685" y="3860799"/>
                </a:lnTo>
                <a:lnTo>
                  <a:pt x="1675847" y="3886199"/>
                </a:lnTo>
                <a:lnTo>
                  <a:pt x="1633581" y="3911599"/>
                </a:lnTo>
                <a:lnTo>
                  <a:pt x="1548371" y="3936999"/>
                </a:lnTo>
                <a:lnTo>
                  <a:pt x="1505432" y="3962399"/>
                </a:lnTo>
                <a:lnTo>
                  <a:pt x="973931" y="4114799"/>
                </a:lnTo>
                <a:lnTo>
                  <a:pt x="928373" y="4114799"/>
                </a:lnTo>
                <a:lnTo>
                  <a:pt x="836717" y="4140199"/>
                </a:lnTo>
                <a:lnTo>
                  <a:pt x="790624" y="4140199"/>
                </a:lnTo>
                <a:lnTo>
                  <a:pt x="744358" y="4152899"/>
                </a:lnTo>
                <a:lnTo>
                  <a:pt x="697922" y="4152899"/>
                </a:lnTo>
                <a:lnTo>
                  <a:pt x="651320" y="4165599"/>
                </a:lnTo>
                <a:lnTo>
                  <a:pt x="604553" y="4165599"/>
                </a:lnTo>
                <a:lnTo>
                  <a:pt x="557625" y="4178299"/>
                </a:lnTo>
                <a:lnTo>
                  <a:pt x="510539" y="4178299"/>
                </a:lnTo>
                <a:lnTo>
                  <a:pt x="463297" y="4190999"/>
                </a:lnTo>
                <a:lnTo>
                  <a:pt x="320668" y="4190999"/>
                </a:lnTo>
                <a:lnTo>
                  <a:pt x="272833" y="4203699"/>
                </a:lnTo>
                <a:close/>
              </a:path>
            </a:pathLst>
          </a:custGeom>
          <a:solidFill>
            <a:srgbClr val="822582"/>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0" y="2870923"/>
            <a:ext cx="8115300" cy="6045200"/>
          </a:xfrm>
          <a:custGeom>
            <a:avLst/>
            <a:gdLst/>
            <a:ahLst/>
            <a:cxnLst/>
            <a:rect l="l" t="t" r="r" b="b"/>
            <a:pathLst>
              <a:path w="8115300" h="6045200">
                <a:moveTo>
                  <a:pt x="7629533" y="6045095"/>
                </a:moveTo>
                <a:lnTo>
                  <a:pt x="485765" y="6045095"/>
                </a:lnTo>
                <a:lnTo>
                  <a:pt x="437761" y="6042718"/>
                </a:lnTo>
                <a:lnTo>
                  <a:pt x="390562" y="6035675"/>
                </a:lnTo>
                <a:lnTo>
                  <a:pt x="344494" y="6024098"/>
                </a:lnTo>
                <a:lnTo>
                  <a:pt x="299876" y="6008118"/>
                </a:lnTo>
                <a:lnTo>
                  <a:pt x="257027" y="5987868"/>
                </a:lnTo>
                <a:lnTo>
                  <a:pt x="216266" y="5963480"/>
                </a:lnTo>
                <a:lnTo>
                  <a:pt x="177910" y="5935085"/>
                </a:lnTo>
                <a:lnTo>
                  <a:pt x="142279" y="5902816"/>
                </a:lnTo>
                <a:lnTo>
                  <a:pt x="110010" y="5867185"/>
                </a:lnTo>
                <a:lnTo>
                  <a:pt x="81615" y="5828829"/>
                </a:lnTo>
                <a:lnTo>
                  <a:pt x="57227" y="5788068"/>
                </a:lnTo>
                <a:lnTo>
                  <a:pt x="36977" y="5745219"/>
                </a:lnTo>
                <a:lnTo>
                  <a:pt x="20997" y="5700601"/>
                </a:lnTo>
                <a:lnTo>
                  <a:pt x="9419" y="5654533"/>
                </a:lnTo>
                <a:lnTo>
                  <a:pt x="2376" y="5607334"/>
                </a:lnTo>
                <a:lnTo>
                  <a:pt x="0" y="5559329"/>
                </a:lnTo>
                <a:lnTo>
                  <a:pt x="0" y="485766"/>
                </a:lnTo>
                <a:lnTo>
                  <a:pt x="2376" y="437762"/>
                </a:lnTo>
                <a:lnTo>
                  <a:pt x="9419" y="390562"/>
                </a:lnTo>
                <a:lnTo>
                  <a:pt x="20997" y="344494"/>
                </a:lnTo>
                <a:lnTo>
                  <a:pt x="36977" y="299876"/>
                </a:lnTo>
                <a:lnTo>
                  <a:pt x="57227" y="257028"/>
                </a:lnTo>
                <a:lnTo>
                  <a:pt x="81615" y="216266"/>
                </a:lnTo>
                <a:lnTo>
                  <a:pt x="110010" y="177911"/>
                </a:lnTo>
                <a:lnTo>
                  <a:pt x="142279" y="142280"/>
                </a:lnTo>
                <a:lnTo>
                  <a:pt x="177910" y="110010"/>
                </a:lnTo>
                <a:lnTo>
                  <a:pt x="216266" y="81615"/>
                </a:lnTo>
                <a:lnTo>
                  <a:pt x="257027" y="57227"/>
                </a:lnTo>
                <a:lnTo>
                  <a:pt x="299876" y="36977"/>
                </a:lnTo>
                <a:lnTo>
                  <a:pt x="344494" y="20997"/>
                </a:lnTo>
                <a:lnTo>
                  <a:pt x="390562" y="9420"/>
                </a:lnTo>
                <a:lnTo>
                  <a:pt x="437761" y="2377"/>
                </a:lnTo>
                <a:lnTo>
                  <a:pt x="485774" y="0"/>
                </a:lnTo>
                <a:lnTo>
                  <a:pt x="7629524" y="0"/>
                </a:lnTo>
                <a:lnTo>
                  <a:pt x="7677536" y="2377"/>
                </a:lnTo>
                <a:lnTo>
                  <a:pt x="7724736" y="9420"/>
                </a:lnTo>
                <a:lnTo>
                  <a:pt x="7770804" y="20997"/>
                </a:lnTo>
                <a:lnTo>
                  <a:pt x="7815422" y="36977"/>
                </a:lnTo>
                <a:lnTo>
                  <a:pt x="7858271" y="57227"/>
                </a:lnTo>
                <a:lnTo>
                  <a:pt x="7899032" y="81615"/>
                </a:lnTo>
                <a:lnTo>
                  <a:pt x="7937388" y="110010"/>
                </a:lnTo>
                <a:lnTo>
                  <a:pt x="7973019" y="142280"/>
                </a:lnTo>
                <a:lnTo>
                  <a:pt x="8005288" y="177911"/>
                </a:lnTo>
                <a:lnTo>
                  <a:pt x="8033683" y="216266"/>
                </a:lnTo>
                <a:lnTo>
                  <a:pt x="8058072" y="257028"/>
                </a:lnTo>
                <a:lnTo>
                  <a:pt x="8078322" y="299876"/>
                </a:lnTo>
                <a:lnTo>
                  <a:pt x="8094301" y="344494"/>
                </a:lnTo>
                <a:lnTo>
                  <a:pt x="8105879" y="390562"/>
                </a:lnTo>
                <a:lnTo>
                  <a:pt x="8112922" y="437762"/>
                </a:lnTo>
                <a:lnTo>
                  <a:pt x="8115298" y="485766"/>
                </a:lnTo>
                <a:lnTo>
                  <a:pt x="8115298" y="5559329"/>
                </a:lnTo>
                <a:lnTo>
                  <a:pt x="8112922" y="5607334"/>
                </a:lnTo>
                <a:lnTo>
                  <a:pt x="8105879" y="5654533"/>
                </a:lnTo>
                <a:lnTo>
                  <a:pt x="8094301" y="5700601"/>
                </a:lnTo>
                <a:lnTo>
                  <a:pt x="8078322" y="5745219"/>
                </a:lnTo>
                <a:lnTo>
                  <a:pt x="8058072" y="5788068"/>
                </a:lnTo>
                <a:lnTo>
                  <a:pt x="8033683" y="5828829"/>
                </a:lnTo>
                <a:lnTo>
                  <a:pt x="8005288" y="5867185"/>
                </a:lnTo>
                <a:lnTo>
                  <a:pt x="7973019" y="5902816"/>
                </a:lnTo>
                <a:lnTo>
                  <a:pt x="7937388" y="5935085"/>
                </a:lnTo>
                <a:lnTo>
                  <a:pt x="7899032" y="5963480"/>
                </a:lnTo>
                <a:lnTo>
                  <a:pt x="7858271" y="5987868"/>
                </a:lnTo>
                <a:lnTo>
                  <a:pt x="7815422" y="6008118"/>
                </a:lnTo>
                <a:lnTo>
                  <a:pt x="7770804" y="6024098"/>
                </a:lnTo>
                <a:lnTo>
                  <a:pt x="7724736" y="6035675"/>
                </a:lnTo>
                <a:lnTo>
                  <a:pt x="7677536" y="6042718"/>
                </a:lnTo>
                <a:lnTo>
                  <a:pt x="7629533" y="6045095"/>
                </a:lnTo>
                <a:close/>
              </a:path>
            </a:pathLst>
          </a:custGeom>
          <a:solidFill>
            <a:srgbClr val="735DDB"/>
          </a:solidFill>
        </p:spPr>
        <p:txBody>
          <a:bodyPr wrap="square" lIns="0" tIns="0" rIns="0" bIns="0" rtlCol="0"/>
          <a:lstStyle/>
          <a:p>
            <a:endParaRPr/>
          </a:p>
        </p:txBody>
      </p:sp>
      <p:sp>
        <p:nvSpPr>
          <p:cNvPr id="3" name="object 3"/>
          <p:cNvSpPr txBox="1"/>
          <p:nvPr/>
        </p:nvSpPr>
        <p:spPr>
          <a:xfrm>
            <a:off x="9384347" y="3619500"/>
            <a:ext cx="7634605" cy="4725909"/>
          </a:xfrm>
          <a:prstGeom prst="rect">
            <a:avLst/>
          </a:prstGeom>
        </p:spPr>
        <p:txBody>
          <a:bodyPr vert="horz" wrap="square" lIns="0" tIns="12700" rIns="0" bIns="0" rtlCol="0">
            <a:spAutoFit/>
          </a:bodyPr>
          <a:lstStyle/>
          <a:p>
            <a:pPr marL="12065" marR="5080" indent="-635" algn="ctr">
              <a:lnSpc>
                <a:spcPct val="116500"/>
              </a:lnSpc>
              <a:spcBef>
                <a:spcPts val="100"/>
              </a:spcBef>
            </a:pPr>
            <a:r>
              <a:rPr lang="en-US" sz="2200" spc="20" dirty="0">
                <a:solidFill>
                  <a:srgbClr val="FDFDFD"/>
                </a:solidFill>
                <a:latin typeface="Verdana"/>
                <a:cs typeface="Verdana"/>
              </a:rPr>
              <a:t>Paramount Software Solutions Pvt Ltd. is a software development company specializing in tailored solutions that align with the ever-evolving technical, business, and cultural needs of businesses. Their mission is to safeguard clients' investments while staying ahead of technology trends. They aim to provide innovative solutions to complex technical challenges without disrupting organizational cultures and traditions. Paramount's commitment to excellence is reflected in their diverse team and collaborations across various industries and technologies.</a:t>
            </a:r>
            <a:endParaRPr lang="en-IN" sz="2200" dirty="0">
              <a:latin typeface="Verdana"/>
              <a:cs typeface="Verdana"/>
            </a:endParaRPr>
          </a:p>
        </p:txBody>
      </p:sp>
      <p:sp>
        <p:nvSpPr>
          <p:cNvPr id="4" name="object 4"/>
          <p:cNvSpPr txBox="1">
            <a:spLocks noGrp="1"/>
          </p:cNvSpPr>
          <p:nvPr>
            <p:ph type="title"/>
          </p:nvPr>
        </p:nvSpPr>
        <p:spPr>
          <a:xfrm>
            <a:off x="1016000" y="3362827"/>
            <a:ext cx="6527800" cy="2782813"/>
          </a:xfrm>
          <a:prstGeom prst="rect">
            <a:avLst/>
          </a:prstGeom>
        </p:spPr>
        <p:txBody>
          <a:bodyPr vert="horz" wrap="square" lIns="0" tIns="12700" rIns="0" bIns="0" rtlCol="0">
            <a:spAutoFit/>
          </a:bodyPr>
          <a:lstStyle/>
          <a:p>
            <a:pPr marL="12700">
              <a:lnSpc>
                <a:spcPct val="100000"/>
              </a:lnSpc>
              <a:spcBef>
                <a:spcPts val="100"/>
              </a:spcBef>
            </a:pPr>
            <a:r>
              <a:rPr lang="en-US" sz="6000" spc="120" dirty="0">
                <a:solidFill>
                  <a:srgbClr val="0F0F0F"/>
                </a:solidFill>
                <a:latin typeface="Tahoma"/>
                <a:cs typeface="Tahoma"/>
              </a:rPr>
              <a:t>Paramount Software Solutions</a:t>
            </a:r>
            <a:endParaRPr lang="en-US" sz="6000" dirty="0">
              <a:latin typeface="Tahoma"/>
              <a:cs typeface="Tahoma"/>
            </a:endParaRPr>
          </a:p>
        </p:txBody>
      </p:sp>
      <p:pic>
        <p:nvPicPr>
          <p:cNvPr id="1026" name="Picture 2" descr="Home | Paramount Software Solutions">
            <a:extLst>
              <a:ext uri="{FF2B5EF4-FFF2-40B4-BE49-F238E27FC236}">
                <a16:creationId xmlns:a16="http://schemas.microsoft.com/office/drawing/2014/main" id="{B887FE12-CBA9-6CCD-BA21-6C9DA7AAB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555" y="6362700"/>
            <a:ext cx="4648200" cy="14814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71500"/>
            <a:ext cx="16306800" cy="10207346"/>
          </a:xfrm>
          <a:prstGeom prst="rect">
            <a:avLst/>
          </a:prstGeom>
        </p:spPr>
        <p:txBody>
          <a:bodyPr vert="horz" wrap="square" lIns="0" tIns="12700" rIns="0" bIns="0" rtlCol="0">
            <a:spAutoFit/>
          </a:bodyPr>
          <a:lstStyle/>
          <a:p>
            <a:pPr marL="12700" marR="5080" indent="405765">
              <a:lnSpc>
                <a:spcPct val="116100"/>
              </a:lnSpc>
              <a:spcBef>
                <a:spcPts val="100"/>
              </a:spcBef>
            </a:pPr>
            <a:r>
              <a:rPr lang="en-US" sz="4800" spc="-100" dirty="0">
                <a:latin typeface="Tahoma"/>
                <a:cs typeface="Tahoma"/>
              </a:rPr>
              <a:t>Tasks – </a:t>
            </a:r>
            <a:br>
              <a:rPr lang="en-US" sz="4800" spc="-100" dirty="0">
                <a:latin typeface="Tahoma"/>
                <a:cs typeface="Tahoma"/>
              </a:rPr>
            </a:br>
            <a:br>
              <a:rPr lang="en-US" sz="4800" spc="-100" dirty="0">
                <a:latin typeface="Tahoma"/>
                <a:cs typeface="Tahoma"/>
              </a:rPr>
            </a:br>
            <a:r>
              <a:rPr lang="en-US" sz="3200" b="0" spc="-100" dirty="0">
                <a:latin typeface="Times New Roman" panose="02020603050405020304" pitchFamily="18" charset="0"/>
                <a:cs typeface="Times New Roman" panose="02020603050405020304" pitchFamily="18" charset="0"/>
              </a:rPr>
              <a:t>1) Designing a report, in which the companies that provide food traceability  solutions to the firms in this sector are listed. Companies from Europe, USA, India.</a:t>
            </a:r>
            <a:br>
              <a:rPr lang="en-US" sz="3200" b="0" spc="-100" dirty="0">
                <a:latin typeface="Times New Roman" panose="02020603050405020304" pitchFamily="18" charset="0"/>
                <a:cs typeface="Times New Roman" panose="02020603050405020304" pitchFamily="18" charset="0"/>
              </a:rPr>
            </a:br>
            <a:br>
              <a:rPr lang="en-US" sz="3200" b="0" spc="-100" dirty="0">
                <a:latin typeface="Times New Roman" panose="02020603050405020304" pitchFamily="18" charset="0"/>
                <a:cs typeface="Times New Roman" panose="02020603050405020304" pitchFamily="18" charset="0"/>
              </a:rPr>
            </a:br>
            <a:r>
              <a:rPr lang="en-US" sz="3200" b="0" spc="-100" dirty="0">
                <a:latin typeface="Times New Roman" panose="02020603050405020304" pitchFamily="18" charset="0"/>
                <a:cs typeface="Times New Roman" panose="02020603050405020304" pitchFamily="18" charset="0"/>
              </a:rPr>
              <a:t>2) Understanding the role of Radio Frequency identification(RFID), IOT and blockchain in this industry.</a:t>
            </a:r>
            <a:br>
              <a:rPr lang="en-US" sz="3200" b="0" spc="-100" dirty="0">
                <a:latin typeface="Times New Roman" panose="02020603050405020304" pitchFamily="18" charset="0"/>
                <a:cs typeface="Times New Roman" panose="02020603050405020304" pitchFamily="18" charset="0"/>
              </a:rPr>
            </a:br>
            <a:br>
              <a:rPr lang="en-US" sz="3200" b="0" spc="-100" dirty="0">
                <a:latin typeface="Times New Roman" panose="02020603050405020304" pitchFamily="18" charset="0"/>
                <a:cs typeface="Times New Roman" panose="02020603050405020304" pitchFamily="18" charset="0"/>
              </a:rPr>
            </a:br>
            <a:r>
              <a:rPr lang="en-US" sz="3200" b="0" spc="-100" dirty="0">
                <a:latin typeface="Times New Roman" panose="02020603050405020304" pitchFamily="18" charset="0"/>
                <a:cs typeface="Times New Roman" panose="02020603050405020304" pitchFamily="18" charset="0"/>
              </a:rPr>
              <a:t>3) How AIDC-Automatic Identification and Data Collection is a very crucial aspect in the process of farm to plate.</a:t>
            </a:r>
            <a:br>
              <a:rPr lang="en-US" sz="3200" b="0" spc="-100" dirty="0">
                <a:latin typeface="Times New Roman" panose="02020603050405020304" pitchFamily="18" charset="0"/>
                <a:cs typeface="Times New Roman" panose="02020603050405020304" pitchFamily="18" charset="0"/>
              </a:rPr>
            </a:br>
            <a:br>
              <a:rPr lang="en-US" sz="3200" b="0" spc="-100" dirty="0">
                <a:latin typeface="Times New Roman" panose="02020603050405020304" pitchFamily="18" charset="0"/>
                <a:cs typeface="Times New Roman" panose="02020603050405020304" pitchFamily="18" charset="0"/>
              </a:rPr>
            </a:br>
            <a:r>
              <a:rPr lang="en-US" sz="3200" b="0" spc="-100" dirty="0">
                <a:latin typeface="Times New Roman" panose="02020603050405020304" pitchFamily="18" charset="0"/>
                <a:cs typeface="Times New Roman" panose="02020603050405020304" pitchFamily="18" charset="0"/>
              </a:rPr>
              <a:t>4) Working on software development with a ongoing project of F2P-Inventory-Service and designing required API’s for it.</a:t>
            </a:r>
            <a:br>
              <a:rPr lang="en-US" sz="3200" b="0" spc="-100" dirty="0">
                <a:latin typeface="Times New Roman" panose="02020603050405020304" pitchFamily="18" charset="0"/>
                <a:cs typeface="Times New Roman" panose="02020603050405020304" pitchFamily="18" charset="0"/>
              </a:rPr>
            </a:br>
            <a:br>
              <a:rPr lang="en-US" sz="3200" b="0" spc="-100" dirty="0">
                <a:latin typeface="Times New Roman" panose="02020603050405020304" pitchFamily="18" charset="0"/>
                <a:cs typeface="Times New Roman" panose="02020603050405020304" pitchFamily="18" charset="0"/>
              </a:rPr>
            </a:br>
            <a:r>
              <a:rPr lang="en-US" sz="3200" b="0" spc="-100" dirty="0">
                <a:latin typeface="Times New Roman" panose="02020603050405020304" pitchFamily="18" charset="0"/>
                <a:cs typeface="Times New Roman" panose="02020603050405020304" pitchFamily="18" charset="0"/>
              </a:rPr>
              <a:t>5) Understanding Node.JS , GIT, postman, MongoDB for successful implementation of API.</a:t>
            </a:r>
            <a:br>
              <a:rPr lang="en-US" sz="4800" spc="-100" dirty="0">
                <a:latin typeface="Tahoma"/>
                <a:cs typeface="Tahoma"/>
              </a:rPr>
            </a:br>
            <a:br>
              <a:rPr lang="en-US" sz="4800" spc="-100" dirty="0">
                <a:latin typeface="Tahoma"/>
                <a:cs typeface="Tahoma"/>
              </a:rPr>
            </a:br>
            <a:endParaRPr lang="en-US" sz="48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028700"/>
            <a:ext cx="17068799" cy="9564991"/>
          </a:xfrm>
          <a:prstGeom prst="rect">
            <a:avLst/>
          </a:prstGeom>
        </p:spPr>
        <p:txBody>
          <a:bodyPr vert="horz" wrap="square" lIns="0" tIns="12700" rIns="0" bIns="0" rtlCol="0">
            <a:spAutoFit/>
          </a:bodyPr>
          <a:lstStyle/>
          <a:p>
            <a:pPr marL="12700" marR="5080">
              <a:lnSpc>
                <a:spcPct val="115599"/>
              </a:lnSpc>
              <a:spcBef>
                <a:spcPts val="100"/>
              </a:spcBef>
            </a:pPr>
            <a:r>
              <a:rPr lang="en-US" sz="2200" spc="85" dirty="0">
                <a:solidFill>
                  <a:srgbClr val="0F0F0F"/>
                </a:solidFill>
                <a:latin typeface="Tahoma"/>
                <a:cs typeface="Tahoma"/>
              </a:rPr>
              <a:t>An inventory service project is a software application or system designed to efficiently manage and track various types of inventory within an organization. This type of project is commonly used across industries such as retail, manufacturing, logistics, healthcare, and more. </a:t>
            </a:r>
          </a:p>
          <a:p>
            <a:pPr marL="12700" marR="5080">
              <a:lnSpc>
                <a:spcPct val="115599"/>
              </a:lnSpc>
              <a:spcBef>
                <a:spcPts val="100"/>
              </a:spcBef>
            </a:pPr>
            <a:endParaRPr lang="en-US" sz="2200" spc="85" dirty="0">
              <a:solidFill>
                <a:srgbClr val="0F0F0F"/>
              </a:solidFill>
              <a:latin typeface="Tahoma"/>
              <a:cs typeface="Tahoma"/>
            </a:endParaRPr>
          </a:p>
          <a:p>
            <a:pPr marL="12700" marR="5080">
              <a:lnSpc>
                <a:spcPct val="115599"/>
              </a:lnSpc>
              <a:spcBef>
                <a:spcPts val="100"/>
              </a:spcBef>
            </a:pPr>
            <a:r>
              <a:rPr lang="en-US" sz="2200" dirty="0">
                <a:latin typeface="Tahoma"/>
                <a:cs typeface="Tahoma"/>
              </a:rPr>
              <a:t># Inventory Management: The core function of an inventory service project is to help organizations keep track of their inventory, which can include physical goods, raw materials, finished products, equipment, or even digital assets. It provides a centralized system for recording, organizing, and monitoring inventory levels.</a:t>
            </a:r>
          </a:p>
          <a:p>
            <a:pPr marL="12700" marR="5080">
              <a:lnSpc>
                <a:spcPct val="115599"/>
              </a:lnSpc>
              <a:spcBef>
                <a:spcPts val="100"/>
              </a:spcBef>
            </a:pPr>
            <a:endParaRPr lang="en-US" sz="2200" dirty="0">
              <a:latin typeface="Tahoma"/>
              <a:cs typeface="Tahoma"/>
            </a:endParaRPr>
          </a:p>
          <a:p>
            <a:pPr marL="12700" marR="5080">
              <a:lnSpc>
                <a:spcPct val="115599"/>
              </a:lnSpc>
              <a:spcBef>
                <a:spcPts val="100"/>
              </a:spcBef>
            </a:pPr>
            <a:r>
              <a:rPr lang="en-US" sz="2200" dirty="0">
                <a:latin typeface="Tahoma"/>
                <a:cs typeface="Tahoma"/>
              </a:rPr>
              <a:t># Real-time Tracking: Many modern inventory service projects leverage technology like RFID (Radio-Frequency Identification), barcoding, or IoT (Internet of Things) to enable real-time tracking of inventory items. This ensures accurate and up-to-date information about stock levels.</a:t>
            </a:r>
          </a:p>
          <a:p>
            <a:pPr marL="12700" marR="5080">
              <a:lnSpc>
                <a:spcPct val="115599"/>
              </a:lnSpc>
              <a:spcBef>
                <a:spcPts val="100"/>
              </a:spcBef>
            </a:pPr>
            <a:endParaRPr lang="en-US" sz="2200" dirty="0">
              <a:latin typeface="Tahoma"/>
              <a:cs typeface="Tahoma"/>
            </a:endParaRPr>
          </a:p>
          <a:p>
            <a:pPr marL="12700" marR="5080">
              <a:lnSpc>
                <a:spcPct val="115599"/>
              </a:lnSpc>
              <a:spcBef>
                <a:spcPts val="100"/>
              </a:spcBef>
            </a:pPr>
            <a:r>
              <a:rPr lang="en-US" sz="2200" dirty="0">
                <a:latin typeface="Tahoma"/>
                <a:cs typeface="Tahoma"/>
              </a:rPr>
              <a:t># Stock Control: The project helps in optimizing inventory levels by providing insights into reorder points, safety stock, and demand forecasting. It ensures that organizations have the right amount of inventory to meet customer demand without overstocking.</a:t>
            </a:r>
          </a:p>
          <a:p>
            <a:pPr marL="12700" marR="5080">
              <a:lnSpc>
                <a:spcPct val="115599"/>
              </a:lnSpc>
              <a:spcBef>
                <a:spcPts val="100"/>
              </a:spcBef>
            </a:pPr>
            <a:endParaRPr lang="en-US" sz="2200" dirty="0">
              <a:latin typeface="Tahoma"/>
              <a:cs typeface="Tahoma"/>
            </a:endParaRPr>
          </a:p>
          <a:p>
            <a:pPr marL="12700" marR="5080">
              <a:lnSpc>
                <a:spcPct val="115599"/>
              </a:lnSpc>
              <a:spcBef>
                <a:spcPts val="100"/>
              </a:spcBef>
            </a:pPr>
            <a:r>
              <a:rPr lang="en-US" sz="2200" dirty="0">
                <a:latin typeface="Tahoma"/>
                <a:cs typeface="Tahoma"/>
              </a:rPr>
              <a:t># Order Management: Inventory service projects often integrate with order management systems to streamline the process of fulfilling customer orders. They help in picking, packing, and shipping items efficiently.</a:t>
            </a:r>
          </a:p>
          <a:p>
            <a:pPr marL="12700" marR="5080">
              <a:lnSpc>
                <a:spcPct val="115599"/>
              </a:lnSpc>
              <a:spcBef>
                <a:spcPts val="100"/>
              </a:spcBef>
            </a:pPr>
            <a:endParaRPr lang="en-US" sz="2200" dirty="0">
              <a:latin typeface="Tahoma"/>
              <a:cs typeface="Tahoma"/>
            </a:endParaRPr>
          </a:p>
          <a:p>
            <a:pPr marL="12700" marR="5080">
              <a:lnSpc>
                <a:spcPct val="115599"/>
              </a:lnSpc>
              <a:spcBef>
                <a:spcPts val="100"/>
              </a:spcBef>
            </a:pPr>
            <a:r>
              <a:rPr lang="en-US" sz="2200" dirty="0">
                <a:latin typeface="Tahoma"/>
                <a:cs typeface="Tahoma"/>
              </a:rPr>
              <a:t># Reporting and Analytics: Inventory service projects generate reports and offer analytics to help organizations make informed decisions. This can include inventory turnover, aging reports, and sales trends.</a:t>
            </a:r>
          </a:p>
          <a:p>
            <a:pPr marL="12700" marR="5080">
              <a:lnSpc>
                <a:spcPct val="115599"/>
              </a:lnSpc>
              <a:spcBef>
                <a:spcPts val="100"/>
              </a:spcBef>
            </a:pPr>
            <a:endParaRPr lang="en-US" sz="2200" dirty="0">
              <a:latin typeface="Tahoma"/>
              <a:cs typeface="Tahoma"/>
            </a:endParaRPr>
          </a:p>
          <a:p>
            <a:pPr marL="12700" marR="5080">
              <a:lnSpc>
                <a:spcPct val="115599"/>
              </a:lnSpc>
              <a:spcBef>
                <a:spcPts val="100"/>
              </a:spcBef>
            </a:pPr>
            <a:r>
              <a:rPr lang="en-US" sz="2200" dirty="0">
                <a:latin typeface="Tahoma"/>
                <a:cs typeface="Tahoma"/>
              </a:rPr>
              <a:t># Multi-location Support: For larger organizations with multiple warehouses or stores, the project typically supports multi-location inventory tracking, ensuring visibility across different sites.</a:t>
            </a:r>
          </a:p>
          <a:p>
            <a:pPr marL="12700" marR="5080">
              <a:lnSpc>
                <a:spcPct val="115599"/>
              </a:lnSpc>
              <a:spcBef>
                <a:spcPts val="100"/>
              </a:spcBef>
            </a:pPr>
            <a:endParaRPr lang="en-US" sz="2200" dirty="0">
              <a:latin typeface="Tahoma"/>
              <a:cs typeface="Tahoma"/>
            </a:endParaRPr>
          </a:p>
        </p:txBody>
      </p:sp>
      <p:sp>
        <p:nvSpPr>
          <p:cNvPr id="3" name="object 3"/>
          <p:cNvSpPr txBox="1">
            <a:spLocks noGrp="1"/>
          </p:cNvSpPr>
          <p:nvPr>
            <p:ph type="title"/>
          </p:nvPr>
        </p:nvSpPr>
        <p:spPr>
          <a:xfrm>
            <a:off x="762001" y="149860"/>
            <a:ext cx="5043805" cy="878840"/>
          </a:xfrm>
          <a:prstGeom prst="rect">
            <a:avLst/>
          </a:prstGeom>
        </p:spPr>
        <p:txBody>
          <a:bodyPr vert="horz" wrap="square" lIns="0" tIns="12700" rIns="0" bIns="0" rtlCol="0">
            <a:spAutoFit/>
          </a:bodyPr>
          <a:lstStyle/>
          <a:p>
            <a:pPr marL="12700">
              <a:lnSpc>
                <a:spcPct val="100000"/>
              </a:lnSpc>
              <a:spcBef>
                <a:spcPts val="100"/>
              </a:spcBef>
            </a:pPr>
            <a:r>
              <a:rPr sz="5600" b="0" spc="265" dirty="0">
                <a:solidFill>
                  <a:srgbClr val="0F0F0F"/>
                </a:solidFill>
                <a:latin typeface="Verdana"/>
                <a:cs typeface="Verdana"/>
              </a:rPr>
              <a:t>A</a:t>
            </a:r>
            <a:r>
              <a:rPr sz="5600" b="0" spc="325" dirty="0">
                <a:solidFill>
                  <a:srgbClr val="0F0F0F"/>
                </a:solidFill>
                <a:latin typeface="Verdana"/>
                <a:cs typeface="Verdana"/>
              </a:rPr>
              <a:t>b</a:t>
            </a:r>
            <a:r>
              <a:rPr sz="5600" b="0" spc="150" dirty="0">
                <a:solidFill>
                  <a:srgbClr val="0F0F0F"/>
                </a:solidFill>
                <a:latin typeface="Verdana"/>
                <a:cs typeface="Verdana"/>
              </a:rPr>
              <a:t>o</a:t>
            </a:r>
            <a:r>
              <a:rPr sz="5600" b="0" spc="240" dirty="0">
                <a:solidFill>
                  <a:srgbClr val="0F0F0F"/>
                </a:solidFill>
                <a:latin typeface="Verdana"/>
                <a:cs typeface="Verdana"/>
              </a:rPr>
              <a:t>u</a:t>
            </a:r>
            <a:r>
              <a:rPr sz="5600" b="0" spc="110" dirty="0">
                <a:solidFill>
                  <a:srgbClr val="0F0F0F"/>
                </a:solidFill>
                <a:latin typeface="Verdana"/>
                <a:cs typeface="Verdana"/>
              </a:rPr>
              <a:t>t</a:t>
            </a:r>
            <a:r>
              <a:rPr sz="5600" b="0" spc="-465" dirty="0">
                <a:solidFill>
                  <a:srgbClr val="0F0F0F"/>
                </a:solidFill>
                <a:latin typeface="Verdana"/>
                <a:cs typeface="Verdana"/>
              </a:rPr>
              <a:t> </a:t>
            </a:r>
            <a:r>
              <a:rPr sz="5600" b="0" spc="660" dirty="0">
                <a:solidFill>
                  <a:srgbClr val="0F0F0F"/>
                </a:solidFill>
                <a:latin typeface="Verdana"/>
                <a:cs typeface="Verdana"/>
              </a:rPr>
              <a:t>P</a:t>
            </a:r>
            <a:r>
              <a:rPr sz="5600" b="0" spc="-100" dirty="0">
                <a:solidFill>
                  <a:srgbClr val="0F0F0F"/>
                </a:solidFill>
                <a:latin typeface="Verdana"/>
                <a:cs typeface="Verdana"/>
              </a:rPr>
              <a:t>r</a:t>
            </a:r>
            <a:r>
              <a:rPr sz="5600" b="0" spc="150" dirty="0">
                <a:solidFill>
                  <a:srgbClr val="0F0F0F"/>
                </a:solidFill>
                <a:latin typeface="Verdana"/>
                <a:cs typeface="Verdana"/>
              </a:rPr>
              <a:t>o</a:t>
            </a:r>
            <a:r>
              <a:rPr sz="5600" b="0" spc="-345" dirty="0">
                <a:solidFill>
                  <a:srgbClr val="0F0F0F"/>
                </a:solidFill>
                <a:latin typeface="Verdana"/>
                <a:cs typeface="Verdana"/>
              </a:rPr>
              <a:t>j</a:t>
            </a:r>
            <a:r>
              <a:rPr sz="5600" b="0" spc="85" dirty="0">
                <a:solidFill>
                  <a:srgbClr val="0F0F0F"/>
                </a:solidFill>
                <a:latin typeface="Verdana"/>
                <a:cs typeface="Verdana"/>
              </a:rPr>
              <a:t>e</a:t>
            </a:r>
            <a:r>
              <a:rPr sz="5600" b="0" spc="275" dirty="0">
                <a:solidFill>
                  <a:srgbClr val="0F0F0F"/>
                </a:solidFill>
                <a:latin typeface="Verdana"/>
                <a:cs typeface="Verdana"/>
              </a:rPr>
              <a:t>c</a:t>
            </a:r>
            <a:r>
              <a:rPr sz="5600" b="0" spc="110" dirty="0">
                <a:solidFill>
                  <a:srgbClr val="0F0F0F"/>
                </a:solidFill>
                <a:latin typeface="Verdana"/>
                <a:cs typeface="Verdana"/>
              </a:rPr>
              <a:t>t</a:t>
            </a:r>
            <a:endParaRPr sz="56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07563" y="6228129"/>
            <a:ext cx="4280535" cy="4058920"/>
          </a:xfrm>
          <a:custGeom>
            <a:avLst/>
            <a:gdLst/>
            <a:ahLst/>
            <a:cxnLst/>
            <a:rect l="l" t="t" r="r" b="b"/>
            <a:pathLst>
              <a:path w="4280534" h="4058920">
                <a:moveTo>
                  <a:pt x="1201280" y="1258747"/>
                </a:moveTo>
                <a:lnTo>
                  <a:pt x="4200254" y="1258747"/>
                </a:lnTo>
                <a:lnTo>
                  <a:pt x="4151972" y="1259135"/>
                </a:lnTo>
                <a:lnTo>
                  <a:pt x="4103876" y="1260295"/>
                </a:lnTo>
                <a:lnTo>
                  <a:pt x="4055971" y="1262222"/>
                </a:lnTo>
                <a:lnTo>
                  <a:pt x="4008265" y="1264908"/>
                </a:lnTo>
                <a:lnTo>
                  <a:pt x="3960761" y="1268349"/>
                </a:lnTo>
                <a:lnTo>
                  <a:pt x="3913468" y="1272538"/>
                </a:lnTo>
                <a:lnTo>
                  <a:pt x="3866389" y="1277470"/>
                </a:lnTo>
                <a:lnTo>
                  <a:pt x="3819532" y="1283138"/>
                </a:lnTo>
                <a:lnTo>
                  <a:pt x="3772903" y="1289537"/>
                </a:lnTo>
                <a:lnTo>
                  <a:pt x="3726506" y="1296661"/>
                </a:lnTo>
                <a:lnTo>
                  <a:pt x="3680349" y="1304503"/>
                </a:lnTo>
                <a:lnTo>
                  <a:pt x="3634436" y="1313059"/>
                </a:lnTo>
                <a:lnTo>
                  <a:pt x="3588775" y="1322321"/>
                </a:lnTo>
                <a:lnTo>
                  <a:pt x="3543370" y="1332284"/>
                </a:lnTo>
                <a:lnTo>
                  <a:pt x="3498228" y="1342942"/>
                </a:lnTo>
                <a:lnTo>
                  <a:pt x="3453355" y="1354290"/>
                </a:lnTo>
                <a:lnTo>
                  <a:pt x="3408756" y="1366321"/>
                </a:lnTo>
                <a:lnTo>
                  <a:pt x="3364438" y="1379029"/>
                </a:lnTo>
                <a:lnTo>
                  <a:pt x="3320407" y="1392408"/>
                </a:lnTo>
                <a:lnTo>
                  <a:pt x="3276667" y="1406454"/>
                </a:lnTo>
                <a:lnTo>
                  <a:pt x="3233226" y="1421158"/>
                </a:lnTo>
                <a:lnTo>
                  <a:pt x="3190090" y="1436516"/>
                </a:lnTo>
                <a:lnTo>
                  <a:pt x="3147263" y="1452522"/>
                </a:lnTo>
                <a:lnTo>
                  <a:pt x="3104753" y="1469170"/>
                </a:lnTo>
                <a:lnTo>
                  <a:pt x="3062564" y="1486454"/>
                </a:lnTo>
                <a:lnTo>
                  <a:pt x="3020704" y="1504367"/>
                </a:lnTo>
                <a:lnTo>
                  <a:pt x="2979177" y="1522905"/>
                </a:lnTo>
                <a:lnTo>
                  <a:pt x="2937990" y="1542061"/>
                </a:lnTo>
                <a:lnTo>
                  <a:pt x="2897149" y="1561829"/>
                </a:lnTo>
                <a:lnTo>
                  <a:pt x="2856659" y="1582203"/>
                </a:lnTo>
                <a:lnTo>
                  <a:pt x="2816527" y="1603177"/>
                </a:lnTo>
                <a:lnTo>
                  <a:pt x="2776759" y="1624746"/>
                </a:lnTo>
                <a:lnTo>
                  <a:pt x="2737359" y="1646904"/>
                </a:lnTo>
                <a:lnTo>
                  <a:pt x="2698335" y="1669644"/>
                </a:lnTo>
                <a:lnTo>
                  <a:pt x="2659693" y="1692961"/>
                </a:lnTo>
                <a:lnTo>
                  <a:pt x="2621437" y="1716848"/>
                </a:lnTo>
                <a:lnTo>
                  <a:pt x="2583575" y="1741300"/>
                </a:lnTo>
                <a:lnTo>
                  <a:pt x="2546111" y="1766312"/>
                </a:lnTo>
                <a:lnTo>
                  <a:pt x="2509052" y="1791876"/>
                </a:lnTo>
                <a:lnTo>
                  <a:pt x="2472405" y="1817987"/>
                </a:lnTo>
                <a:lnTo>
                  <a:pt x="2436174" y="1844639"/>
                </a:lnTo>
                <a:lnTo>
                  <a:pt x="2400365" y="1871827"/>
                </a:lnTo>
                <a:lnTo>
                  <a:pt x="2364985" y="1899543"/>
                </a:lnTo>
                <a:lnTo>
                  <a:pt x="2330040" y="1927783"/>
                </a:lnTo>
                <a:lnTo>
                  <a:pt x="2295535" y="1956541"/>
                </a:lnTo>
                <a:lnTo>
                  <a:pt x="2261477" y="1985810"/>
                </a:lnTo>
                <a:lnTo>
                  <a:pt x="2227871" y="2015585"/>
                </a:lnTo>
                <a:lnTo>
                  <a:pt x="2194723" y="2045859"/>
                </a:lnTo>
                <a:lnTo>
                  <a:pt x="2162039" y="2076627"/>
                </a:lnTo>
                <a:lnTo>
                  <a:pt x="2129825" y="2107883"/>
                </a:lnTo>
                <a:lnTo>
                  <a:pt x="2098088" y="2139621"/>
                </a:lnTo>
                <a:lnTo>
                  <a:pt x="2066832" y="2171834"/>
                </a:lnTo>
                <a:lnTo>
                  <a:pt x="2036064" y="2204518"/>
                </a:lnTo>
                <a:lnTo>
                  <a:pt x="2005789" y="2237666"/>
                </a:lnTo>
                <a:lnTo>
                  <a:pt x="1976015" y="2271272"/>
                </a:lnTo>
                <a:lnTo>
                  <a:pt x="1946746" y="2305331"/>
                </a:lnTo>
                <a:lnTo>
                  <a:pt x="1917988" y="2339836"/>
                </a:lnTo>
                <a:lnTo>
                  <a:pt x="1889748" y="2374781"/>
                </a:lnTo>
                <a:lnTo>
                  <a:pt x="1862031" y="2410161"/>
                </a:lnTo>
                <a:lnTo>
                  <a:pt x="1834844" y="2445969"/>
                </a:lnTo>
                <a:lnTo>
                  <a:pt x="1808191" y="2482200"/>
                </a:lnTo>
                <a:lnTo>
                  <a:pt x="1782080" y="2518848"/>
                </a:lnTo>
                <a:lnTo>
                  <a:pt x="1756516" y="2555906"/>
                </a:lnTo>
                <a:lnTo>
                  <a:pt x="1731505" y="2593370"/>
                </a:lnTo>
                <a:lnTo>
                  <a:pt x="1707053" y="2631233"/>
                </a:lnTo>
                <a:lnTo>
                  <a:pt x="1683165" y="2669488"/>
                </a:lnTo>
                <a:lnTo>
                  <a:pt x="1659849" y="2708131"/>
                </a:lnTo>
                <a:lnTo>
                  <a:pt x="1637109" y="2747155"/>
                </a:lnTo>
                <a:lnTo>
                  <a:pt x="1614951" y="2786554"/>
                </a:lnTo>
                <a:lnTo>
                  <a:pt x="1593382" y="2826323"/>
                </a:lnTo>
                <a:lnTo>
                  <a:pt x="1572408" y="2866455"/>
                </a:lnTo>
                <a:lnTo>
                  <a:pt x="1552033" y="2906944"/>
                </a:lnTo>
                <a:lnTo>
                  <a:pt x="1532265" y="2947786"/>
                </a:lnTo>
                <a:lnTo>
                  <a:pt x="1513110" y="2988973"/>
                </a:lnTo>
                <a:lnTo>
                  <a:pt x="1494572" y="3030499"/>
                </a:lnTo>
                <a:lnTo>
                  <a:pt x="1476658" y="3072360"/>
                </a:lnTo>
                <a:lnTo>
                  <a:pt x="1459375" y="3114548"/>
                </a:lnTo>
                <a:lnTo>
                  <a:pt x="1442727" y="3157059"/>
                </a:lnTo>
                <a:lnTo>
                  <a:pt x="1426721" y="3199885"/>
                </a:lnTo>
                <a:lnTo>
                  <a:pt x="1411363" y="3243022"/>
                </a:lnTo>
                <a:lnTo>
                  <a:pt x="1396658" y="3286463"/>
                </a:lnTo>
                <a:lnTo>
                  <a:pt x="1382613" y="3330202"/>
                </a:lnTo>
                <a:lnTo>
                  <a:pt x="1369234" y="3374234"/>
                </a:lnTo>
                <a:lnTo>
                  <a:pt x="1356525" y="3418552"/>
                </a:lnTo>
                <a:lnTo>
                  <a:pt x="1344495" y="3463150"/>
                </a:lnTo>
                <a:lnTo>
                  <a:pt x="1333147" y="3508023"/>
                </a:lnTo>
                <a:lnTo>
                  <a:pt x="1322489" y="3553165"/>
                </a:lnTo>
                <a:lnTo>
                  <a:pt x="1312525" y="3598570"/>
                </a:lnTo>
                <a:lnTo>
                  <a:pt x="1303263" y="3644232"/>
                </a:lnTo>
                <a:lnTo>
                  <a:pt x="1294708" y="3690144"/>
                </a:lnTo>
                <a:lnTo>
                  <a:pt x="1286865" y="3736302"/>
                </a:lnTo>
                <a:lnTo>
                  <a:pt x="1279742" y="3782698"/>
                </a:lnTo>
                <a:lnTo>
                  <a:pt x="1273343" y="3829328"/>
                </a:lnTo>
                <a:lnTo>
                  <a:pt x="1267675" y="3876185"/>
                </a:lnTo>
                <a:lnTo>
                  <a:pt x="1262743" y="3923263"/>
                </a:lnTo>
                <a:lnTo>
                  <a:pt x="1258554" y="3970557"/>
                </a:lnTo>
                <a:lnTo>
                  <a:pt x="1255113" y="4018060"/>
                </a:lnTo>
                <a:lnTo>
                  <a:pt x="1252815" y="4058869"/>
                </a:lnTo>
                <a:lnTo>
                  <a:pt x="0" y="4058869"/>
                </a:lnTo>
                <a:lnTo>
                  <a:pt x="1631" y="4017310"/>
                </a:lnTo>
                <a:lnTo>
                  <a:pt x="4046" y="3969466"/>
                </a:lnTo>
                <a:lnTo>
                  <a:pt x="6991" y="3921764"/>
                </a:lnTo>
                <a:lnTo>
                  <a:pt x="10461" y="3874207"/>
                </a:lnTo>
                <a:lnTo>
                  <a:pt x="14454" y="3826798"/>
                </a:lnTo>
                <a:lnTo>
                  <a:pt x="18968" y="3779540"/>
                </a:lnTo>
                <a:lnTo>
                  <a:pt x="23999" y="3732436"/>
                </a:lnTo>
                <a:lnTo>
                  <a:pt x="29545" y="3685488"/>
                </a:lnTo>
                <a:lnTo>
                  <a:pt x="35602" y="3638699"/>
                </a:lnTo>
                <a:lnTo>
                  <a:pt x="42168" y="3592073"/>
                </a:lnTo>
                <a:lnTo>
                  <a:pt x="49240" y="3545612"/>
                </a:lnTo>
                <a:lnTo>
                  <a:pt x="56815" y="3499320"/>
                </a:lnTo>
                <a:lnTo>
                  <a:pt x="64890" y="3453198"/>
                </a:lnTo>
                <a:lnTo>
                  <a:pt x="73463" y="3407251"/>
                </a:lnTo>
                <a:lnTo>
                  <a:pt x="82529" y="3361480"/>
                </a:lnTo>
                <a:lnTo>
                  <a:pt x="92088" y="3315889"/>
                </a:lnTo>
                <a:lnTo>
                  <a:pt x="102135" y="3270481"/>
                </a:lnTo>
                <a:lnTo>
                  <a:pt x="112668" y="3225259"/>
                </a:lnTo>
                <a:lnTo>
                  <a:pt x="123684" y="3180225"/>
                </a:lnTo>
                <a:lnTo>
                  <a:pt x="135179" y="3135382"/>
                </a:lnTo>
                <a:lnTo>
                  <a:pt x="147152" y="3090734"/>
                </a:lnTo>
                <a:lnTo>
                  <a:pt x="159600" y="3046283"/>
                </a:lnTo>
                <a:lnTo>
                  <a:pt x="172519" y="3002032"/>
                </a:lnTo>
                <a:lnTo>
                  <a:pt x="185906" y="2957984"/>
                </a:lnTo>
                <a:lnTo>
                  <a:pt x="199759" y="2914142"/>
                </a:lnTo>
                <a:lnTo>
                  <a:pt x="214075" y="2870508"/>
                </a:lnTo>
                <a:lnTo>
                  <a:pt x="228851" y="2827087"/>
                </a:lnTo>
                <a:lnTo>
                  <a:pt x="244084" y="2783880"/>
                </a:lnTo>
                <a:lnTo>
                  <a:pt x="259771" y="2740890"/>
                </a:lnTo>
                <a:lnTo>
                  <a:pt x="275909" y="2698121"/>
                </a:lnTo>
                <a:lnTo>
                  <a:pt x="292496" y="2655575"/>
                </a:lnTo>
                <a:lnTo>
                  <a:pt x="309528" y="2613256"/>
                </a:lnTo>
                <a:lnTo>
                  <a:pt x="327004" y="2571165"/>
                </a:lnTo>
                <a:lnTo>
                  <a:pt x="344919" y="2529307"/>
                </a:lnTo>
                <a:lnTo>
                  <a:pt x="363271" y="2487683"/>
                </a:lnTo>
                <a:lnTo>
                  <a:pt x="382057" y="2446298"/>
                </a:lnTo>
                <a:lnTo>
                  <a:pt x="401274" y="2405153"/>
                </a:lnTo>
                <a:lnTo>
                  <a:pt x="420920" y="2364251"/>
                </a:lnTo>
                <a:lnTo>
                  <a:pt x="440991" y="2323596"/>
                </a:lnTo>
                <a:lnTo>
                  <a:pt x="461485" y="2283191"/>
                </a:lnTo>
                <a:lnTo>
                  <a:pt x="482398" y="2243038"/>
                </a:lnTo>
                <a:lnTo>
                  <a:pt x="503729" y="2203140"/>
                </a:lnTo>
                <a:lnTo>
                  <a:pt x="525473" y="2163500"/>
                </a:lnTo>
                <a:lnTo>
                  <a:pt x="547628" y="2124121"/>
                </a:lnTo>
                <a:lnTo>
                  <a:pt x="570192" y="2085006"/>
                </a:lnTo>
                <a:lnTo>
                  <a:pt x="593161" y="2046158"/>
                </a:lnTo>
                <a:lnTo>
                  <a:pt x="616533" y="2007580"/>
                </a:lnTo>
                <a:lnTo>
                  <a:pt x="640304" y="1969274"/>
                </a:lnTo>
                <a:lnTo>
                  <a:pt x="664472" y="1931244"/>
                </a:lnTo>
                <a:lnTo>
                  <a:pt x="689034" y="1893492"/>
                </a:lnTo>
                <a:lnTo>
                  <a:pt x="713987" y="1856022"/>
                </a:lnTo>
                <a:lnTo>
                  <a:pt x="739328" y="1818836"/>
                </a:lnTo>
                <a:lnTo>
                  <a:pt x="765054" y="1781937"/>
                </a:lnTo>
                <a:lnTo>
                  <a:pt x="791163" y="1745328"/>
                </a:lnTo>
                <a:lnTo>
                  <a:pt x="817651" y="1709011"/>
                </a:lnTo>
                <a:lnTo>
                  <a:pt x="844516" y="1672991"/>
                </a:lnTo>
                <a:lnTo>
                  <a:pt x="871755" y="1637270"/>
                </a:lnTo>
                <a:lnTo>
                  <a:pt x="899364" y="1601850"/>
                </a:lnTo>
                <a:lnTo>
                  <a:pt x="927342" y="1566734"/>
                </a:lnTo>
                <a:lnTo>
                  <a:pt x="955685" y="1531926"/>
                </a:lnTo>
                <a:lnTo>
                  <a:pt x="984390" y="1497429"/>
                </a:lnTo>
                <a:lnTo>
                  <a:pt x="1013454" y="1463244"/>
                </a:lnTo>
                <a:lnTo>
                  <a:pt x="1042875" y="1429376"/>
                </a:lnTo>
                <a:lnTo>
                  <a:pt x="1072650" y="1395827"/>
                </a:lnTo>
                <a:lnTo>
                  <a:pt x="1102776" y="1362599"/>
                </a:lnTo>
                <a:lnTo>
                  <a:pt x="1133249" y="1329697"/>
                </a:lnTo>
                <a:lnTo>
                  <a:pt x="1164068" y="1297122"/>
                </a:lnTo>
                <a:lnTo>
                  <a:pt x="1195228" y="1264878"/>
                </a:lnTo>
                <a:lnTo>
                  <a:pt x="1201280" y="1258747"/>
                </a:lnTo>
                <a:close/>
              </a:path>
              <a:path w="4280534" h="4058920">
                <a:moveTo>
                  <a:pt x="4200301" y="0"/>
                </a:moveTo>
                <a:lnTo>
                  <a:pt x="4248637" y="271"/>
                </a:lnTo>
                <a:lnTo>
                  <a:pt x="4280363" y="807"/>
                </a:lnTo>
                <a:lnTo>
                  <a:pt x="4280363" y="1259903"/>
                </a:lnTo>
                <a:lnTo>
                  <a:pt x="4248535" y="1259135"/>
                </a:lnTo>
                <a:lnTo>
                  <a:pt x="1201280" y="1258747"/>
                </a:lnTo>
                <a:lnTo>
                  <a:pt x="1258565" y="1201394"/>
                </a:lnTo>
                <a:lnTo>
                  <a:pt x="1290735" y="1170159"/>
                </a:lnTo>
                <a:lnTo>
                  <a:pt x="1323236" y="1139266"/>
                </a:lnTo>
                <a:lnTo>
                  <a:pt x="1356064" y="1108719"/>
                </a:lnTo>
                <a:lnTo>
                  <a:pt x="1389218" y="1078520"/>
                </a:lnTo>
                <a:lnTo>
                  <a:pt x="1422693" y="1048671"/>
                </a:lnTo>
                <a:lnTo>
                  <a:pt x="1456488" y="1019177"/>
                </a:lnTo>
                <a:lnTo>
                  <a:pt x="1490599" y="990039"/>
                </a:lnTo>
                <a:lnTo>
                  <a:pt x="1525024" y="961261"/>
                </a:lnTo>
                <a:lnTo>
                  <a:pt x="1559759" y="932845"/>
                </a:lnTo>
                <a:lnTo>
                  <a:pt x="1594802" y="904795"/>
                </a:lnTo>
                <a:lnTo>
                  <a:pt x="1630149" y="877113"/>
                </a:lnTo>
                <a:lnTo>
                  <a:pt x="1665799" y="849803"/>
                </a:lnTo>
                <a:lnTo>
                  <a:pt x="1701748" y="822867"/>
                </a:lnTo>
                <a:lnTo>
                  <a:pt x="1737993" y="796307"/>
                </a:lnTo>
                <a:lnTo>
                  <a:pt x="1774531" y="770128"/>
                </a:lnTo>
                <a:lnTo>
                  <a:pt x="1811360" y="744331"/>
                </a:lnTo>
                <a:lnTo>
                  <a:pt x="1848477" y="718921"/>
                </a:lnTo>
                <a:lnTo>
                  <a:pt x="1885878" y="693899"/>
                </a:lnTo>
                <a:lnTo>
                  <a:pt x="1923561" y="669268"/>
                </a:lnTo>
                <a:lnTo>
                  <a:pt x="1961523" y="645032"/>
                </a:lnTo>
                <a:lnTo>
                  <a:pt x="1999762" y="621193"/>
                </a:lnTo>
                <a:lnTo>
                  <a:pt x="2038273" y="597755"/>
                </a:lnTo>
                <a:lnTo>
                  <a:pt x="2077055" y="574719"/>
                </a:lnTo>
                <a:lnTo>
                  <a:pt x="2116104" y="552090"/>
                </a:lnTo>
                <a:lnTo>
                  <a:pt x="2155418" y="529870"/>
                </a:lnTo>
                <a:lnTo>
                  <a:pt x="2194994" y="508062"/>
                </a:lnTo>
                <a:lnTo>
                  <a:pt x="2234829" y="486668"/>
                </a:lnTo>
                <a:lnTo>
                  <a:pt x="2274919" y="465692"/>
                </a:lnTo>
                <a:lnTo>
                  <a:pt x="2315263" y="445137"/>
                </a:lnTo>
                <a:lnTo>
                  <a:pt x="2355857" y="425005"/>
                </a:lnTo>
                <a:lnTo>
                  <a:pt x="2396699" y="405299"/>
                </a:lnTo>
                <a:lnTo>
                  <a:pt x="2437785" y="386023"/>
                </a:lnTo>
                <a:lnTo>
                  <a:pt x="2479112" y="367179"/>
                </a:lnTo>
                <a:lnTo>
                  <a:pt x="2520679" y="348769"/>
                </a:lnTo>
                <a:lnTo>
                  <a:pt x="2562481" y="330798"/>
                </a:lnTo>
                <a:lnTo>
                  <a:pt x="2604517" y="313268"/>
                </a:lnTo>
                <a:lnTo>
                  <a:pt x="2646782" y="296182"/>
                </a:lnTo>
                <a:lnTo>
                  <a:pt x="2689275" y="279542"/>
                </a:lnTo>
                <a:lnTo>
                  <a:pt x="2731992" y="263352"/>
                </a:lnTo>
                <a:lnTo>
                  <a:pt x="2774931" y="247614"/>
                </a:lnTo>
                <a:lnTo>
                  <a:pt x="2818089" y="232332"/>
                </a:lnTo>
                <a:lnTo>
                  <a:pt x="2861462" y="217508"/>
                </a:lnTo>
                <a:lnTo>
                  <a:pt x="2905048" y="203145"/>
                </a:lnTo>
                <a:lnTo>
                  <a:pt x="2948845" y="189246"/>
                </a:lnTo>
                <a:lnTo>
                  <a:pt x="2992848" y="175814"/>
                </a:lnTo>
                <a:lnTo>
                  <a:pt x="3037056" y="162852"/>
                </a:lnTo>
                <a:lnTo>
                  <a:pt x="3081465" y="150363"/>
                </a:lnTo>
                <a:lnTo>
                  <a:pt x="3126073" y="138349"/>
                </a:lnTo>
                <a:lnTo>
                  <a:pt x="3170877" y="126814"/>
                </a:lnTo>
                <a:lnTo>
                  <a:pt x="3215873" y="115761"/>
                </a:lnTo>
                <a:lnTo>
                  <a:pt x="3261059" y="105192"/>
                </a:lnTo>
                <a:lnTo>
                  <a:pt x="3306433" y="95110"/>
                </a:lnTo>
                <a:lnTo>
                  <a:pt x="3351990" y="85519"/>
                </a:lnTo>
                <a:lnTo>
                  <a:pt x="3397729" y="76420"/>
                </a:lnTo>
                <a:lnTo>
                  <a:pt x="3443647" y="67818"/>
                </a:lnTo>
                <a:lnTo>
                  <a:pt x="3489740" y="59714"/>
                </a:lnTo>
                <a:lnTo>
                  <a:pt x="3536006" y="52112"/>
                </a:lnTo>
                <a:lnTo>
                  <a:pt x="3582441" y="45015"/>
                </a:lnTo>
                <a:lnTo>
                  <a:pt x="3629044" y="38426"/>
                </a:lnTo>
                <a:lnTo>
                  <a:pt x="3675811" y="32347"/>
                </a:lnTo>
                <a:lnTo>
                  <a:pt x="3722738" y="26781"/>
                </a:lnTo>
                <a:lnTo>
                  <a:pt x="3769825" y="21732"/>
                </a:lnTo>
                <a:lnTo>
                  <a:pt x="3817066" y="17201"/>
                </a:lnTo>
                <a:lnTo>
                  <a:pt x="3864461" y="13193"/>
                </a:lnTo>
                <a:lnTo>
                  <a:pt x="3912005" y="9710"/>
                </a:lnTo>
                <a:lnTo>
                  <a:pt x="3959696" y="6755"/>
                </a:lnTo>
                <a:lnTo>
                  <a:pt x="4007531" y="4331"/>
                </a:lnTo>
                <a:lnTo>
                  <a:pt x="4055507" y="2440"/>
                </a:lnTo>
                <a:lnTo>
                  <a:pt x="4103621" y="1086"/>
                </a:lnTo>
                <a:lnTo>
                  <a:pt x="4151871" y="271"/>
                </a:lnTo>
                <a:lnTo>
                  <a:pt x="4200301" y="0"/>
                </a:lnTo>
                <a:close/>
              </a:path>
            </a:pathLst>
          </a:custGeom>
          <a:solidFill>
            <a:srgbClr val="822582"/>
          </a:solidFill>
        </p:spPr>
        <p:txBody>
          <a:bodyPr wrap="square" lIns="0" tIns="0" rIns="0" bIns="0" rtlCol="0"/>
          <a:lstStyle/>
          <a:p>
            <a:endParaRPr/>
          </a:p>
        </p:txBody>
      </p:sp>
      <p:sp>
        <p:nvSpPr>
          <p:cNvPr id="4" name="object 4"/>
          <p:cNvSpPr txBox="1"/>
          <p:nvPr/>
        </p:nvSpPr>
        <p:spPr>
          <a:xfrm>
            <a:off x="14249400" y="655522"/>
            <a:ext cx="2112645" cy="345440"/>
          </a:xfrm>
          <a:prstGeom prst="rect">
            <a:avLst/>
          </a:prstGeom>
        </p:spPr>
        <p:txBody>
          <a:bodyPr vert="horz" wrap="square" lIns="0" tIns="12700" rIns="0" bIns="0" rtlCol="0">
            <a:spAutoFit/>
          </a:bodyPr>
          <a:lstStyle/>
          <a:p>
            <a:pPr marL="12700">
              <a:lnSpc>
                <a:spcPct val="100000"/>
              </a:lnSpc>
              <a:spcBef>
                <a:spcPts val="100"/>
              </a:spcBef>
            </a:pPr>
            <a:r>
              <a:rPr sz="2100" spc="150" dirty="0">
                <a:solidFill>
                  <a:srgbClr val="0F0F0F"/>
                </a:solidFill>
                <a:latin typeface="Tahoma"/>
                <a:cs typeface="Tahoma"/>
              </a:rPr>
              <a:t>Technical</a:t>
            </a:r>
            <a:r>
              <a:rPr sz="2100" spc="-160" dirty="0">
                <a:solidFill>
                  <a:srgbClr val="0F0F0F"/>
                </a:solidFill>
                <a:latin typeface="Tahoma"/>
                <a:cs typeface="Tahoma"/>
              </a:rPr>
              <a:t> </a:t>
            </a:r>
            <a:r>
              <a:rPr sz="2100" spc="165" dirty="0">
                <a:solidFill>
                  <a:srgbClr val="0F0F0F"/>
                </a:solidFill>
                <a:latin typeface="Tahoma"/>
                <a:cs typeface="Tahoma"/>
              </a:rPr>
              <a:t>Stack</a:t>
            </a:r>
            <a:endParaRPr sz="2100" dirty="0">
              <a:latin typeface="Tahoma"/>
              <a:cs typeface="Tahoma"/>
            </a:endParaRPr>
          </a:p>
        </p:txBody>
      </p:sp>
      <p:sp>
        <p:nvSpPr>
          <p:cNvPr id="5" name="object 5"/>
          <p:cNvSpPr txBox="1"/>
          <p:nvPr/>
        </p:nvSpPr>
        <p:spPr>
          <a:xfrm>
            <a:off x="14163674" y="1138111"/>
            <a:ext cx="3046095" cy="659155"/>
          </a:xfrm>
          <a:prstGeom prst="rect">
            <a:avLst/>
          </a:prstGeom>
        </p:spPr>
        <p:txBody>
          <a:bodyPr vert="horz" wrap="square" lIns="0" tIns="12700" rIns="0" bIns="0" rtlCol="0">
            <a:spAutoFit/>
          </a:bodyPr>
          <a:lstStyle/>
          <a:p>
            <a:pPr marL="12700">
              <a:lnSpc>
                <a:spcPct val="100000"/>
              </a:lnSpc>
              <a:spcBef>
                <a:spcPts val="100"/>
              </a:spcBef>
            </a:pPr>
            <a:r>
              <a:rPr lang="en-US" sz="2100" spc="10" dirty="0">
                <a:solidFill>
                  <a:srgbClr val="0F0F0F"/>
                </a:solidFill>
                <a:latin typeface="Tahoma"/>
                <a:cs typeface="Tahoma"/>
              </a:rPr>
              <a:t>JavaScript, NodeJS, Postman, MongoDB.</a:t>
            </a:r>
            <a:endParaRPr sz="2100" dirty="0">
              <a:latin typeface="Tahoma"/>
              <a:cs typeface="Tahoma"/>
            </a:endParaRPr>
          </a:p>
        </p:txBody>
      </p:sp>
      <p:sp>
        <p:nvSpPr>
          <p:cNvPr id="6" name="object 6"/>
          <p:cNvSpPr txBox="1"/>
          <p:nvPr/>
        </p:nvSpPr>
        <p:spPr>
          <a:xfrm>
            <a:off x="304800" y="828242"/>
            <a:ext cx="10169525" cy="997709"/>
          </a:xfrm>
          <a:prstGeom prst="rect">
            <a:avLst/>
          </a:prstGeom>
        </p:spPr>
        <p:txBody>
          <a:bodyPr vert="horz" wrap="square" lIns="0" tIns="12700" rIns="0" bIns="0" rtlCol="0">
            <a:spAutoFit/>
          </a:bodyPr>
          <a:lstStyle/>
          <a:p>
            <a:pPr marL="12700">
              <a:lnSpc>
                <a:spcPct val="100000"/>
              </a:lnSpc>
              <a:spcBef>
                <a:spcPts val="100"/>
              </a:spcBef>
            </a:pPr>
            <a:r>
              <a:rPr sz="6400" spc="135" dirty="0">
                <a:solidFill>
                  <a:srgbClr val="0F0F0F"/>
                </a:solidFill>
                <a:latin typeface="Verdana"/>
                <a:cs typeface="Verdana"/>
              </a:rPr>
              <a:t>Project</a:t>
            </a:r>
            <a:r>
              <a:rPr sz="6400" spc="-550" dirty="0">
                <a:solidFill>
                  <a:srgbClr val="0F0F0F"/>
                </a:solidFill>
                <a:latin typeface="Verdana"/>
                <a:cs typeface="Verdana"/>
              </a:rPr>
              <a:t> </a:t>
            </a:r>
            <a:r>
              <a:rPr sz="6400" spc="65" dirty="0">
                <a:solidFill>
                  <a:srgbClr val="0F0F0F"/>
                </a:solidFill>
                <a:latin typeface="Verdana"/>
                <a:cs typeface="Verdana"/>
              </a:rPr>
              <a:t>Details</a:t>
            </a:r>
            <a:endParaRPr sz="6400" dirty="0">
              <a:latin typeface="Verdana"/>
              <a:cs typeface="Verdana"/>
            </a:endParaRPr>
          </a:p>
        </p:txBody>
      </p:sp>
      <p:sp>
        <p:nvSpPr>
          <p:cNvPr id="7" name="object 7"/>
          <p:cNvSpPr txBox="1"/>
          <p:nvPr/>
        </p:nvSpPr>
        <p:spPr>
          <a:xfrm>
            <a:off x="495300" y="3111467"/>
            <a:ext cx="17297400" cy="6037422"/>
          </a:xfrm>
          <a:prstGeom prst="rect">
            <a:avLst/>
          </a:prstGeom>
        </p:spPr>
        <p:txBody>
          <a:bodyPr vert="horz" wrap="square" lIns="0" tIns="12700" rIns="0" bIns="0" rtlCol="0">
            <a:spAutoFit/>
          </a:bodyPr>
          <a:lstStyle/>
          <a:p>
            <a:pPr marL="12700" marR="381635">
              <a:lnSpc>
                <a:spcPct val="115199"/>
              </a:lnSpc>
              <a:spcBef>
                <a:spcPts val="100"/>
              </a:spcBef>
            </a:pPr>
            <a:r>
              <a:rPr lang="en-US" sz="2100" spc="-45" dirty="0">
                <a:solidFill>
                  <a:srgbClr val="0F0F0F"/>
                </a:solidFill>
                <a:latin typeface="Verdana"/>
                <a:cs typeface="Verdana"/>
              </a:rPr>
              <a:t> The project involves managing and tracking inventory-related data in a database, and the API serves as the server-side logic for handling various endpoints related to user management, such as signing up and logging in users.</a:t>
            </a:r>
          </a:p>
          <a:p>
            <a:pPr marL="12700" marR="381635">
              <a:lnSpc>
                <a:spcPct val="115199"/>
              </a:lnSpc>
              <a:spcBef>
                <a:spcPts val="100"/>
              </a:spcBef>
            </a:pPr>
            <a:endParaRPr lang="en-US" sz="2100" dirty="0">
              <a:latin typeface="Verdana"/>
              <a:cs typeface="Verdana"/>
            </a:endParaRPr>
          </a:p>
          <a:p>
            <a:pPr marL="12700" marR="381635">
              <a:lnSpc>
                <a:spcPct val="115199"/>
              </a:lnSpc>
              <a:spcBef>
                <a:spcPts val="100"/>
              </a:spcBef>
            </a:pPr>
            <a:r>
              <a:rPr lang="en-US" sz="2100" dirty="0">
                <a:latin typeface="Verdana"/>
                <a:cs typeface="Verdana"/>
              </a:rPr>
              <a:t># Express at the Helm: The code utilizes the Express.js framework, a popular choice for building web applications in Node.js.</a:t>
            </a:r>
          </a:p>
          <a:p>
            <a:pPr marL="12700" marR="381635">
              <a:lnSpc>
                <a:spcPct val="115199"/>
              </a:lnSpc>
              <a:spcBef>
                <a:spcPts val="100"/>
              </a:spcBef>
            </a:pPr>
            <a:r>
              <a:rPr lang="en-US" sz="2100" dirty="0">
                <a:latin typeface="Verdana"/>
                <a:cs typeface="Verdana"/>
              </a:rPr>
              <a:t># Authentication: It focuses on user authentication and includes routes for user login and signup.</a:t>
            </a:r>
          </a:p>
          <a:p>
            <a:pPr marL="12700" marR="381635">
              <a:lnSpc>
                <a:spcPct val="115199"/>
              </a:lnSpc>
              <a:spcBef>
                <a:spcPts val="100"/>
              </a:spcBef>
            </a:pPr>
            <a:r>
              <a:rPr lang="en-US" sz="2100" dirty="0">
                <a:latin typeface="Verdana"/>
                <a:cs typeface="Verdana"/>
              </a:rPr>
              <a:t># JSON Web Tokens (JWTs): After successful login, the code generates JSON Web Tokens (JWTs) for secure user authentication and authorization.</a:t>
            </a:r>
          </a:p>
          <a:p>
            <a:pPr marL="12700" marR="381635">
              <a:lnSpc>
                <a:spcPct val="115199"/>
              </a:lnSpc>
              <a:spcBef>
                <a:spcPts val="100"/>
              </a:spcBef>
            </a:pPr>
            <a:r>
              <a:rPr lang="en-US" sz="2100" dirty="0">
                <a:latin typeface="Verdana"/>
                <a:cs typeface="Verdana"/>
              </a:rPr>
              <a:t># User Database: User data is managed within an in-memory database (represented as users in the code), where user     information is stored for authentication and authorization. </a:t>
            </a:r>
          </a:p>
          <a:p>
            <a:pPr marL="12700" marR="381635">
              <a:lnSpc>
                <a:spcPct val="115199"/>
              </a:lnSpc>
              <a:spcBef>
                <a:spcPts val="100"/>
              </a:spcBef>
            </a:pPr>
            <a:r>
              <a:rPr lang="en-US" sz="2100" dirty="0">
                <a:latin typeface="Verdana"/>
                <a:cs typeface="Verdana"/>
              </a:rPr>
              <a:t>#Server Setup: The Express application is configured to listen on a specific port, ensuring it's ready to accept incoming requests.</a:t>
            </a:r>
          </a:p>
          <a:p>
            <a:pPr marL="12700" marR="381635">
              <a:lnSpc>
                <a:spcPct val="115199"/>
              </a:lnSpc>
              <a:spcBef>
                <a:spcPts val="100"/>
              </a:spcBef>
            </a:pPr>
            <a:r>
              <a:rPr lang="en-US" sz="2100" dirty="0">
                <a:latin typeface="Verdana"/>
                <a:cs typeface="Verdana"/>
              </a:rPr>
              <a:t>#Error Handling: The code includes error handling mechanisms to gracefully manage unexpected issues and provide informative responses.</a:t>
            </a:r>
          </a:p>
          <a:p>
            <a:pPr marL="12700" marR="381635">
              <a:lnSpc>
                <a:spcPct val="115199"/>
              </a:lnSpc>
              <a:spcBef>
                <a:spcPts val="100"/>
              </a:spcBef>
            </a:pPr>
            <a:r>
              <a:rPr lang="en-US" sz="2100" dirty="0">
                <a:latin typeface="Verdana"/>
                <a:cs typeface="Verdana"/>
              </a:rPr>
              <a:t># Data Validation: While not shown in the provided code, it's crucial to include data validation to ensure the integrity of user inputs and protect against potential security vulnerabilities.</a:t>
            </a:r>
          </a:p>
          <a:p>
            <a:pPr marL="12700" marR="381635">
              <a:lnSpc>
                <a:spcPct val="115199"/>
              </a:lnSpc>
              <a:spcBef>
                <a:spcPts val="100"/>
              </a:spcBef>
            </a:pPr>
            <a:endParaRPr lang="en-US" sz="2100" dirty="0">
              <a:latin typeface="Verdana"/>
              <a:cs typeface="Verdana"/>
            </a:endParaRPr>
          </a:p>
        </p:txBody>
      </p:sp>
      <p:sp>
        <p:nvSpPr>
          <p:cNvPr id="16" name="Rectangle 7">
            <a:extLst>
              <a:ext uri="{FF2B5EF4-FFF2-40B4-BE49-F238E27FC236}">
                <a16:creationId xmlns:a16="http://schemas.microsoft.com/office/drawing/2014/main" id="{64F05FE5-B772-761A-4C56-862A550A5192}"/>
              </a:ext>
            </a:extLst>
          </p:cNvPr>
          <p:cNvSpPr>
            <a:spLocks noChangeArrowheads="1"/>
          </p:cNvSpPr>
          <p:nvPr/>
        </p:nvSpPr>
        <p:spPr bwMode="auto">
          <a:xfrm>
            <a:off x="84415" y="1558799"/>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43F7B8E-ECE0-2754-2A90-D38154AA14E1}"/>
              </a:ext>
            </a:extLst>
          </p:cNvPr>
          <p:cNvSpPr txBox="1"/>
          <p:nvPr/>
        </p:nvSpPr>
        <p:spPr>
          <a:xfrm>
            <a:off x="762000" y="9148889"/>
            <a:ext cx="16230600" cy="646331"/>
          </a:xfrm>
          <a:prstGeom prst="rect">
            <a:avLst/>
          </a:prstGeom>
          <a:noFill/>
        </p:spPr>
        <p:txBody>
          <a:bodyPr wrap="square" rtlCol="0">
            <a:spAutoFit/>
          </a:bodyPr>
          <a:lstStyle/>
          <a:p>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https://drive.google.com/drive/folders/1Gp9Q-qKTzBAv3fL4PatkC_SKy9ia-Rpf</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4EDAF2-821F-4E6C-2EBF-4D005017D472}"/>
              </a:ext>
            </a:extLst>
          </p:cNvPr>
          <p:cNvPicPr>
            <a:picLocks noChangeAspect="1"/>
          </p:cNvPicPr>
          <p:nvPr/>
        </p:nvPicPr>
        <p:blipFill>
          <a:blip r:embed="rId2"/>
          <a:stretch>
            <a:fillRect/>
          </a:stretch>
        </p:blipFill>
        <p:spPr>
          <a:xfrm>
            <a:off x="5638800" y="3187190"/>
            <a:ext cx="11650133" cy="6629400"/>
          </a:xfrm>
          <a:prstGeom prst="rect">
            <a:avLst/>
          </a:prstGeom>
        </p:spPr>
      </p:pic>
      <p:sp>
        <p:nvSpPr>
          <p:cNvPr id="4" name="TextBox 3">
            <a:extLst>
              <a:ext uri="{FF2B5EF4-FFF2-40B4-BE49-F238E27FC236}">
                <a16:creationId xmlns:a16="http://schemas.microsoft.com/office/drawing/2014/main" id="{3056B840-34EB-4634-CF85-A13F252E9646}"/>
              </a:ext>
            </a:extLst>
          </p:cNvPr>
          <p:cNvSpPr txBox="1"/>
          <p:nvPr/>
        </p:nvSpPr>
        <p:spPr>
          <a:xfrm>
            <a:off x="1295400" y="453092"/>
            <a:ext cx="7315200" cy="923330"/>
          </a:xfrm>
          <a:prstGeom prst="rect">
            <a:avLst/>
          </a:prstGeom>
          <a:noFill/>
        </p:spPr>
        <p:txBody>
          <a:bodyPr wrap="square" rtlCol="0">
            <a:spAutoFit/>
          </a:bodyPr>
          <a:lstStyle/>
          <a:p>
            <a:r>
              <a:rPr lang="en-US" sz="5400" dirty="0"/>
              <a:t>CRUD Operations</a:t>
            </a:r>
            <a:endParaRPr lang="en-IN" sz="5400" dirty="0"/>
          </a:p>
        </p:txBody>
      </p:sp>
      <p:sp>
        <p:nvSpPr>
          <p:cNvPr id="5" name="TextBox 4">
            <a:extLst>
              <a:ext uri="{FF2B5EF4-FFF2-40B4-BE49-F238E27FC236}">
                <a16:creationId xmlns:a16="http://schemas.microsoft.com/office/drawing/2014/main" id="{56CE9B1A-9BD5-3557-72A4-940130A7EDFA}"/>
              </a:ext>
            </a:extLst>
          </p:cNvPr>
          <p:cNvSpPr txBox="1"/>
          <p:nvPr/>
        </p:nvSpPr>
        <p:spPr>
          <a:xfrm>
            <a:off x="5486400" y="1446431"/>
            <a:ext cx="12573000" cy="1569660"/>
          </a:xfrm>
          <a:prstGeom prst="rect">
            <a:avLst/>
          </a:prstGeom>
          <a:noFill/>
        </p:spPr>
        <p:txBody>
          <a:bodyPr wrap="square" rtlCol="0">
            <a:spAutoFit/>
          </a:bodyPr>
          <a:lstStyle/>
          <a:p>
            <a:r>
              <a:rPr lang="en-US" sz="2400" dirty="0"/>
              <a:t>CRUD is the acronym for CREATE, READ, UPDATE and DELETE. These terms describe the four essential operations for creating and managing persistent data elements. </a:t>
            </a:r>
          </a:p>
          <a:p>
            <a:r>
              <a:rPr lang="en-US" sz="2400" dirty="0"/>
              <a:t>For starting with the development task I was told to design crud operations in </a:t>
            </a:r>
            <a:r>
              <a:rPr lang="en-US" sz="2400" dirty="0" err="1"/>
              <a:t>js</a:t>
            </a:r>
            <a:r>
              <a:rPr lang="en-US" sz="2400" dirty="0"/>
              <a:t> for understanding the basic interface and structure of the code.</a:t>
            </a:r>
            <a:endParaRPr lang="en-IN" sz="2400" dirty="0"/>
          </a:p>
        </p:txBody>
      </p:sp>
      <p:pic>
        <p:nvPicPr>
          <p:cNvPr id="1026" name="Picture 2" descr="Basic CRUD Operations - DEV Community">
            <a:extLst>
              <a:ext uri="{FF2B5EF4-FFF2-40B4-BE49-F238E27FC236}">
                <a16:creationId xmlns:a16="http://schemas.microsoft.com/office/drawing/2014/main" id="{89E560AD-A568-C4E6-D315-68B51ECB6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2" y="1477604"/>
            <a:ext cx="54102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92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2600" y="876300"/>
            <a:ext cx="6543040" cy="1910459"/>
          </a:xfrm>
          <a:prstGeom prst="rect">
            <a:avLst/>
          </a:prstGeom>
        </p:spPr>
        <p:txBody>
          <a:bodyPr vert="horz" wrap="square" lIns="0" tIns="12065" rIns="0" bIns="0" rtlCol="0">
            <a:spAutoFit/>
          </a:bodyPr>
          <a:lstStyle/>
          <a:p>
            <a:pPr marL="12700" marR="5080">
              <a:lnSpc>
                <a:spcPct val="116100"/>
              </a:lnSpc>
              <a:spcBef>
                <a:spcPts val="95"/>
              </a:spcBef>
            </a:pPr>
            <a:r>
              <a:rPr sz="5600" b="0" spc="50" dirty="0">
                <a:solidFill>
                  <a:srgbClr val="0F0F0F"/>
                </a:solidFill>
                <a:latin typeface="Verdana"/>
                <a:cs typeface="Verdana"/>
              </a:rPr>
              <a:t>List</a:t>
            </a:r>
            <a:r>
              <a:rPr sz="5600" b="0" spc="-475" dirty="0">
                <a:solidFill>
                  <a:srgbClr val="0F0F0F"/>
                </a:solidFill>
                <a:latin typeface="Verdana"/>
                <a:cs typeface="Verdana"/>
              </a:rPr>
              <a:t> </a:t>
            </a:r>
            <a:r>
              <a:rPr sz="5600" b="0" spc="80" dirty="0">
                <a:solidFill>
                  <a:srgbClr val="0F0F0F"/>
                </a:solidFill>
                <a:latin typeface="Verdana"/>
                <a:cs typeface="Verdana"/>
              </a:rPr>
              <a:t>of</a:t>
            </a:r>
            <a:r>
              <a:rPr sz="5600" b="0" spc="-475" dirty="0">
                <a:solidFill>
                  <a:srgbClr val="0F0F0F"/>
                </a:solidFill>
                <a:latin typeface="Verdana"/>
                <a:cs typeface="Verdana"/>
              </a:rPr>
              <a:t> </a:t>
            </a:r>
            <a:r>
              <a:rPr sz="5600" b="0" spc="5" dirty="0">
                <a:solidFill>
                  <a:srgbClr val="0F0F0F"/>
                </a:solidFill>
                <a:latin typeface="Verdana"/>
                <a:cs typeface="Verdana"/>
              </a:rPr>
              <a:t>all</a:t>
            </a:r>
            <a:r>
              <a:rPr sz="5600" b="0" spc="-470" dirty="0">
                <a:solidFill>
                  <a:srgbClr val="0F0F0F"/>
                </a:solidFill>
                <a:latin typeface="Verdana"/>
                <a:cs typeface="Verdana"/>
              </a:rPr>
              <a:t> </a:t>
            </a:r>
            <a:r>
              <a:rPr sz="5600" b="0" spc="150" dirty="0">
                <a:solidFill>
                  <a:srgbClr val="0F0F0F"/>
                </a:solidFill>
                <a:latin typeface="Verdana"/>
                <a:cs typeface="Verdana"/>
              </a:rPr>
              <a:t>the</a:t>
            </a:r>
            <a:r>
              <a:rPr sz="5600" b="0" spc="-475" dirty="0">
                <a:solidFill>
                  <a:srgbClr val="0F0F0F"/>
                </a:solidFill>
                <a:latin typeface="Verdana"/>
                <a:cs typeface="Verdana"/>
              </a:rPr>
              <a:t> </a:t>
            </a:r>
            <a:r>
              <a:rPr lang="en-US" sz="5600" b="0" spc="-475" dirty="0">
                <a:solidFill>
                  <a:srgbClr val="0F0F0F"/>
                </a:solidFill>
                <a:latin typeface="Verdana"/>
                <a:cs typeface="Verdana"/>
              </a:rPr>
              <a:t>route</a:t>
            </a:r>
            <a:r>
              <a:rPr sz="5600" b="0" spc="5" dirty="0">
                <a:solidFill>
                  <a:srgbClr val="0F0F0F"/>
                </a:solidFill>
                <a:latin typeface="Verdana"/>
                <a:cs typeface="Verdana"/>
              </a:rPr>
              <a:t> </a:t>
            </a:r>
            <a:r>
              <a:rPr sz="5600" b="0" spc="-1955" dirty="0">
                <a:solidFill>
                  <a:srgbClr val="0F0F0F"/>
                </a:solidFill>
                <a:latin typeface="Verdana"/>
                <a:cs typeface="Verdana"/>
              </a:rPr>
              <a:t> </a:t>
            </a:r>
            <a:r>
              <a:rPr sz="5600" b="0" dirty="0">
                <a:solidFill>
                  <a:srgbClr val="0F0F0F"/>
                </a:solidFill>
                <a:latin typeface="Verdana"/>
                <a:cs typeface="Verdana"/>
              </a:rPr>
              <a:t>files</a:t>
            </a:r>
            <a:endParaRPr sz="5600" dirty="0">
              <a:latin typeface="Verdana"/>
              <a:cs typeface="Verdana"/>
            </a:endParaRPr>
          </a:p>
        </p:txBody>
      </p:sp>
      <p:sp>
        <p:nvSpPr>
          <p:cNvPr id="3" name="object 3"/>
          <p:cNvSpPr/>
          <p:nvPr/>
        </p:nvSpPr>
        <p:spPr>
          <a:xfrm>
            <a:off x="14084259" y="32"/>
            <a:ext cx="4203700" cy="4283075"/>
          </a:xfrm>
          <a:custGeom>
            <a:avLst/>
            <a:gdLst/>
            <a:ahLst/>
            <a:cxnLst/>
            <a:rect l="l" t="t" r="r" b="b"/>
            <a:pathLst>
              <a:path w="4203700" h="4283075">
                <a:moveTo>
                  <a:pt x="0" y="272832"/>
                </a:moveTo>
                <a:lnTo>
                  <a:pt x="0" y="0"/>
                </a:lnTo>
                <a:lnTo>
                  <a:pt x="1257299" y="0"/>
                </a:lnTo>
                <a:lnTo>
                  <a:pt x="1257299" y="224391"/>
                </a:lnTo>
                <a:lnTo>
                  <a:pt x="1269999" y="272098"/>
                </a:lnTo>
                <a:lnTo>
                  <a:pt x="1269999" y="366895"/>
                </a:lnTo>
                <a:lnTo>
                  <a:pt x="1282699" y="413973"/>
                </a:lnTo>
                <a:lnTo>
                  <a:pt x="1282699" y="460830"/>
                </a:lnTo>
                <a:lnTo>
                  <a:pt x="1295399" y="507460"/>
                </a:lnTo>
                <a:lnTo>
                  <a:pt x="1295399" y="553857"/>
                </a:lnTo>
                <a:lnTo>
                  <a:pt x="1308099" y="600014"/>
                </a:lnTo>
                <a:lnTo>
                  <a:pt x="1308099" y="645927"/>
                </a:lnTo>
                <a:lnTo>
                  <a:pt x="1447799" y="1133100"/>
                </a:lnTo>
                <a:lnTo>
                  <a:pt x="1473199" y="1175610"/>
                </a:lnTo>
                <a:lnTo>
                  <a:pt x="1498599" y="1259659"/>
                </a:lnTo>
                <a:lnTo>
                  <a:pt x="1523999" y="1301186"/>
                </a:lnTo>
                <a:lnTo>
                  <a:pt x="1536699" y="1342373"/>
                </a:lnTo>
                <a:lnTo>
                  <a:pt x="1587499" y="1423703"/>
                </a:lnTo>
                <a:lnTo>
                  <a:pt x="1600199" y="1463835"/>
                </a:lnTo>
                <a:lnTo>
                  <a:pt x="1650999" y="1543003"/>
                </a:lnTo>
                <a:lnTo>
                  <a:pt x="1663699" y="1582027"/>
                </a:lnTo>
                <a:lnTo>
                  <a:pt x="1714499" y="1658926"/>
                </a:lnTo>
                <a:lnTo>
                  <a:pt x="1765299" y="1734252"/>
                </a:lnTo>
                <a:lnTo>
                  <a:pt x="1816099" y="1807958"/>
                </a:lnTo>
                <a:lnTo>
                  <a:pt x="1866899" y="1879998"/>
                </a:lnTo>
                <a:lnTo>
                  <a:pt x="1904999" y="1915377"/>
                </a:lnTo>
                <a:lnTo>
                  <a:pt x="1930399" y="1950323"/>
                </a:lnTo>
                <a:lnTo>
                  <a:pt x="1981199" y="2018886"/>
                </a:lnTo>
                <a:lnTo>
                  <a:pt x="2019299" y="2052492"/>
                </a:lnTo>
                <a:lnTo>
                  <a:pt x="2044699" y="2085640"/>
                </a:lnTo>
                <a:lnTo>
                  <a:pt x="2082799" y="2118324"/>
                </a:lnTo>
                <a:lnTo>
                  <a:pt x="2108199" y="2150537"/>
                </a:lnTo>
                <a:lnTo>
                  <a:pt x="2133599" y="2182275"/>
                </a:lnTo>
                <a:lnTo>
                  <a:pt x="2171699" y="2213531"/>
                </a:lnTo>
                <a:lnTo>
                  <a:pt x="2209799" y="2244299"/>
                </a:lnTo>
                <a:lnTo>
                  <a:pt x="2235199" y="2274573"/>
                </a:lnTo>
                <a:lnTo>
                  <a:pt x="2273299" y="2304348"/>
                </a:lnTo>
                <a:lnTo>
                  <a:pt x="2311399" y="2333617"/>
                </a:lnTo>
                <a:lnTo>
                  <a:pt x="2336799" y="2362375"/>
                </a:lnTo>
                <a:lnTo>
                  <a:pt x="2374899" y="2390615"/>
                </a:lnTo>
                <a:lnTo>
                  <a:pt x="2412999" y="2418332"/>
                </a:lnTo>
                <a:lnTo>
                  <a:pt x="2451099" y="2445519"/>
                </a:lnTo>
                <a:lnTo>
                  <a:pt x="2476499" y="2472171"/>
                </a:lnTo>
                <a:lnTo>
                  <a:pt x="2514599" y="2498282"/>
                </a:lnTo>
                <a:lnTo>
                  <a:pt x="2552699" y="2523847"/>
                </a:lnTo>
                <a:lnTo>
                  <a:pt x="2590799" y="2548858"/>
                </a:lnTo>
                <a:lnTo>
                  <a:pt x="2628899" y="2573310"/>
                </a:lnTo>
                <a:lnTo>
                  <a:pt x="2666999" y="2597197"/>
                </a:lnTo>
                <a:lnTo>
                  <a:pt x="2705099" y="2620514"/>
                </a:lnTo>
                <a:lnTo>
                  <a:pt x="2743199" y="2643254"/>
                </a:lnTo>
                <a:lnTo>
                  <a:pt x="2781299" y="2665412"/>
                </a:lnTo>
                <a:lnTo>
                  <a:pt x="2832099" y="2686981"/>
                </a:lnTo>
                <a:lnTo>
                  <a:pt x="2870199" y="2707955"/>
                </a:lnTo>
                <a:lnTo>
                  <a:pt x="2908299" y="2728329"/>
                </a:lnTo>
                <a:lnTo>
                  <a:pt x="2946399" y="2748097"/>
                </a:lnTo>
                <a:lnTo>
                  <a:pt x="2984499" y="2767253"/>
                </a:lnTo>
                <a:lnTo>
                  <a:pt x="3035299" y="2785791"/>
                </a:lnTo>
                <a:lnTo>
                  <a:pt x="3073399" y="2803704"/>
                </a:lnTo>
                <a:lnTo>
                  <a:pt x="3111499" y="2820988"/>
                </a:lnTo>
                <a:lnTo>
                  <a:pt x="3162299" y="2837636"/>
                </a:lnTo>
                <a:lnTo>
                  <a:pt x="3200399" y="2853642"/>
                </a:lnTo>
                <a:lnTo>
                  <a:pt x="3238499" y="2869000"/>
                </a:lnTo>
                <a:lnTo>
                  <a:pt x="3289299" y="2883705"/>
                </a:lnTo>
                <a:lnTo>
                  <a:pt x="3327399" y="2897750"/>
                </a:lnTo>
                <a:lnTo>
                  <a:pt x="3378199" y="2911129"/>
                </a:lnTo>
                <a:lnTo>
                  <a:pt x="3416299" y="2923837"/>
                </a:lnTo>
                <a:lnTo>
                  <a:pt x="3467099" y="2935868"/>
                </a:lnTo>
                <a:lnTo>
                  <a:pt x="3505199" y="2947216"/>
                </a:lnTo>
                <a:lnTo>
                  <a:pt x="3555999" y="2957874"/>
                </a:lnTo>
                <a:lnTo>
                  <a:pt x="3594099" y="2967837"/>
                </a:lnTo>
                <a:lnTo>
                  <a:pt x="3644899" y="2977100"/>
                </a:lnTo>
                <a:lnTo>
                  <a:pt x="3695699" y="2985655"/>
                </a:lnTo>
                <a:lnTo>
                  <a:pt x="3733799" y="2993497"/>
                </a:lnTo>
                <a:lnTo>
                  <a:pt x="3784599" y="3000621"/>
                </a:lnTo>
                <a:lnTo>
                  <a:pt x="3835399" y="3007020"/>
                </a:lnTo>
                <a:lnTo>
                  <a:pt x="3873499" y="3012688"/>
                </a:lnTo>
                <a:lnTo>
                  <a:pt x="3924299" y="3017620"/>
                </a:lnTo>
                <a:lnTo>
                  <a:pt x="3975099" y="3021809"/>
                </a:lnTo>
                <a:lnTo>
                  <a:pt x="4013199" y="3025250"/>
                </a:lnTo>
                <a:lnTo>
                  <a:pt x="4063999" y="3027936"/>
                </a:lnTo>
                <a:lnTo>
                  <a:pt x="4114799" y="3029863"/>
                </a:lnTo>
                <a:lnTo>
                  <a:pt x="4165599" y="3031023"/>
                </a:lnTo>
                <a:lnTo>
                  <a:pt x="4203699" y="3031411"/>
                </a:lnTo>
                <a:lnTo>
                  <a:pt x="4203699" y="4283047"/>
                </a:lnTo>
                <a:lnTo>
                  <a:pt x="4165599" y="4282776"/>
                </a:lnTo>
                <a:lnTo>
                  <a:pt x="4114799" y="4281964"/>
                </a:lnTo>
                <a:lnTo>
                  <a:pt x="4063999" y="4280615"/>
                </a:lnTo>
                <a:lnTo>
                  <a:pt x="4013199" y="4278732"/>
                </a:lnTo>
                <a:lnTo>
                  <a:pt x="3975099" y="4276316"/>
                </a:lnTo>
                <a:lnTo>
                  <a:pt x="3924299" y="4273372"/>
                </a:lnTo>
                <a:lnTo>
                  <a:pt x="3873499" y="4269902"/>
                </a:lnTo>
                <a:lnTo>
                  <a:pt x="3822699" y="4265908"/>
                </a:lnTo>
                <a:lnTo>
                  <a:pt x="3784599" y="4261395"/>
                </a:lnTo>
                <a:lnTo>
                  <a:pt x="3733799" y="4256364"/>
                </a:lnTo>
                <a:lnTo>
                  <a:pt x="3682999" y="4250818"/>
                </a:lnTo>
                <a:lnTo>
                  <a:pt x="3644899" y="4244761"/>
                </a:lnTo>
                <a:lnTo>
                  <a:pt x="3594099" y="4238195"/>
                </a:lnTo>
                <a:lnTo>
                  <a:pt x="3543299" y="4231123"/>
                </a:lnTo>
                <a:lnTo>
                  <a:pt x="3505199" y="4223548"/>
                </a:lnTo>
                <a:lnTo>
                  <a:pt x="3454399" y="4215473"/>
                </a:lnTo>
                <a:lnTo>
                  <a:pt x="3403599" y="4206900"/>
                </a:lnTo>
                <a:lnTo>
                  <a:pt x="3365499" y="4197833"/>
                </a:lnTo>
                <a:lnTo>
                  <a:pt x="3314699" y="4188275"/>
                </a:lnTo>
                <a:lnTo>
                  <a:pt x="3276599" y="4178228"/>
                </a:lnTo>
                <a:lnTo>
                  <a:pt x="3225799" y="4167695"/>
                </a:lnTo>
                <a:lnTo>
                  <a:pt x="3174999" y="4156679"/>
                </a:lnTo>
                <a:lnTo>
                  <a:pt x="3136899" y="4145183"/>
                </a:lnTo>
                <a:lnTo>
                  <a:pt x="3086099" y="4133210"/>
                </a:lnTo>
                <a:lnTo>
                  <a:pt x="3047999" y="4120763"/>
                </a:lnTo>
                <a:lnTo>
                  <a:pt x="2997199" y="4107844"/>
                </a:lnTo>
                <a:lnTo>
                  <a:pt x="2959099" y="4094457"/>
                </a:lnTo>
                <a:lnTo>
                  <a:pt x="2908299" y="4080604"/>
                </a:lnTo>
                <a:lnTo>
                  <a:pt x="2870199" y="4066288"/>
                </a:lnTo>
                <a:lnTo>
                  <a:pt x="2832099" y="4051512"/>
                </a:lnTo>
                <a:lnTo>
                  <a:pt x="2781299" y="4036279"/>
                </a:lnTo>
                <a:lnTo>
                  <a:pt x="2743199" y="4020592"/>
                </a:lnTo>
                <a:lnTo>
                  <a:pt x="2692399" y="4004454"/>
                </a:lnTo>
                <a:lnTo>
                  <a:pt x="2654299" y="3987867"/>
                </a:lnTo>
                <a:lnTo>
                  <a:pt x="2616199" y="3970834"/>
                </a:lnTo>
                <a:lnTo>
                  <a:pt x="2565399" y="3953359"/>
                </a:lnTo>
                <a:lnTo>
                  <a:pt x="2527299" y="3935444"/>
                </a:lnTo>
                <a:lnTo>
                  <a:pt x="2489199" y="3917092"/>
                </a:lnTo>
                <a:lnTo>
                  <a:pt x="2451099" y="3898306"/>
                </a:lnTo>
                <a:lnTo>
                  <a:pt x="2400299" y="3879089"/>
                </a:lnTo>
                <a:lnTo>
                  <a:pt x="2362199" y="3859443"/>
                </a:lnTo>
                <a:lnTo>
                  <a:pt x="2324099" y="3839372"/>
                </a:lnTo>
                <a:lnTo>
                  <a:pt x="2285999" y="3818878"/>
                </a:lnTo>
                <a:lnTo>
                  <a:pt x="2247899" y="3797965"/>
                </a:lnTo>
                <a:lnTo>
                  <a:pt x="2197099" y="3776634"/>
                </a:lnTo>
                <a:lnTo>
                  <a:pt x="2158999" y="3754890"/>
                </a:lnTo>
                <a:lnTo>
                  <a:pt x="2120899" y="3732734"/>
                </a:lnTo>
                <a:lnTo>
                  <a:pt x="2082799" y="3710171"/>
                </a:lnTo>
                <a:lnTo>
                  <a:pt x="2044699" y="3687202"/>
                </a:lnTo>
                <a:lnTo>
                  <a:pt x="2006599" y="3663830"/>
                </a:lnTo>
                <a:lnTo>
                  <a:pt x="1968499" y="3640059"/>
                </a:lnTo>
                <a:lnTo>
                  <a:pt x="1930399" y="3615891"/>
                </a:lnTo>
                <a:lnTo>
                  <a:pt x="1892299" y="3591329"/>
                </a:lnTo>
                <a:lnTo>
                  <a:pt x="1854199" y="3566376"/>
                </a:lnTo>
                <a:lnTo>
                  <a:pt x="1816099" y="3541035"/>
                </a:lnTo>
                <a:lnTo>
                  <a:pt x="1777999" y="3515308"/>
                </a:lnTo>
                <a:lnTo>
                  <a:pt x="1739899" y="3489200"/>
                </a:lnTo>
                <a:lnTo>
                  <a:pt x="1714499" y="3462712"/>
                </a:lnTo>
                <a:lnTo>
                  <a:pt x="1676399" y="3435847"/>
                </a:lnTo>
                <a:lnTo>
                  <a:pt x="1638299" y="3408608"/>
                </a:lnTo>
                <a:lnTo>
                  <a:pt x="1600199" y="3380998"/>
                </a:lnTo>
                <a:lnTo>
                  <a:pt x="1562099" y="3353021"/>
                </a:lnTo>
                <a:lnTo>
                  <a:pt x="1536699" y="3324678"/>
                </a:lnTo>
                <a:lnTo>
                  <a:pt x="1498599" y="3295973"/>
                </a:lnTo>
                <a:lnTo>
                  <a:pt x="1460499" y="3266908"/>
                </a:lnTo>
                <a:lnTo>
                  <a:pt x="1435099" y="3237487"/>
                </a:lnTo>
                <a:lnTo>
                  <a:pt x="1396999" y="3207713"/>
                </a:lnTo>
                <a:lnTo>
                  <a:pt x="1358899" y="3177587"/>
                </a:lnTo>
                <a:lnTo>
                  <a:pt x="1333499" y="3147114"/>
                </a:lnTo>
                <a:lnTo>
                  <a:pt x="1295399" y="3116295"/>
                </a:lnTo>
                <a:lnTo>
                  <a:pt x="1269999" y="3085134"/>
                </a:lnTo>
                <a:lnTo>
                  <a:pt x="1231899" y="3053634"/>
                </a:lnTo>
                <a:lnTo>
                  <a:pt x="1206499" y="3021798"/>
                </a:lnTo>
                <a:lnTo>
                  <a:pt x="1168399" y="2989628"/>
                </a:lnTo>
                <a:lnTo>
                  <a:pt x="1142999" y="2957127"/>
                </a:lnTo>
                <a:lnTo>
                  <a:pt x="1104899" y="2924299"/>
                </a:lnTo>
                <a:lnTo>
                  <a:pt x="1054099" y="2857670"/>
                </a:lnTo>
                <a:lnTo>
                  <a:pt x="1015999" y="2823875"/>
                </a:lnTo>
                <a:lnTo>
                  <a:pt x="965199" y="2755339"/>
                </a:lnTo>
                <a:lnTo>
                  <a:pt x="927099" y="2720604"/>
                </a:lnTo>
                <a:lnTo>
                  <a:pt x="850899" y="2614564"/>
                </a:lnTo>
                <a:lnTo>
                  <a:pt x="774699" y="2505831"/>
                </a:lnTo>
                <a:lnTo>
                  <a:pt x="698499" y="2394485"/>
                </a:lnTo>
                <a:lnTo>
                  <a:pt x="596899" y="2242090"/>
                </a:lnTo>
                <a:lnTo>
                  <a:pt x="546099" y="2164259"/>
                </a:lnTo>
                <a:lnTo>
                  <a:pt x="533399" y="2124945"/>
                </a:lnTo>
                <a:lnTo>
                  <a:pt x="482599" y="2045534"/>
                </a:lnTo>
                <a:lnTo>
                  <a:pt x="469899" y="2005443"/>
                </a:lnTo>
                <a:lnTo>
                  <a:pt x="419099" y="1924506"/>
                </a:lnTo>
                <a:lnTo>
                  <a:pt x="406399" y="1883664"/>
                </a:lnTo>
                <a:lnTo>
                  <a:pt x="380999" y="1842578"/>
                </a:lnTo>
                <a:lnTo>
                  <a:pt x="368299" y="1801250"/>
                </a:lnTo>
                <a:lnTo>
                  <a:pt x="342899" y="1759684"/>
                </a:lnTo>
                <a:lnTo>
                  <a:pt x="317499" y="1675846"/>
                </a:lnTo>
                <a:lnTo>
                  <a:pt x="292099" y="1633581"/>
                </a:lnTo>
                <a:lnTo>
                  <a:pt x="266699" y="1548370"/>
                </a:lnTo>
                <a:lnTo>
                  <a:pt x="241299" y="1505432"/>
                </a:lnTo>
                <a:lnTo>
                  <a:pt x="88899" y="973930"/>
                </a:lnTo>
                <a:lnTo>
                  <a:pt x="88899" y="928372"/>
                </a:lnTo>
                <a:lnTo>
                  <a:pt x="63499" y="836716"/>
                </a:lnTo>
                <a:lnTo>
                  <a:pt x="63499" y="790623"/>
                </a:lnTo>
                <a:lnTo>
                  <a:pt x="50799" y="744357"/>
                </a:lnTo>
                <a:lnTo>
                  <a:pt x="50799" y="697921"/>
                </a:lnTo>
                <a:lnTo>
                  <a:pt x="38099" y="651319"/>
                </a:lnTo>
                <a:lnTo>
                  <a:pt x="38099" y="604552"/>
                </a:lnTo>
                <a:lnTo>
                  <a:pt x="25399" y="557624"/>
                </a:lnTo>
                <a:lnTo>
                  <a:pt x="25399" y="510538"/>
                </a:lnTo>
                <a:lnTo>
                  <a:pt x="12699" y="463296"/>
                </a:lnTo>
                <a:lnTo>
                  <a:pt x="12699" y="320667"/>
                </a:lnTo>
                <a:lnTo>
                  <a:pt x="0" y="272832"/>
                </a:lnTo>
                <a:close/>
              </a:path>
            </a:pathLst>
          </a:custGeom>
          <a:solidFill>
            <a:srgbClr val="822582"/>
          </a:solidFill>
        </p:spPr>
        <p:txBody>
          <a:bodyPr wrap="square" lIns="0" tIns="0" rIns="0" bIns="0" rtlCol="0"/>
          <a:lstStyle/>
          <a:p>
            <a:endParaRPr/>
          </a:p>
        </p:txBody>
      </p:sp>
      <p:pic>
        <p:nvPicPr>
          <p:cNvPr id="6" name="Picture 5">
            <a:extLst>
              <a:ext uri="{FF2B5EF4-FFF2-40B4-BE49-F238E27FC236}">
                <a16:creationId xmlns:a16="http://schemas.microsoft.com/office/drawing/2014/main" id="{7E216014-0330-A190-856E-029C52C15BD0}"/>
              </a:ext>
            </a:extLst>
          </p:cNvPr>
          <p:cNvPicPr>
            <a:picLocks noChangeAspect="1"/>
          </p:cNvPicPr>
          <p:nvPr/>
        </p:nvPicPr>
        <p:blipFill>
          <a:blip r:embed="rId2"/>
          <a:stretch>
            <a:fillRect/>
          </a:stretch>
        </p:blipFill>
        <p:spPr>
          <a:xfrm>
            <a:off x="1066800" y="414008"/>
            <a:ext cx="3810000" cy="9872992"/>
          </a:xfrm>
          <a:prstGeom prst="rect">
            <a:avLst/>
          </a:prstGeom>
        </p:spPr>
      </p:pic>
      <p:pic>
        <p:nvPicPr>
          <p:cNvPr id="8" name="Picture 7">
            <a:extLst>
              <a:ext uri="{FF2B5EF4-FFF2-40B4-BE49-F238E27FC236}">
                <a16:creationId xmlns:a16="http://schemas.microsoft.com/office/drawing/2014/main" id="{12A252B4-FD23-99BC-EF62-E3938122D503}"/>
              </a:ext>
            </a:extLst>
          </p:cNvPr>
          <p:cNvPicPr>
            <a:picLocks noChangeAspect="1"/>
          </p:cNvPicPr>
          <p:nvPr/>
        </p:nvPicPr>
        <p:blipFill>
          <a:blip r:embed="rId3"/>
          <a:stretch>
            <a:fillRect/>
          </a:stretch>
        </p:blipFill>
        <p:spPr>
          <a:xfrm>
            <a:off x="7010400" y="2324100"/>
            <a:ext cx="11007362" cy="6402523"/>
          </a:xfrm>
          <a:prstGeom prst="rect">
            <a:avLst/>
          </a:prstGeom>
        </p:spPr>
      </p:pic>
      <p:sp>
        <p:nvSpPr>
          <p:cNvPr id="9" name="TextBox 8">
            <a:extLst>
              <a:ext uri="{FF2B5EF4-FFF2-40B4-BE49-F238E27FC236}">
                <a16:creationId xmlns:a16="http://schemas.microsoft.com/office/drawing/2014/main" id="{73EFB97B-FBC1-9B17-8836-4C0CFD71800A}"/>
              </a:ext>
            </a:extLst>
          </p:cNvPr>
          <p:cNvSpPr txBox="1"/>
          <p:nvPr/>
        </p:nvSpPr>
        <p:spPr>
          <a:xfrm>
            <a:off x="11582400" y="9203466"/>
            <a:ext cx="5943600" cy="646331"/>
          </a:xfrm>
          <a:prstGeom prst="rect">
            <a:avLst/>
          </a:prstGeom>
          <a:noFill/>
        </p:spPr>
        <p:txBody>
          <a:bodyPr wrap="square" rtlCol="0">
            <a:spAutoFit/>
          </a:bodyPr>
          <a:lstStyle/>
          <a:p>
            <a:r>
              <a:rPr lang="en-US" sz="3600" dirty="0"/>
              <a:t>Postman interface for testing</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7E8706-4F66-C3DA-0D8A-2FC721C68496}"/>
              </a:ext>
            </a:extLst>
          </p:cNvPr>
          <p:cNvPicPr>
            <a:picLocks noChangeAspect="1"/>
          </p:cNvPicPr>
          <p:nvPr/>
        </p:nvPicPr>
        <p:blipFill>
          <a:blip r:embed="rId2"/>
          <a:stretch>
            <a:fillRect/>
          </a:stretch>
        </p:blipFill>
        <p:spPr>
          <a:xfrm>
            <a:off x="533400" y="1028700"/>
            <a:ext cx="5253588" cy="3055793"/>
          </a:xfrm>
          <a:prstGeom prst="rect">
            <a:avLst/>
          </a:prstGeom>
        </p:spPr>
      </p:pic>
      <p:sp>
        <p:nvSpPr>
          <p:cNvPr id="6" name="TextBox 5">
            <a:extLst>
              <a:ext uri="{FF2B5EF4-FFF2-40B4-BE49-F238E27FC236}">
                <a16:creationId xmlns:a16="http://schemas.microsoft.com/office/drawing/2014/main" id="{E26FB2D0-A7A8-4EFB-C92B-A103D92BD000}"/>
              </a:ext>
            </a:extLst>
          </p:cNvPr>
          <p:cNvSpPr txBox="1"/>
          <p:nvPr/>
        </p:nvSpPr>
        <p:spPr>
          <a:xfrm>
            <a:off x="533400" y="5295901"/>
            <a:ext cx="5638800" cy="3477875"/>
          </a:xfrm>
          <a:prstGeom prst="rect">
            <a:avLst/>
          </a:prstGeom>
          <a:noFill/>
        </p:spPr>
        <p:txBody>
          <a:bodyPr wrap="square" rtlCol="0">
            <a:spAutoFit/>
          </a:bodyPr>
          <a:lstStyle/>
          <a:p>
            <a:r>
              <a:rPr lang="en-IN" sz="4400" dirty="0"/>
              <a:t>{</a:t>
            </a:r>
          </a:p>
          <a:p>
            <a:r>
              <a:rPr lang="en-IN" sz="4400" dirty="0"/>
              <a:t>  "email": “ABC",</a:t>
            </a:r>
          </a:p>
          <a:p>
            <a:r>
              <a:rPr lang="en-IN" sz="4400" dirty="0"/>
              <a:t>  "password": “ABC"</a:t>
            </a:r>
          </a:p>
          <a:p>
            <a:r>
              <a:rPr lang="en-IN" sz="4400" dirty="0"/>
              <a:t>}</a:t>
            </a:r>
          </a:p>
          <a:p>
            <a:endParaRPr lang="en-IN" sz="4400" dirty="0"/>
          </a:p>
        </p:txBody>
      </p:sp>
      <p:pic>
        <p:nvPicPr>
          <p:cNvPr id="8" name="Picture 7">
            <a:extLst>
              <a:ext uri="{FF2B5EF4-FFF2-40B4-BE49-F238E27FC236}">
                <a16:creationId xmlns:a16="http://schemas.microsoft.com/office/drawing/2014/main" id="{35ACE5F2-3BD1-555C-4ED7-9C704DAD0DE5}"/>
              </a:ext>
            </a:extLst>
          </p:cNvPr>
          <p:cNvPicPr>
            <a:picLocks noChangeAspect="1"/>
          </p:cNvPicPr>
          <p:nvPr/>
        </p:nvPicPr>
        <p:blipFill>
          <a:blip r:embed="rId3"/>
          <a:stretch>
            <a:fillRect/>
          </a:stretch>
        </p:blipFill>
        <p:spPr>
          <a:xfrm>
            <a:off x="5786988" y="876299"/>
            <a:ext cx="12060382" cy="8229600"/>
          </a:xfrm>
          <a:prstGeom prst="rect">
            <a:avLst/>
          </a:prstGeom>
        </p:spPr>
      </p:pic>
    </p:spTree>
    <p:extLst>
      <p:ext uri="{BB962C8B-B14F-4D97-AF65-F5344CB8AC3E}">
        <p14:creationId xmlns:p14="http://schemas.microsoft.com/office/powerpoint/2010/main" val="360736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E89628-2E6A-3CE9-6932-B9EB9BE00EDB}"/>
              </a:ext>
            </a:extLst>
          </p:cNvPr>
          <p:cNvPicPr>
            <a:picLocks noChangeAspect="1"/>
          </p:cNvPicPr>
          <p:nvPr/>
        </p:nvPicPr>
        <p:blipFill>
          <a:blip r:embed="rId2"/>
          <a:stretch>
            <a:fillRect/>
          </a:stretch>
        </p:blipFill>
        <p:spPr>
          <a:xfrm>
            <a:off x="304800" y="190501"/>
            <a:ext cx="7467600" cy="5410200"/>
          </a:xfrm>
          <a:prstGeom prst="rect">
            <a:avLst/>
          </a:prstGeom>
        </p:spPr>
      </p:pic>
      <p:pic>
        <p:nvPicPr>
          <p:cNvPr id="6" name="Picture 5">
            <a:extLst>
              <a:ext uri="{FF2B5EF4-FFF2-40B4-BE49-F238E27FC236}">
                <a16:creationId xmlns:a16="http://schemas.microsoft.com/office/drawing/2014/main" id="{35EB26D5-2057-EE10-C417-CEF9922D8AA1}"/>
              </a:ext>
            </a:extLst>
          </p:cNvPr>
          <p:cNvPicPr>
            <a:picLocks noChangeAspect="1"/>
          </p:cNvPicPr>
          <p:nvPr/>
        </p:nvPicPr>
        <p:blipFill>
          <a:blip r:embed="rId3"/>
          <a:stretch>
            <a:fillRect/>
          </a:stretch>
        </p:blipFill>
        <p:spPr>
          <a:xfrm>
            <a:off x="5325180" y="3009900"/>
            <a:ext cx="12671875" cy="7086599"/>
          </a:xfrm>
          <a:prstGeom prst="rect">
            <a:avLst/>
          </a:prstGeom>
        </p:spPr>
      </p:pic>
      <p:sp>
        <p:nvSpPr>
          <p:cNvPr id="7" name="TextBox 6">
            <a:extLst>
              <a:ext uri="{FF2B5EF4-FFF2-40B4-BE49-F238E27FC236}">
                <a16:creationId xmlns:a16="http://schemas.microsoft.com/office/drawing/2014/main" id="{3C40BAB1-FEF3-AA2C-65E6-1D0CBDD08D0A}"/>
              </a:ext>
            </a:extLst>
          </p:cNvPr>
          <p:cNvSpPr txBox="1"/>
          <p:nvPr/>
        </p:nvSpPr>
        <p:spPr>
          <a:xfrm>
            <a:off x="12379036" y="2001982"/>
            <a:ext cx="5943600" cy="523220"/>
          </a:xfrm>
          <a:prstGeom prst="rect">
            <a:avLst/>
          </a:prstGeom>
          <a:noFill/>
        </p:spPr>
        <p:txBody>
          <a:bodyPr wrap="square" rtlCol="0">
            <a:spAutoFit/>
          </a:bodyPr>
          <a:lstStyle/>
          <a:p>
            <a:r>
              <a:rPr lang="en-US" sz="2800" dirty="0"/>
              <a:t>MongoDB compass</a:t>
            </a:r>
            <a:endParaRPr lang="en-IN" sz="2800" dirty="0"/>
          </a:p>
        </p:txBody>
      </p:sp>
      <p:sp>
        <p:nvSpPr>
          <p:cNvPr id="8" name="TextBox 7">
            <a:extLst>
              <a:ext uri="{FF2B5EF4-FFF2-40B4-BE49-F238E27FC236}">
                <a16:creationId xmlns:a16="http://schemas.microsoft.com/office/drawing/2014/main" id="{7952DDBB-5026-8606-CFDD-9D8FF95D2265}"/>
              </a:ext>
            </a:extLst>
          </p:cNvPr>
          <p:cNvSpPr txBox="1"/>
          <p:nvPr/>
        </p:nvSpPr>
        <p:spPr>
          <a:xfrm>
            <a:off x="332509" y="6528954"/>
            <a:ext cx="5638800" cy="3477875"/>
          </a:xfrm>
          <a:prstGeom prst="rect">
            <a:avLst/>
          </a:prstGeom>
          <a:noFill/>
        </p:spPr>
        <p:txBody>
          <a:bodyPr wrap="square" rtlCol="0">
            <a:spAutoFit/>
          </a:bodyPr>
          <a:lstStyle/>
          <a:p>
            <a:r>
              <a:rPr lang="en-IN" sz="4400" dirty="0"/>
              <a:t>{</a:t>
            </a:r>
          </a:p>
          <a:p>
            <a:r>
              <a:rPr lang="en-IN" sz="4400" dirty="0"/>
              <a:t>  "email": “ABC",</a:t>
            </a:r>
          </a:p>
          <a:p>
            <a:r>
              <a:rPr lang="en-IN" sz="4400" dirty="0"/>
              <a:t>  "password": “ABC"</a:t>
            </a:r>
          </a:p>
          <a:p>
            <a:r>
              <a:rPr lang="en-IN" sz="4400" dirty="0"/>
              <a:t>}</a:t>
            </a:r>
          </a:p>
          <a:p>
            <a:endParaRPr lang="en-IN"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1044</Words>
  <Application>Microsoft Office PowerPoint</Application>
  <PresentationFormat>Custom</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Tahoma</vt:lpstr>
      <vt:lpstr>Times New Roman</vt:lpstr>
      <vt:lpstr>Verdana</vt:lpstr>
      <vt:lpstr>Office Theme</vt:lpstr>
      <vt:lpstr>PowerPoint Presentation</vt:lpstr>
      <vt:lpstr>Paramount Software Solutions</vt:lpstr>
      <vt:lpstr>Tasks –   1) Designing a report, in which the companies that provide food traceability  solutions to the firms in this sector are listed. Companies from Europe, USA, India.  2) Understanding the role of Radio Frequency identification(RFID), IOT and blockchain in this industry.  3) How AIDC-Automatic Identification and Data Collection is a very crucial aspect in the process of farm to plate.  4) Working on software development with a ongoing project of F2P-Inventory-Service and designing required API’s for it.  5) Understanding Node.JS , GIT, postman, MongoDB for successful implementation of API.  </vt:lpstr>
      <vt:lpstr>About Project</vt:lpstr>
      <vt:lpstr>PowerPoint Presentation</vt:lpstr>
      <vt:lpstr>PowerPoint Presentation</vt:lpstr>
      <vt:lpstr>List of all the route  files</vt:lpstr>
      <vt:lpstr>PowerPoint Presentation</vt:lpstr>
      <vt:lpstr>PowerPoint Presentation</vt:lpstr>
      <vt:lpstr>PowerPoint Presentation</vt:lpstr>
      <vt:lpstr>The food and beverage industry is facing growing competition, not only within India but also on a global scale, while simultaneously grappling with the need for enhanced traceability and inventory management systems with the help of emerging technologies such as Radio-Frequency Identification (RFID), Internet of Things (IoT), and blockchain.   The problem at hand is two-fold:   Competition Analysis: The first challenge is to comprehensively analyze the competitive landscape of the food and beverage industry, identifying the key players, market trends, and potential areas of disruption. Paramount Software Solutions seeks to understand how emerging technologies like RFID, IoT, and blockchain can be leveraged to gain a competitive edge in this dynamic market.   Technology Solution Development: The second challenge involves the development of an innovative food traceability and inventory management system, referred to as the "Inventory Management System." particularly Node.js and API development skills are required to ensure efficient tracking and management of food products from production to consumption. </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dc:creator>Shubhra Gupta</dc:creator>
  <cp:keywords>DAFvqQ3DLus,BAEmUKvvIm0</cp:keywords>
  <cp:lastModifiedBy>sandeep aggarwal</cp:lastModifiedBy>
  <cp:revision>7</cp:revision>
  <dcterms:created xsi:type="dcterms:W3CDTF">2023-09-29T19:44:23Z</dcterms:created>
  <dcterms:modified xsi:type="dcterms:W3CDTF">2024-05-21T19:21:10Z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2023-09-29T00:00:00Z</vt:filetime>
  </property>
  <property fmtid="{D5CDD505-2E9C-101B-9397-08002B2CF9AE}" pid="3" name="Creator">
    <vt:lpwstr>Canva</vt:lpwstr>
  </property>
  <property fmtid="{D5CDD505-2E9C-101B-9397-08002B2CF9AE}" pid="4" name="LastSaved">
    <vt:filetime>2023-09-29T00:00:00Z</vt:filetime>
  </property>
</Properties>
</file>