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535" r:id="rId5"/>
    <p:sldId id="536" r:id="rId6"/>
    <p:sldId id="53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DB0BF-C862-4B1E-94F0-AAACD6E03485}" v="10" dt="2023-11-07T15:00:3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Gambalonga" userId="S::alberto.gambalonga001@studenti.uniparthenope.it::45c45f11-b736-4a74-b36b-50449484daf4" providerId="AD" clId="Web-{E94DB0BF-C862-4B1E-94F0-AAACD6E03485}"/>
    <pc:docChg chg="modSld">
      <pc:chgData name="Alberto Gambalonga" userId="S::alberto.gambalonga001@studenti.uniparthenope.it::45c45f11-b736-4a74-b36b-50449484daf4" providerId="AD" clId="Web-{E94DB0BF-C862-4B1E-94F0-AAACD6E03485}" dt="2023-11-07T15:00:37.757" v="9"/>
      <pc:docMkLst>
        <pc:docMk/>
      </pc:docMkLst>
      <pc:sldChg chg="addSp delSp modSp">
        <pc:chgData name="Alberto Gambalonga" userId="S::alberto.gambalonga001@studenti.uniparthenope.it::45c45f11-b736-4a74-b36b-50449484daf4" providerId="AD" clId="Web-{E94DB0BF-C862-4B1E-94F0-AAACD6E03485}" dt="2023-11-07T15:00:37.757" v="9"/>
        <pc:sldMkLst>
          <pc:docMk/>
          <pc:sldMk cId="2152344457" sldId="535"/>
        </pc:sldMkLst>
        <pc:cxnChg chg="add del mod">
          <ac:chgData name="Alberto Gambalonga" userId="S::alberto.gambalonga001@studenti.uniparthenope.it::45c45f11-b736-4a74-b36b-50449484daf4" providerId="AD" clId="Web-{E94DB0BF-C862-4B1E-94F0-AAACD6E03485}" dt="2023-11-07T15:00:37.757" v="9"/>
          <ac:cxnSpMkLst>
            <pc:docMk/>
            <pc:sldMk cId="2152344457" sldId="535"/>
            <ac:cxnSpMk id="4" creationId="{C806F33B-F616-316D-0352-AB0F0F2AD4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1F45-151C-433C-846E-76FA27F3862F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092E-C009-43A7-A65D-52F15E6CB6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54B304-E99A-554B-A154-AA493B70D9F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8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54B304-E99A-554B-A154-AA493B70D9F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52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54B304-E99A-554B-A154-AA493B70D9F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6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666876-3F69-4429-A189-AA10914D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640CF7-7996-42D7-94CE-4BCABF2C9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A2796B-7B6C-4A63-AD33-78361616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D04ED6-C88D-4757-B2B6-2A4985E8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5903C-A87B-4230-8391-A2E1F70C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9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EAF10-920B-4716-8D6C-A80AC093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BB1B93-DB92-40E4-89BE-B5424DD2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EDCCA9-1F8B-4ED0-933D-A1BED0D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F61A9A-51CD-4E63-B723-C06A9612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5835CB-C09B-4700-A4D0-13FD179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1549C1-F273-4DD7-9BEE-D4BC734D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3114C5-61AA-4EFF-9671-9BC2EC69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3D2F33-1298-4FBA-B759-779F7F3F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822E78-1402-470B-A525-23FDC886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E223C7-2096-4EF9-AF87-4CBDBB8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33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GB" dirty="0"/>
              <a:t>Click to edit Master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Click to edit Master subtitle style if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2000" y="1548580"/>
            <a:ext cx="5334000" cy="466151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 sz="1800"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 sz="1800"/>
            </a:lvl2pPr>
            <a:lvl3pPr marL="2540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057275" algn="l"/>
              </a:tabLst>
              <a:defRPr sz="1800"/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text style 18PT regular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level: Master bullet style 18PT regular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level: Master sub bullet style 18PT regular</a:t>
            </a:r>
          </a:p>
          <a:p>
            <a:pPr marL="539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level: Master sub bullet style 18PT regular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3819" y="1548580"/>
            <a:ext cx="5203005" cy="466151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/>
            </a:lvl2pPr>
            <a:lvl3pPr marL="53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text style 18PT regular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Lucida Grande"/>
              <a:buNone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level: Master bullet style 18PT regular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level: Master sub bullet style 18PT regular</a:t>
            </a:r>
          </a:p>
          <a:p>
            <a:pPr marL="539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-"/>
              <a:tabLst>
                <a:tab pos="105727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level: Master sub bullet style 18PT regular</a:t>
            </a:r>
          </a:p>
          <a:p>
            <a:pPr lvl="2"/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1CB1EB-1AD6-D54B-98A1-F4AFD459B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825" y="6525243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Copyright © 2021 Enel S.p.A. All rights reserved. 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4825" y="6534606"/>
            <a:ext cx="762000" cy="129429"/>
          </a:xfrm>
          <a:prstGeom prst="rect">
            <a:avLst/>
          </a:prstGeom>
        </p:spPr>
        <p:txBody>
          <a:bodyPr/>
          <a:lstStyle/>
          <a:p>
            <a:fld id="{1ED2235E-0982-3B42-A838-A74550CD4449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2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030CA-AE42-4D76-9483-227D92D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10F89-2D2A-4F66-BC5D-EBE19773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3399F-1DFB-46C9-B616-ED5A259F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43998-02BE-48AF-A5D1-151134D5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2660A-3AAF-4516-8DBA-63403A0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1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8AB99-7A3D-4B8A-8377-6D79D3DA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B561EE-CDA8-4B69-88DD-6592218B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267833-C1A3-4A4A-9AF2-925931F8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7716D-6E16-4DD8-871D-1307540D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41DBAC-D143-4C7D-BDC2-23A7087B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44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4C065-4915-4A6D-AFF5-AF69C4F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33E12-200E-4986-ADF0-C2F6E60D8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BC46D9-1C41-4489-B63B-EE29BEB3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95E1C-A272-40C6-8349-60CD4D43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8D1863-189C-47F0-95B4-C162EBF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53C88-38BB-43F7-B59C-5FEB4740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00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31010-ECA9-4DCE-89F9-9DA383DF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5D191-DEFF-4F87-80A6-BCF33B20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9D87C1-09E4-4E71-B6A7-5B38E74C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18B3E-6EAA-4B72-83E6-AF0A1499C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FC10C2-65C4-4E7E-B5AE-C5F308727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D0BB7C-52DA-48D3-9D99-52E229BD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9B435F-D057-478E-BDE0-45495A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5C066C-DC61-4FF9-AB68-CCE02B97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2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69B2D-485E-4894-BE9E-94F94DD2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F7C66C-BE0D-4359-B62F-C353AAA1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633832-06E9-4C8F-9898-D5D61822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EF3CA5-9CFA-4B7B-97F7-31ED9B5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6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7977-C8B8-49B2-95E2-14263019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1A7F99-A638-4FFA-8AC6-49C8CFA0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43F2F0-74D5-4098-A2DA-1F19F89B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70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35C09-28AE-40C6-BA53-0174DC20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CACCD-306A-4124-B877-66EC7255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10DE8-DA99-4705-826F-81A9CC91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70FC3-F1CA-407D-9A76-E72D79C0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D7F03C-F42E-46CE-A02B-E1CD1B60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0389CB-92F9-43B7-9388-EA69AD85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1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41D73-32C6-4C29-AA3A-30710F93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C93E527-77FB-4206-988E-C0680A840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C0928E-5102-4434-9CF2-6C3CBC6C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C08B01-07A1-4C7C-94BD-A908261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655FBB-9253-43C7-9F39-CE181EE0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62CD7-E9B8-40C6-AB95-B01F6904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478997-4D51-448F-979D-A4DBD2BD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29C50D-15F8-4EF1-8ED9-CE1FA251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99159-22F5-4088-AED7-C6A8EFDF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4C78-4FA6-41A0-B6FF-C90AA2AE80D9}" type="datetimeFigureOut">
              <a:rPr lang="it-IT" smtClean="0"/>
              <a:t>07/11/23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E8BE3-5548-410C-B6C4-08928998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288EEF-2B59-4524-8852-38324DDB4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5324-2070-4221-B57B-EEF72C2A45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0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agambalonga/techweb-events-booking.g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276"/>
            <a:ext cx="10866797" cy="1027797"/>
          </a:xfrm>
        </p:spPr>
        <p:txBody>
          <a:bodyPr/>
          <a:lstStyle/>
          <a:p>
            <a:r>
              <a:rPr lang="en-US" dirty="0"/>
              <a:t>Event-Booking</a:t>
            </a:r>
            <a:endParaRPr lang="en-US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4420" y="694052"/>
            <a:ext cx="8694693" cy="18629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B0D9881E-F409-EF42-A6A6-3AA247253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825" y="6525243"/>
            <a:ext cx="8381999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2023 Alberto </a:t>
            </a:r>
            <a:r>
              <a:rPr kumimoji="0" lang="en-US" sz="1000" b="0" i="0" u="none" strike="noStrike" kern="1200" cap="none" spc="0" normalizeH="0" baseline="0" dirty="0" err="1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Gambalonga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0214002483 | Fabio </a:t>
            </a:r>
            <a:r>
              <a:rPr lang="en-US" dirty="0" err="1">
                <a:solidFill>
                  <a:srgbClr val="C6C6C6">
                    <a:lumMod val="75000"/>
                  </a:srgbClr>
                </a:solidFill>
                <a:latin typeface="Arial"/>
              </a:rPr>
              <a:t>Cosentino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</a:t>
            </a:r>
            <a:r>
              <a:rPr lang="it-IT" dirty="0">
                <a:solidFill>
                  <a:srgbClr val="C6C6C6">
                    <a:lumMod val="75000"/>
                  </a:srgbClr>
                </a:solidFill>
                <a:latin typeface="Arial"/>
              </a:rPr>
              <a:t>0124002490 | Paola Caiazzo 0124002674 </a:t>
            </a:r>
            <a:endParaRPr lang="en-US" dirty="0">
              <a:solidFill>
                <a:srgbClr val="C6C6C6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2235E-0982-3B42-A838-A74550CD4449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C6C6C6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9774" y="3498946"/>
            <a:ext cx="1560945" cy="74814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6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User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93781" y="2256824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"/>
                  <a:lumOff val="9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login</a:t>
            </a:r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 flipV="1">
            <a:off x="3450719" y="2630897"/>
            <a:ext cx="2143062" cy="124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93780" y="3109241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"/>
                  <a:lumOff val="9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update </a:t>
            </a:r>
            <a:r>
              <a:rPr lang="it-IT" sz="1600" dirty="0" err="1"/>
              <a:t>profile</a:t>
            </a:r>
            <a:endParaRPr lang="it-IT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593781" y="1431062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"/>
                  <a:lumOff val="9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 err="1"/>
              <a:t>signup</a:t>
            </a:r>
            <a:endParaRPr lang="it-IT" sz="1600" dirty="0"/>
          </a:p>
        </p:txBody>
      </p:sp>
      <p:cxnSp>
        <p:nvCxnSpPr>
          <p:cNvPr id="18" name="Straight Arrow Connector 17"/>
          <p:cNvCxnSpPr>
            <a:stCxn id="10" idx="3"/>
            <a:endCxn id="16" idx="1"/>
          </p:cNvCxnSpPr>
          <p:nvPr/>
        </p:nvCxnSpPr>
        <p:spPr>
          <a:xfrm flipV="1">
            <a:off x="3450719" y="3483314"/>
            <a:ext cx="2143061" cy="389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7" idx="1"/>
          </p:cNvCxnSpPr>
          <p:nvPr/>
        </p:nvCxnSpPr>
        <p:spPr>
          <a:xfrm flipV="1">
            <a:off x="3450719" y="1805135"/>
            <a:ext cx="2143062" cy="2067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7" idx="3"/>
            <a:endCxn id="1026" idx="3"/>
          </p:cNvCxnSpPr>
          <p:nvPr/>
        </p:nvCxnSpPr>
        <p:spPr>
          <a:xfrm>
            <a:off x="7154726" y="1805135"/>
            <a:ext cx="1444577" cy="1547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6" idx="3"/>
            <a:endCxn id="1026" idx="3"/>
          </p:cNvCxnSpPr>
          <p:nvPr/>
        </p:nvCxnSpPr>
        <p:spPr>
          <a:xfrm flipV="1">
            <a:off x="7154725" y="3352769"/>
            <a:ext cx="1444578" cy="13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3137" y="904836"/>
            <a:ext cx="22075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/>
              <a:t>Event</a:t>
            </a:r>
            <a:r>
              <a:rPr lang="it-IT" sz="2000" dirty="0"/>
              <a:t>-Booking server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89470" y="5652237"/>
            <a:ext cx="987521" cy="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937936" y="5652236"/>
            <a:ext cx="1367385" cy="1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3780" y="4837761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400" dirty="0"/>
              <a:t>create </a:t>
            </a:r>
            <a:r>
              <a:rPr lang="it-IT" sz="1400" dirty="0" err="1"/>
              <a:t>event</a:t>
            </a:r>
            <a:endParaRPr lang="it-IT" sz="1400" dirty="0"/>
          </a:p>
          <a:p>
            <a:pPr algn="ctr"/>
            <a:r>
              <a:rPr lang="it-IT" sz="1400" dirty="0"/>
              <a:t>(</a:t>
            </a:r>
            <a:r>
              <a:rPr lang="it-IT" sz="1400" dirty="0" err="1"/>
              <a:t>only</a:t>
            </a:r>
            <a:r>
              <a:rPr lang="it-IT" sz="1400" dirty="0"/>
              <a:t> for admin)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593780" y="3969565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book </a:t>
            </a:r>
            <a:r>
              <a:rPr lang="it-IT" sz="1600" dirty="0" err="1"/>
              <a:t>event</a:t>
            </a:r>
            <a:endParaRPr lang="it-IT" sz="1600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4606259" y="3851931"/>
            <a:ext cx="987521" cy="1359903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8" idx="1"/>
          </p:cNvCxnSpPr>
          <p:nvPr/>
        </p:nvCxnSpPr>
        <p:spPr>
          <a:xfrm flipV="1">
            <a:off x="4606259" y="4343638"/>
            <a:ext cx="987521" cy="1359905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7154725" y="4343638"/>
            <a:ext cx="1367385" cy="1125376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</p:cNvCxnSpPr>
          <p:nvPr/>
        </p:nvCxnSpPr>
        <p:spPr>
          <a:xfrm flipV="1">
            <a:off x="7154725" y="3991474"/>
            <a:ext cx="1367385" cy="122036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  <a:endCxn id="38" idx="1"/>
          </p:cNvCxnSpPr>
          <p:nvPr/>
        </p:nvCxnSpPr>
        <p:spPr>
          <a:xfrm>
            <a:off x="3450719" y="3873019"/>
            <a:ext cx="2143061" cy="47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37" idx="1"/>
          </p:cNvCxnSpPr>
          <p:nvPr/>
        </p:nvCxnSpPr>
        <p:spPr>
          <a:xfrm>
            <a:off x="3450719" y="3873019"/>
            <a:ext cx="2143061" cy="1338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144070" y="1235449"/>
            <a:ext cx="2457026" cy="526995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it-IT" sz="2000" dirty="0" err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DB192-BBEB-494F-80CB-6EC10ABE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99303" y="2830959"/>
            <a:ext cx="1390288" cy="10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13">
            <a:extLst>
              <a:ext uri="{FF2B5EF4-FFF2-40B4-BE49-F238E27FC236}">
                <a16:creationId xmlns:a16="http://schemas.microsoft.com/office/drawing/2014/main" id="{04126802-0960-4004-81C8-33C34717BFC0}"/>
              </a:ext>
            </a:extLst>
          </p:cNvPr>
          <p:cNvCxnSpPr>
            <a:cxnSpLocks/>
            <a:stCxn id="11" idx="3"/>
            <a:endCxn id="59" idx="1"/>
          </p:cNvCxnSpPr>
          <p:nvPr/>
        </p:nvCxnSpPr>
        <p:spPr>
          <a:xfrm flipV="1">
            <a:off x="7154726" y="859137"/>
            <a:ext cx="2633032" cy="1771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87E0B00D-25A8-446E-BDF1-939DCC0DDEBE}"/>
              </a:ext>
            </a:extLst>
          </p:cNvPr>
          <p:cNvSpPr/>
          <p:nvPr/>
        </p:nvSpPr>
        <p:spPr>
          <a:xfrm>
            <a:off x="9787758" y="485064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"/>
                  <a:lumOff val="9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Basic login with email and password</a:t>
            </a:r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9304C632-91DD-4063-8052-B58CA5AA13D3}"/>
              </a:ext>
            </a:extLst>
          </p:cNvPr>
          <p:cNvSpPr/>
          <p:nvPr/>
        </p:nvSpPr>
        <p:spPr>
          <a:xfrm>
            <a:off x="9807603" y="1523108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"/>
                  <a:lumOff val="94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600" dirty="0"/>
              <a:t>Login via Google with OAuth2.0</a:t>
            </a:r>
          </a:p>
        </p:txBody>
      </p:sp>
      <p:cxnSp>
        <p:nvCxnSpPr>
          <p:cNvPr id="67" name="Straight Arrow Connector 13">
            <a:extLst>
              <a:ext uri="{FF2B5EF4-FFF2-40B4-BE49-F238E27FC236}">
                <a16:creationId xmlns:a16="http://schemas.microsoft.com/office/drawing/2014/main" id="{2807026B-E95C-4414-A389-13D19AC7E5D3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 flipV="1">
            <a:off x="7154726" y="1897181"/>
            <a:ext cx="2652877" cy="733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E19B17E8-F880-4047-B9D1-290231503DE9}"/>
              </a:ext>
            </a:extLst>
          </p:cNvPr>
          <p:cNvCxnSpPr>
            <a:cxnSpLocks/>
            <a:stCxn id="38" idx="3"/>
            <a:endCxn id="1026" idx="3"/>
          </p:cNvCxnSpPr>
          <p:nvPr/>
        </p:nvCxnSpPr>
        <p:spPr>
          <a:xfrm flipV="1">
            <a:off x="7154725" y="3352769"/>
            <a:ext cx="1444578" cy="99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6">
            <a:extLst>
              <a:ext uri="{FF2B5EF4-FFF2-40B4-BE49-F238E27FC236}">
                <a16:creationId xmlns:a16="http://schemas.microsoft.com/office/drawing/2014/main" id="{59C319B0-DA32-4E2A-93F0-9CF6C960BBAB}"/>
              </a:ext>
            </a:extLst>
          </p:cNvPr>
          <p:cNvSpPr/>
          <p:nvPr/>
        </p:nvSpPr>
        <p:spPr>
          <a:xfrm>
            <a:off x="5608997" y="5703543"/>
            <a:ext cx="1560945" cy="7481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it-IT" sz="1400" dirty="0" err="1"/>
              <a:t>cancel</a:t>
            </a:r>
            <a:r>
              <a:rPr lang="it-IT" sz="1400" dirty="0"/>
              <a:t> booking</a:t>
            </a:r>
          </a:p>
        </p:txBody>
      </p:sp>
      <p:cxnSp>
        <p:nvCxnSpPr>
          <p:cNvPr id="81" name="Straight Arrow Connector 46">
            <a:extLst>
              <a:ext uri="{FF2B5EF4-FFF2-40B4-BE49-F238E27FC236}">
                <a16:creationId xmlns:a16="http://schemas.microsoft.com/office/drawing/2014/main" id="{A5A6CDD6-9DA1-4311-B9F0-BF680F39362A}"/>
              </a:ext>
            </a:extLst>
          </p:cNvPr>
          <p:cNvCxnSpPr>
            <a:cxnSpLocks/>
            <a:stCxn id="10" idx="3"/>
            <a:endCxn id="80" idx="1"/>
          </p:cNvCxnSpPr>
          <p:nvPr/>
        </p:nvCxnSpPr>
        <p:spPr>
          <a:xfrm>
            <a:off x="3450719" y="3873019"/>
            <a:ext cx="2158278" cy="2204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0">
            <a:extLst>
              <a:ext uri="{FF2B5EF4-FFF2-40B4-BE49-F238E27FC236}">
                <a16:creationId xmlns:a16="http://schemas.microsoft.com/office/drawing/2014/main" id="{0D74C19A-8707-44C3-BF67-66D29E49520E}"/>
              </a:ext>
            </a:extLst>
          </p:cNvPr>
          <p:cNvCxnSpPr>
            <a:cxnSpLocks/>
            <a:stCxn id="37" idx="3"/>
            <a:endCxn id="1026" idx="2"/>
          </p:cNvCxnSpPr>
          <p:nvPr/>
        </p:nvCxnSpPr>
        <p:spPr>
          <a:xfrm flipV="1">
            <a:off x="7154725" y="3874578"/>
            <a:ext cx="2139722" cy="1337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4882D6CB-CC14-40F2-BFA7-47C497EF4388}"/>
              </a:ext>
            </a:extLst>
          </p:cNvPr>
          <p:cNvCxnSpPr>
            <a:cxnSpLocks/>
            <a:stCxn id="80" idx="3"/>
            <a:endCxn id="1026" idx="2"/>
          </p:cNvCxnSpPr>
          <p:nvPr/>
        </p:nvCxnSpPr>
        <p:spPr>
          <a:xfrm flipV="1">
            <a:off x="7169942" y="3874578"/>
            <a:ext cx="2124505" cy="2203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587C712-F325-550C-AEF8-B4C85C385207}"/>
              </a:ext>
            </a:extLst>
          </p:cNvPr>
          <p:cNvSpPr txBox="1"/>
          <p:nvPr/>
        </p:nvSpPr>
        <p:spPr>
          <a:xfrm>
            <a:off x="51713" y="1162181"/>
            <a:ext cx="4223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Git</a:t>
            </a:r>
            <a:r>
              <a:rPr lang="it-IT" dirty="0"/>
              <a:t> Repo URL : </a:t>
            </a:r>
            <a:r>
              <a:rPr lang="it-IT" dirty="0">
                <a:hlinkClick r:id="rId4"/>
              </a:rPr>
              <a:t>https://github.com/agambalonga/techweb-events-booking.git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 err="1"/>
              <a:t>Members</a:t>
            </a:r>
            <a:r>
              <a:rPr lang="it-IT" dirty="0"/>
              <a:t>:</a:t>
            </a:r>
          </a:p>
          <a:p>
            <a:r>
              <a:rPr lang="it-IT" dirty="0"/>
              <a:t>Alberto </a:t>
            </a:r>
            <a:r>
              <a:rPr lang="it-IT" dirty="0" err="1"/>
              <a:t>Gambalonga</a:t>
            </a:r>
            <a:r>
              <a:rPr lang="it-IT" dirty="0"/>
              <a:t> 0124002583</a:t>
            </a:r>
          </a:p>
          <a:p>
            <a:r>
              <a:rPr lang="it-IT" dirty="0"/>
              <a:t>Fabio Cosentino 0124002490</a:t>
            </a:r>
          </a:p>
          <a:p>
            <a:r>
              <a:rPr lang="it-IT" dirty="0"/>
              <a:t>Paola Caiazzo 0124002674</a:t>
            </a:r>
          </a:p>
        </p:txBody>
      </p:sp>
    </p:spTree>
    <p:extLst>
      <p:ext uri="{BB962C8B-B14F-4D97-AF65-F5344CB8AC3E}">
        <p14:creationId xmlns:p14="http://schemas.microsoft.com/office/powerpoint/2010/main" val="21523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073" y="-172416"/>
            <a:ext cx="10515600" cy="1325563"/>
          </a:xfrm>
        </p:spPr>
        <p:txBody>
          <a:bodyPr/>
          <a:lstStyle/>
          <a:p>
            <a:r>
              <a:rPr lang="en-US" b="1" dirty="0"/>
              <a:t>Event-Booking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5573" y="685622"/>
            <a:ext cx="8375651" cy="276999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B0D9881E-F409-EF42-A6A6-3AA247253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825" y="6525243"/>
            <a:ext cx="8381999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2023 Alberto </a:t>
            </a:r>
            <a:r>
              <a:rPr kumimoji="0" lang="en-US" sz="1000" b="0" i="0" u="none" strike="noStrike" kern="1200" cap="none" spc="0" normalizeH="0" baseline="0" dirty="0" err="1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Gambalonga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0214002483 | Fabio </a:t>
            </a:r>
            <a:r>
              <a:rPr lang="en-US" dirty="0" err="1">
                <a:solidFill>
                  <a:srgbClr val="C6C6C6">
                    <a:lumMod val="75000"/>
                  </a:srgbClr>
                </a:solidFill>
                <a:latin typeface="Arial"/>
              </a:rPr>
              <a:t>Cosentino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</a:t>
            </a:r>
            <a:r>
              <a:rPr lang="it-IT" dirty="0">
                <a:solidFill>
                  <a:srgbClr val="C6C6C6">
                    <a:lumMod val="75000"/>
                  </a:srgbClr>
                </a:solidFill>
                <a:latin typeface="Arial"/>
              </a:rPr>
              <a:t>0124002490 | Paola Caiazzo 0124002674 </a:t>
            </a:r>
            <a:endParaRPr lang="en-US" dirty="0">
              <a:solidFill>
                <a:srgbClr val="C6C6C6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2235E-0982-3B42-A838-A74550CD4449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C6C6C6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9742" y="1487526"/>
            <a:ext cx="10508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b="1" dirty="0"/>
              <a:t>Front-end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89470" y="5652237"/>
            <a:ext cx="987521" cy="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937936" y="5652236"/>
            <a:ext cx="1367385" cy="1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571620" y="4407787"/>
            <a:ext cx="987521" cy="1359903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4571620" y="4465987"/>
            <a:ext cx="987521" cy="1359905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120086" y="4465987"/>
            <a:ext cx="1367385" cy="1125376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7120086" y="4547330"/>
            <a:ext cx="1367385" cy="122036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919031" y="1817016"/>
            <a:ext cx="1935296" cy="434666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it-IT" sz="2000" dirty="0" err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DB192-BBEB-494F-80CB-6EC10ABE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4637" y="2067528"/>
            <a:ext cx="1367385" cy="102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73">
            <a:extLst>
              <a:ext uri="{FF2B5EF4-FFF2-40B4-BE49-F238E27FC236}">
                <a16:creationId xmlns:a16="http://schemas.microsoft.com/office/drawing/2014/main" id="{48C8C051-3B49-4E2C-9C42-8858EC5695F2}"/>
              </a:ext>
            </a:extLst>
          </p:cNvPr>
          <p:cNvSpPr/>
          <p:nvPr/>
        </p:nvSpPr>
        <p:spPr>
          <a:xfrm>
            <a:off x="3851834" y="1795303"/>
            <a:ext cx="1935296" cy="434666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it-IT" sz="2000" dirty="0" err="1"/>
          </a:p>
        </p:txBody>
      </p:sp>
      <p:sp>
        <p:nvSpPr>
          <p:cNvPr id="29" name="Rounded Rectangle 73">
            <a:extLst>
              <a:ext uri="{FF2B5EF4-FFF2-40B4-BE49-F238E27FC236}">
                <a16:creationId xmlns:a16="http://schemas.microsoft.com/office/drawing/2014/main" id="{5418A259-0BD2-4A43-9C37-17BEE6857B89}"/>
              </a:ext>
            </a:extLst>
          </p:cNvPr>
          <p:cNvSpPr/>
          <p:nvPr/>
        </p:nvSpPr>
        <p:spPr>
          <a:xfrm>
            <a:off x="6506916" y="1791691"/>
            <a:ext cx="1935296" cy="157229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it-IT" sz="2000" dirty="0" err="1"/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8312D454-62ED-4172-8CAA-F921283E11BC}"/>
              </a:ext>
            </a:extLst>
          </p:cNvPr>
          <p:cNvSpPr txBox="1"/>
          <p:nvPr/>
        </p:nvSpPr>
        <p:spPr>
          <a:xfrm>
            <a:off x="4302545" y="1429324"/>
            <a:ext cx="9858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b="1" dirty="0"/>
              <a:t>Back-end</a:t>
            </a: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74A6258-4EC1-4CA7-B6EE-07B46B6CDE1F}"/>
              </a:ext>
            </a:extLst>
          </p:cNvPr>
          <p:cNvSpPr txBox="1"/>
          <p:nvPr/>
        </p:nvSpPr>
        <p:spPr>
          <a:xfrm>
            <a:off x="6589193" y="1435761"/>
            <a:ext cx="18082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b="1" dirty="0" err="1"/>
              <a:t>Persistence-layer</a:t>
            </a:r>
            <a:endParaRPr lang="it-IT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2D8843-7BDF-4CF6-87E7-A98B8606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72" y="1921692"/>
            <a:ext cx="1154896" cy="115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DF7004-49A2-48FD-A519-54826CD2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076588"/>
            <a:ext cx="1133903" cy="11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D78A480-A9C5-4627-AEE9-19509A73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0" y="3154889"/>
            <a:ext cx="1055602" cy="105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3DEC177-EBF0-49DB-99A5-BF840AE2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8" y="4288792"/>
            <a:ext cx="1330079" cy="13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679FBA7-E21A-45E7-84E6-E05E7A6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28" y="1928975"/>
            <a:ext cx="1362262" cy="13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DC8B50-23EA-459D-9A7F-D8A5E2FD04AC}"/>
              </a:ext>
            </a:extLst>
          </p:cNvPr>
          <p:cNvSpPr txBox="1"/>
          <p:nvPr/>
        </p:nvSpPr>
        <p:spPr>
          <a:xfrm>
            <a:off x="5345837" y="2240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F54978B4-4954-4120-BA2A-3633CCC7849E}"/>
              </a:ext>
            </a:extLst>
          </p:cNvPr>
          <p:cNvSpPr txBox="1"/>
          <p:nvPr/>
        </p:nvSpPr>
        <p:spPr>
          <a:xfrm>
            <a:off x="6605252" y="3671456"/>
            <a:ext cx="528056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dirty="0"/>
              <a:t>*Libraries: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express v</a:t>
            </a:r>
            <a:r>
              <a:rPr lang="it-IT" sz="1600" b="1" dirty="0"/>
              <a:t>4.18.2</a:t>
            </a:r>
            <a:r>
              <a:rPr lang="it-IT" dirty="0"/>
              <a:t> (to build a web server application)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mongoose</a:t>
            </a:r>
            <a:r>
              <a:rPr lang="it-IT" b="1" dirty="0"/>
              <a:t> v</a:t>
            </a:r>
            <a:r>
              <a:rPr lang="it-IT" sz="1600" b="1" dirty="0"/>
              <a:t>7.5.3</a:t>
            </a:r>
            <a:r>
              <a:rPr lang="it-IT" b="1" dirty="0"/>
              <a:t> </a:t>
            </a:r>
            <a:r>
              <a:rPr lang="it-IT" dirty="0"/>
              <a:t>(to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nodejs</a:t>
            </a:r>
            <a:r>
              <a:rPr lang="it-IT" dirty="0"/>
              <a:t> server to </a:t>
            </a:r>
            <a:r>
              <a:rPr lang="it-IT" dirty="0" err="1"/>
              <a:t>MongoDB</a:t>
            </a:r>
            <a:r>
              <a:rPr lang="it-IT" dirty="0"/>
              <a:t> Atlas)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/>
              <a:t>ejs</a:t>
            </a:r>
            <a:r>
              <a:rPr lang="it-IT" sz="1600" b="1" dirty="0"/>
              <a:t> v3.1.3</a:t>
            </a:r>
            <a:r>
              <a:rPr lang="it-IT" sz="1600" dirty="0"/>
              <a:t> (view template </a:t>
            </a:r>
            <a:r>
              <a:rPr lang="it-IT" sz="1600" dirty="0" err="1"/>
              <a:t>engine</a:t>
            </a:r>
            <a:r>
              <a:rPr lang="it-IT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/>
              <a:t>jsonwebtoken</a:t>
            </a:r>
            <a:r>
              <a:rPr lang="it-IT" sz="1600" b="1" dirty="0"/>
              <a:t> v9.0.2 </a:t>
            </a:r>
            <a:r>
              <a:rPr lang="it-IT" sz="1600" dirty="0"/>
              <a:t>(to handle JWT in cookie browser)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/>
              <a:t>multer</a:t>
            </a:r>
            <a:r>
              <a:rPr lang="it-IT" sz="1600" b="1" dirty="0"/>
              <a:t> v1.4.5-lts.1 </a:t>
            </a:r>
            <a:r>
              <a:rPr lang="it-IT" sz="1600" dirty="0"/>
              <a:t>(to handle upload images with </a:t>
            </a:r>
            <a:r>
              <a:rPr lang="it-IT" sz="1600" dirty="0" err="1"/>
              <a:t>multipart</a:t>
            </a:r>
            <a:r>
              <a:rPr lang="it-IT" sz="1600" dirty="0"/>
              <a:t> </a:t>
            </a:r>
            <a:r>
              <a:rPr lang="it-IT" sz="1600" dirty="0" err="1"/>
              <a:t>form</a:t>
            </a:r>
            <a:r>
              <a:rPr lang="it-IT" sz="1600" dirty="0"/>
              <a:t>-data</a:t>
            </a:r>
            <a:endParaRPr lang="it-IT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b="1" dirty="0" err="1"/>
              <a:t>bcrypt</a:t>
            </a:r>
            <a:r>
              <a:rPr lang="it-IT" sz="1600" b="1" dirty="0"/>
              <a:t> v5.1.1 </a:t>
            </a:r>
            <a:r>
              <a:rPr lang="it-IT" sz="1600" dirty="0"/>
              <a:t>(to </a:t>
            </a:r>
            <a:r>
              <a:rPr lang="it-IT" sz="1600" dirty="0" err="1"/>
              <a:t>crypt</a:t>
            </a:r>
            <a:r>
              <a:rPr lang="it-IT" sz="1600" dirty="0"/>
              <a:t>/</a:t>
            </a:r>
            <a:r>
              <a:rPr lang="it-IT" sz="1600" dirty="0" err="1"/>
              <a:t>decrypt</a:t>
            </a:r>
            <a:r>
              <a:rPr lang="it-IT" sz="1600" dirty="0"/>
              <a:t> password from/to database)</a:t>
            </a:r>
            <a:endParaRPr lang="it-IT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424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5073" y="-172416"/>
            <a:ext cx="10515600" cy="1325563"/>
          </a:xfrm>
        </p:spPr>
        <p:txBody>
          <a:bodyPr/>
          <a:lstStyle/>
          <a:p>
            <a:r>
              <a:rPr lang="en-US" b="1" dirty="0"/>
              <a:t>Event-Booking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5573" y="685622"/>
            <a:ext cx="8375651" cy="276999"/>
          </a:xfrm>
        </p:spPr>
        <p:txBody>
          <a:bodyPr/>
          <a:lstStyle/>
          <a:p>
            <a:r>
              <a:rPr lang="en-US" dirty="0"/>
              <a:t>Screenshot up to date</a:t>
            </a:r>
          </a:p>
        </p:txBody>
      </p:sp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B0D9881E-F409-EF42-A6A6-3AA247253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825" y="6525243"/>
            <a:ext cx="8381999" cy="1538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2023 Alberto </a:t>
            </a:r>
            <a:r>
              <a:rPr kumimoji="0" lang="en-US" sz="1000" b="0" i="0" u="none" strike="noStrike" kern="1200" cap="none" spc="0" normalizeH="0" baseline="0" dirty="0" err="1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Gambalonga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0214002483 | Fabio </a:t>
            </a:r>
            <a:r>
              <a:rPr lang="en-US" dirty="0" err="1">
                <a:solidFill>
                  <a:srgbClr val="C6C6C6">
                    <a:lumMod val="75000"/>
                  </a:srgbClr>
                </a:solidFill>
                <a:latin typeface="Arial"/>
              </a:rPr>
              <a:t>Cosentino</a:t>
            </a:r>
            <a:r>
              <a:rPr lang="en-US" dirty="0">
                <a:solidFill>
                  <a:srgbClr val="C6C6C6">
                    <a:lumMod val="75000"/>
                  </a:srgbClr>
                </a:solidFill>
                <a:latin typeface="Arial"/>
              </a:rPr>
              <a:t> </a:t>
            </a:r>
            <a:r>
              <a:rPr lang="it-IT" dirty="0">
                <a:solidFill>
                  <a:srgbClr val="C6C6C6">
                    <a:lumMod val="75000"/>
                  </a:srgbClr>
                </a:solidFill>
                <a:latin typeface="Arial"/>
              </a:rPr>
              <a:t>0124002490 | Paola Caiazzo 0124002674 </a:t>
            </a:r>
            <a:endParaRPr lang="en-US" dirty="0">
              <a:solidFill>
                <a:srgbClr val="C6C6C6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2235E-0982-3B42-A838-A74550CD4449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rgbClr val="C6C6C6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C6C6C6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89470" y="5652237"/>
            <a:ext cx="987521" cy="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937936" y="5652236"/>
            <a:ext cx="1367385" cy="1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4571620" y="4407787"/>
            <a:ext cx="987521" cy="1359903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4571620" y="4465987"/>
            <a:ext cx="987521" cy="1359905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120086" y="4465987"/>
            <a:ext cx="1367385" cy="1125376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7120086" y="4547330"/>
            <a:ext cx="1367385" cy="1220360"/>
          </a:xfrm>
          <a:prstGeom prst="straightConnector1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7D2CF5DF-99BE-25DB-B6DB-9EEAA39B8E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3" y="1112086"/>
            <a:ext cx="4844533" cy="2223141"/>
          </a:xfrm>
          <a:prstGeom prst="rect">
            <a:avLst/>
          </a:prstGeom>
        </p:spPr>
      </p:pic>
      <p:pic>
        <p:nvPicPr>
          <p:cNvPr id="9" name="Immagine 8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3EB9AC1A-5289-1003-6C47-2B9C78185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73" y="1090310"/>
            <a:ext cx="2009104" cy="4587344"/>
          </a:xfrm>
          <a:prstGeom prst="rect">
            <a:avLst/>
          </a:prstGeom>
        </p:spPr>
      </p:pic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748CEFB-43BF-D536-ED80-E41351CF0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25" y="1090310"/>
            <a:ext cx="3809403" cy="38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26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68fc42-c63f-4a8e-a7c3-09cab729fae5">
      <Terms xmlns="http://schemas.microsoft.com/office/infopath/2007/PartnerControls"/>
    </lcf76f155ced4ddcb4097134ff3c332f>
    <TaxCatchAll xmlns="001b4e81-2c84-46fb-8701-4cd7fc2318f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29A048514E1049B59C4773BFD22B9C" ma:contentTypeVersion="9" ma:contentTypeDescription="Create a new document." ma:contentTypeScope="" ma:versionID="9f042314935799f2e6d192de7c8b3455">
  <xsd:schema xmlns:xsd="http://www.w3.org/2001/XMLSchema" xmlns:xs="http://www.w3.org/2001/XMLSchema" xmlns:p="http://schemas.microsoft.com/office/2006/metadata/properties" xmlns:ns2="1768fc42-c63f-4a8e-a7c3-09cab729fae5" xmlns:ns3="001b4e81-2c84-46fb-8701-4cd7fc2318f7" targetNamespace="http://schemas.microsoft.com/office/2006/metadata/properties" ma:root="true" ma:fieldsID="eed41612b1a3c847df0ddfc80fa0dd90" ns2:_="" ns3:_="">
    <xsd:import namespace="1768fc42-c63f-4a8e-a7c3-09cab729fae5"/>
    <xsd:import namespace="001b4e81-2c84-46fb-8701-4cd7fc231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8fc42-c63f-4a8e-a7c3-09cab729f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d8ebb03-dafb-4962-b73d-0c89554705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b4e81-2c84-46fb-8701-4cd7fc2318f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41c3861-1a3f-4568-86d6-a3d8dd4d60f9}" ma:internalName="TaxCatchAll" ma:showField="CatchAllData" ma:web="001b4e81-2c84-46fb-8701-4cd7fc231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826B3E-789E-4585-BB9A-C90587595157}">
  <ds:schemaRefs>
    <ds:schemaRef ds:uri="http://schemas.microsoft.com/office/2006/metadata/properties"/>
    <ds:schemaRef ds:uri="http://schemas.microsoft.com/office/infopath/2007/PartnerControls"/>
    <ds:schemaRef ds:uri="1768fc42-c63f-4a8e-a7c3-09cab729fae5"/>
    <ds:schemaRef ds:uri="001b4e81-2c84-46fb-8701-4cd7fc2318f7"/>
  </ds:schemaRefs>
</ds:datastoreItem>
</file>

<file path=customXml/itemProps2.xml><?xml version="1.0" encoding="utf-8"?>
<ds:datastoreItem xmlns:ds="http://schemas.openxmlformats.org/officeDocument/2006/customXml" ds:itemID="{D74820E7-4287-4A8D-9943-DE9BA6C1E3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2BD223-97AB-45A1-AC81-B1929BCB8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8fc42-c63f-4a8e-a7c3-09cab729fae5"/>
    <ds:schemaRef ds:uri="001b4e81-2c84-46fb-8701-4cd7fc231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182</Words>
  <Application>Microsoft Macintosh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Tema di Office</vt:lpstr>
      <vt:lpstr>Event-Booking</vt:lpstr>
      <vt:lpstr>Event-Booking</vt:lpstr>
      <vt:lpstr>Event-Booking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Event-Booking</dc:title>
  <dc:creator>Gambalonga, Alberto</dc:creator>
  <cp:lastModifiedBy>Alberto Gambalonga</cp:lastModifiedBy>
  <cp:revision>14</cp:revision>
  <dcterms:created xsi:type="dcterms:W3CDTF">2023-11-06T21:15:27Z</dcterms:created>
  <dcterms:modified xsi:type="dcterms:W3CDTF">2023-11-07T22:05:36Z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0x010100DB29A048514E1049B59C4773BFD22B9C</vt:lpwstr>
  </property>
  <property fmtid="{D5CDD505-2E9C-101B-9397-08002B2CF9AE}" pid="3" name="MediaServiceImageTags">
    <vt:lpwstr/>
  </property>
</Properties>
</file>