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33658-D709-4D85-ABBE-479D75400DD0}" v="3" dt="2023-07-02T11:30:00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84C33658-D709-4D85-ABBE-479D75400DD0}"/>
    <pc:docChg chg="undo custSel addSld modSld">
      <pc:chgData name="Itamar Zukerman" userId="a40e98156ed2cf93" providerId="LiveId" clId="{84C33658-D709-4D85-ABBE-479D75400DD0}" dt="2023-07-02T12:30:58.752" v="321" actId="207"/>
      <pc:docMkLst>
        <pc:docMk/>
      </pc:docMkLst>
      <pc:sldChg chg="addSp delSp modSp new mod">
        <pc:chgData name="Itamar Zukerman" userId="a40e98156ed2cf93" providerId="LiveId" clId="{84C33658-D709-4D85-ABBE-479D75400DD0}" dt="2023-07-02T11:31:21.014" v="150" actId="20577"/>
        <pc:sldMkLst>
          <pc:docMk/>
          <pc:sldMk cId="4028645804" sldId="262"/>
        </pc:sldMkLst>
        <pc:spChg chg="mod">
          <ac:chgData name="Itamar Zukerman" userId="a40e98156ed2cf93" providerId="LiveId" clId="{84C33658-D709-4D85-ABBE-479D75400DD0}" dt="2023-07-02T11:27:49.629" v="8" actId="122"/>
          <ac:spMkLst>
            <pc:docMk/>
            <pc:sldMk cId="4028645804" sldId="262"/>
            <ac:spMk id="2" creationId="{93685192-C760-BF60-B57B-92D7A2C150F5}"/>
          </ac:spMkLst>
        </pc:spChg>
        <pc:spChg chg="mod">
          <ac:chgData name="Itamar Zukerman" userId="a40e98156ed2cf93" providerId="LiveId" clId="{84C33658-D709-4D85-ABBE-479D75400DD0}" dt="2023-07-02T11:31:21.014" v="150" actId="20577"/>
          <ac:spMkLst>
            <pc:docMk/>
            <pc:sldMk cId="4028645804" sldId="262"/>
            <ac:spMk id="3" creationId="{C5B67407-A2EB-8CA5-2A28-96019CD1907F}"/>
          </ac:spMkLst>
        </pc:spChg>
        <pc:spChg chg="add mod">
          <ac:chgData name="Itamar Zukerman" userId="a40e98156ed2cf93" providerId="LiveId" clId="{84C33658-D709-4D85-ABBE-479D75400DD0}" dt="2023-07-02T11:28:37.942" v="45" actId="1076"/>
          <ac:spMkLst>
            <pc:docMk/>
            <pc:sldMk cId="4028645804" sldId="262"/>
            <ac:spMk id="4" creationId="{B96FD643-5977-A0A6-E84D-9091B3D15235}"/>
          </ac:spMkLst>
        </pc:spChg>
        <pc:spChg chg="add mod">
          <ac:chgData name="Itamar Zukerman" userId="a40e98156ed2cf93" providerId="LiveId" clId="{84C33658-D709-4D85-ABBE-479D75400DD0}" dt="2023-07-02T11:28:47.080" v="56" actId="20577"/>
          <ac:spMkLst>
            <pc:docMk/>
            <pc:sldMk cId="4028645804" sldId="262"/>
            <ac:spMk id="5" creationId="{C325E393-1667-EC55-9716-E6AD18EE92F7}"/>
          </ac:spMkLst>
        </pc:spChg>
        <pc:spChg chg="add mod">
          <ac:chgData name="Itamar Zukerman" userId="a40e98156ed2cf93" providerId="LiveId" clId="{84C33658-D709-4D85-ABBE-479D75400DD0}" dt="2023-07-02T11:31:14.814" v="149" actId="20577"/>
          <ac:spMkLst>
            <pc:docMk/>
            <pc:sldMk cId="4028645804" sldId="262"/>
            <ac:spMk id="6" creationId="{22A94108-D8B4-DA08-0DD7-32373E2E084F}"/>
          </ac:spMkLst>
        </pc:spChg>
        <pc:spChg chg="add mod">
          <ac:chgData name="Itamar Zukerman" userId="a40e98156ed2cf93" providerId="LiveId" clId="{84C33658-D709-4D85-ABBE-479D75400DD0}" dt="2023-07-02T11:30:19.790" v="116" actId="1076"/>
          <ac:spMkLst>
            <pc:docMk/>
            <pc:sldMk cId="4028645804" sldId="262"/>
            <ac:spMk id="7" creationId="{4A145B62-1784-CEE0-924F-759D7DBE83A8}"/>
          </ac:spMkLst>
        </pc:spChg>
        <pc:spChg chg="add del mod">
          <ac:chgData name="Itamar Zukerman" userId="a40e98156ed2cf93" providerId="LiveId" clId="{84C33658-D709-4D85-ABBE-479D75400DD0}" dt="2023-07-02T11:31:12.255" v="148" actId="478"/>
          <ac:spMkLst>
            <pc:docMk/>
            <pc:sldMk cId="4028645804" sldId="262"/>
            <ac:spMk id="8" creationId="{E1840B2E-0DEB-D46F-62E5-767962C73C07}"/>
          </ac:spMkLst>
        </pc:spChg>
      </pc:sldChg>
      <pc:sldChg chg="addSp delSp modSp new mod">
        <pc:chgData name="Itamar Zukerman" userId="a40e98156ed2cf93" providerId="LiveId" clId="{84C33658-D709-4D85-ABBE-479D75400DD0}" dt="2023-07-02T12:29:38.930" v="250" actId="14100"/>
        <pc:sldMkLst>
          <pc:docMk/>
          <pc:sldMk cId="2222895658" sldId="263"/>
        </pc:sldMkLst>
        <pc:spChg chg="mod">
          <ac:chgData name="Itamar Zukerman" userId="a40e98156ed2cf93" providerId="LiveId" clId="{84C33658-D709-4D85-ABBE-479D75400DD0}" dt="2023-07-02T12:29:38.930" v="250" actId="14100"/>
          <ac:spMkLst>
            <pc:docMk/>
            <pc:sldMk cId="2222895658" sldId="263"/>
            <ac:spMk id="2" creationId="{80182BEC-6A9C-7BE8-E057-C94269B86F9A}"/>
          </ac:spMkLst>
        </pc:spChg>
        <pc:spChg chg="mod">
          <ac:chgData name="Itamar Zukerman" userId="a40e98156ed2cf93" providerId="LiveId" clId="{84C33658-D709-4D85-ABBE-479D75400DD0}" dt="2023-07-02T12:29:23.813" v="249" actId="207"/>
          <ac:spMkLst>
            <pc:docMk/>
            <pc:sldMk cId="2222895658" sldId="263"/>
            <ac:spMk id="3" creationId="{12980E86-C511-08D4-0CBE-3F27E8866BC5}"/>
          </ac:spMkLst>
        </pc:spChg>
        <pc:picChg chg="add del mod">
          <ac:chgData name="Itamar Zukerman" userId="a40e98156ed2cf93" providerId="LiveId" clId="{84C33658-D709-4D85-ABBE-479D75400DD0}" dt="2023-07-02T11:53:56.722" v="222" actId="478"/>
          <ac:picMkLst>
            <pc:docMk/>
            <pc:sldMk cId="2222895658" sldId="263"/>
            <ac:picMk id="5" creationId="{79ABB16F-6BE3-99D5-0162-E89DBAD78C40}"/>
          </ac:picMkLst>
        </pc:picChg>
        <pc:cxnChg chg="add del mod">
          <ac:chgData name="Itamar Zukerman" userId="a40e98156ed2cf93" providerId="LiveId" clId="{84C33658-D709-4D85-ABBE-479D75400DD0}" dt="2023-07-02T11:53:58.584" v="223" actId="478"/>
          <ac:cxnSpMkLst>
            <pc:docMk/>
            <pc:sldMk cId="2222895658" sldId="263"/>
            <ac:cxnSpMk id="7" creationId="{96F875E9-EAAE-28C1-C28C-55DFD22BD2EB}"/>
          </ac:cxnSpMkLst>
        </pc:cxnChg>
      </pc:sldChg>
      <pc:sldChg chg="modSp new mod">
        <pc:chgData name="Itamar Zukerman" userId="a40e98156ed2cf93" providerId="LiveId" clId="{84C33658-D709-4D85-ABBE-479D75400DD0}" dt="2023-07-02T12:30:58.752" v="321" actId="207"/>
        <pc:sldMkLst>
          <pc:docMk/>
          <pc:sldMk cId="4247438309" sldId="264"/>
        </pc:sldMkLst>
        <pc:spChg chg="mod">
          <ac:chgData name="Itamar Zukerman" userId="a40e98156ed2cf93" providerId="LiveId" clId="{84C33658-D709-4D85-ABBE-479D75400DD0}" dt="2023-07-02T12:30:12.711" v="269" actId="122"/>
          <ac:spMkLst>
            <pc:docMk/>
            <pc:sldMk cId="4247438309" sldId="264"/>
            <ac:spMk id="2" creationId="{7972E8B6-D8B7-0EB1-7FB4-FC5269302E23}"/>
          </ac:spMkLst>
        </pc:spChg>
        <pc:spChg chg="mod">
          <ac:chgData name="Itamar Zukerman" userId="a40e98156ed2cf93" providerId="LiveId" clId="{84C33658-D709-4D85-ABBE-479D75400DD0}" dt="2023-07-02T12:30:58.752" v="321" actId="207"/>
          <ac:spMkLst>
            <pc:docMk/>
            <pc:sldMk cId="4247438309" sldId="264"/>
            <ac:spMk id="3" creationId="{6FAE5914-7FE9-9B18-0B7B-F1D4C43B9D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39EC47-22A5-0359-DBD9-C52F41699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6FAEEB3-D17D-0F15-DDAC-92EB111B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6BE559-87B8-D463-3BAC-28A508D5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BE1C5B-70D6-57A5-F062-114D8715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4BE6C11-81E0-0F65-FA9F-D42DBAC1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4DDB97-743F-22D7-BBAC-975FF163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3AB6BA-2F22-B047-4C29-0D08A0A8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2103E7-4BC9-0D00-57E3-6CD16B43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6C892B-0869-B180-0020-1B5C57B3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73466F-7A3E-59A2-BA50-15249C9F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9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B4D52D6-4486-A9D3-7393-A92E48E8B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0E56A6A-040D-57BE-6DEB-8CA4EDBE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EC9102-3E02-A2D9-31C6-B7A4F0B6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449B7F-07D5-A011-31FD-1FABD97C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EDED69-08F4-E7ED-C0F4-FC09EA1B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2ECFE0-9BBE-5CB6-CFBF-FFFC2597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2682A0-B4FF-22CF-2C33-70031F94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041B26-0A29-3B4E-6E5C-1E8DE1DA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35628D-8421-1B6B-A825-3A0FD5C0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3A570B-202C-2939-6E58-32A9F887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4AFB44-4983-C55E-966C-66A0A538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563991-DDF0-F018-2059-1046B01A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1DB063-5B58-3E4B-A149-5915039C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408990-362E-0701-7AA8-68B8A24F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A0892F-E29C-2CA9-D2D2-8F05534B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92D56E-42DD-2B19-0519-97CB0990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FA601A-5FD9-42AA-FA4C-B79474118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6CF261-0961-5636-6993-040A6A134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DB9C85-8465-62B8-8FBD-29E03F0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5086916-4F00-A7A2-42CD-F2491743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72030B-ADDA-DB6B-0F4D-28B3D7B2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7B77E5-2834-A2A3-1DE5-D1217855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E1D763-FD21-D6BC-2A72-232F7167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ECD4DED-612E-BEF7-6E75-901CCAF3D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64B45F3-8C71-4FD7-7C88-1790D51C7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8C5F1D8-2267-72B6-A334-C39DF69EF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9B87892-59B2-3C0E-43CE-965BB2F1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A7DD1BB-93FD-43EB-DAC4-A2B99A35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7C6647C-389E-E91B-6EE1-A409E14F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F953F4-0E57-0905-09AF-25D24973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D04B6B-221C-9A23-DC4F-81F42302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76D0DC0-3681-10A8-3A83-5C0A3BA8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692A692-5B41-CD70-EDD0-50C5C2B4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E320A9C-7641-E17D-C515-7ACBF0E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85D11FE-2783-D30B-4736-63BD69A4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46F30CE-C782-E032-D54D-B8A66990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25F977-7667-9636-B56E-A58D67C4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5E5E79-BA87-8A52-F0E3-C4C9B81C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A11F588-74F5-EF1F-2794-B7A87F9A8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F019122-24AA-3009-2508-828344A8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990533-F424-8C3E-F506-B696CBCF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07BF31-5EF8-5FAE-BD77-DD5E43AC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F53521-C260-9AA8-1FD7-D45F68B1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1D109B6-4A65-F2BB-76F2-9D1DF2F56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5C131E-7AE5-9263-E228-B88D49D82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DF31D9-34D9-4113-6FDE-F07C4BD4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F4DF14-4CDA-8159-E411-221396E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79E201-AC87-E35F-1966-F398864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93EB768-D61B-1765-3F29-C0A5F3F5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D18A322-CF9F-4E4A-16E9-68F7872A0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F30A34-D01A-AABD-AFA4-5F77DFE11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5A4A-DEEE-4593-B2FE-C496938BF1AE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4C4F84-FDE0-1C05-C3FE-506A40CA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774088-BC91-7DD4-3BE3-440411957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7F88-1EE7-445D-82E5-903D3B90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FCD3C0-D31A-8D5A-E4B5-A91F1AC17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467034D-05B3-3058-18C9-2E6DEC302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02.07.23</a:t>
            </a:r>
          </a:p>
        </p:txBody>
      </p:sp>
      <p:pic>
        <p:nvPicPr>
          <p:cNvPr id="5" name="גרפיקה 4">
            <a:extLst>
              <a:ext uri="{FF2B5EF4-FFF2-40B4-BE49-F238E27FC236}">
                <a16:creationId xmlns:a16="http://schemas.microsoft.com/office/drawing/2014/main" id="{643888E4-731D-B979-9358-713B10518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875" y="3602038"/>
            <a:ext cx="8763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F77197-1CAE-1A15-6ACB-936D9F6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F63E88-2EFD-CD64-7011-566BD813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with Superpowers!</a:t>
            </a:r>
          </a:p>
          <a:p>
            <a:r>
              <a:rPr lang="en-US" dirty="0"/>
              <a:t>SASS</a:t>
            </a:r>
            <a:r>
              <a:rPr lang="he-IL" dirty="0"/>
              <a:t> מוסיפה ל-</a:t>
            </a:r>
            <a:r>
              <a:rPr lang="en-US" dirty="0"/>
              <a:t>CSS</a:t>
            </a:r>
            <a:r>
              <a:rPr lang="he-IL" dirty="0"/>
              <a:t> כלים מעולם התכנות – למשל משתנים.</a:t>
            </a:r>
          </a:p>
          <a:p>
            <a:r>
              <a:rPr lang="en-US" dirty="0"/>
              <a:t>Nesting</a:t>
            </a:r>
            <a:r>
              <a:rPr lang="he-IL" dirty="0"/>
              <a:t> – כתיבה חכמה של הקוד – </a:t>
            </a:r>
            <a:r>
              <a:rPr lang="en-US" dirty="0"/>
              <a:t>CSS</a:t>
            </a:r>
            <a:endParaRPr lang="he-IL" dirty="0"/>
          </a:p>
          <a:p>
            <a:r>
              <a:rPr lang="en-US" dirty="0" err="1"/>
              <a:t>Mixin</a:t>
            </a:r>
            <a:r>
              <a:rPr lang="he-IL" dirty="0"/>
              <a:t> – הרחבה של הגדרה אל מספר אלמנטים.</a:t>
            </a:r>
          </a:p>
          <a:p>
            <a:r>
              <a:rPr lang="en-US" dirty="0"/>
              <a:t>@import / @use</a:t>
            </a:r>
            <a:r>
              <a:rPr lang="he-IL" dirty="0"/>
              <a:t> – שימוש בחלקי קבצים לצורך ניהול קל של ה- </a:t>
            </a:r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54689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9F035B-DBD3-0EAC-95DC-E1720529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Preprocessor 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57C1E5F-E414-0272-BC27-51F6348EB28E}"/>
              </a:ext>
            </a:extLst>
          </p:cNvPr>
          <p:cNvSpPr/>
          <p:nvPr/>
        </p:nvSpPr>
        <p:spPr>
          <a:xfrm>
            <a:off x="2173857" y="2510287"/>
            <a:ext cx="1846052" cy="3364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ABA5740F-1C36-7A63-7C1A-FF6143B10248}"/>
              </a:ext>
            </a:extLst>
          </p:cNvPr>
          <p:cNvSpPr/>
          <p:nvPr/>
        </p:nvSpPr>
        <p:spPr>
          <a:xfrm>
            <a:off x="4373592" y="4002657"/>
            <a:ext cx="2734574" cy="517585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8E94B57-4EB0-CCDF-699D-BD81653C7841}"/>
              </a:ext>
            </a:extLst>
          </p:cNvPr>
          <p:cNvSpPr/>
          <p:nvPr/>
        </p:nvSpPr>
        <p:spPr>
          <a:xfrm>
            <a:off x="7850038" y="2510287"/>
            <a:ext cx="1846052" cy="33643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5482C14-88BF-BD72-8BFC-F81410AE72CA}"/>
              </a:ext>
            </a:extLst>
          </p:cNvPr>
          <p:cNvSpPr txBox="1"/>
          <p:nvPr/>
        </p:nvSpPr>
        <p:spPr>
          <a:xfrm>
            <a:off x="2334494" y="6012612"/>
            <a:ext cx="152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בשלבי העבודה</a:t>
            </a: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4916A1F-B4DC-1876-F4A3-DBCEE379258F}"/>
              </a:ext>
            </a:extLst>
          </p:cNvPr>
          <p:cNvSpPr txBox="1"/>
          <p:nvPr/>
        </p:nvSpPr>
        <p:spPr>
          <a:xfrm>
            <a:off x="7429587" y="6012612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בסיום העבודה מעלים לשרת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8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2599D1-1C48-9EB1-CDEE-391CFD70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types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E6E1-5D4B-7CD0-A732-584FFFD9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1657" cy="4351338"/>
          </a:xfrm>
        </p:spPr>
        <p:txBody>
          <a:bodyPr/>
          <a:lstStyle/>
          <a:p>
            <a:pPr algn="l" rtl="0"/>
            <a:r>
              <a:rPr lang="en-US" dirty="0"/>
              <a:t>*.sass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h1</a:t>
            </a:r>
          </a:p>
          <a:p>
            <a:pPr marL="457200" lvl="1" indent="0" algn="l" rtl="0">
              <a:buNone/>
            </a:pPr>
            <a:r>
              <a:rPr lang="en-US" dirty="0"/>
              <a:t>font-size:1em</a:t>
            </a:r>
          </a:p>
          <a:p>
            <a:pPr marL="457200" lvl="1" indent="0" algn="l" rtl="0">
              <a:buNone/>
            </a:pPr>
            <a:r>
              <a:rPr lang="en-US" dirty="0" err="1"/>
              <a:t>color:red</a:t>
            </a:r>
            <a:endParaRPr lang="en-US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4B75AD0-6264-CA6B-43F9-E078B2B11988}"/>
              </a:ext>
            </a:extLst>
          </p:cNvPr>
          <p:cNvSpPr txBox="1">
            <a:spLocks/>
          </p:cNvSpPr>
          <p:nvPr/>
        </p:nvSpPr>
        <p:spPr>
          <a:xfrm>
            <a:off x="5211793" y="1825625"/>
            <a:ext cx="3621657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solidFill>
                  <a:srgbClr val="FF0000"/>
                </a:solidFill>
              </a:rPr>
              <a:t>*.</a:t>
            </a:r>
            <a:r>
              <a:rPr lang="en-US" dirty="0" err="1">
                <a:solidFill>
                  <a:srgbClr val="FF0000"/>
                </a:solidFill>
              </a:rPr>
              <a:t>scss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/>
              <a:t>h1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/>
              <a:t>font-size:1em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 err="1"/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2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1ED4E2-9326-FB9F-635D-1BCC83F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 compiler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3D6A086-B9C4-FF2A-BDFF-D89DF743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3086052"/>
            <a:ext cx="6954220" cy="685896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8049D084-65CB-C53F-5742-694C83922E69}"/>
              </a:ext>
            </a:extLst>
          </p:cNvPr>
          <p:cNvSpPr/>
          <p:nvPr/>
        </p:nvSpPr>
        <p:spPr>
          <a:xfrm>
            <a:off x="2820838" y="3429000"/>
            <a:ext cx="1423358" cy="3407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BB364885-4382-1D85-F519-A92DB91FAAA5}"/>
              </a:ext>
            </a:extLst>
          </p:cNvPr>
          <p:cNvCxnSpPr/>
          <p:nvPr/>
        </p:nvCxnSpPr>
        <p:spPr>
          <a:xfrm flipH="1" flipV="1">
            <a:off x="3769743" y="3769743"/>
            <a:ext cx="474453" cy="102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50AEB62-DCFA-4B82-809C-D6ADDCF5907E}"/>
              </a:ext>
            </a:extLst>
          </p:cNvPr>
          <p:cNvSpPr txBox="1"/>
          <p:nvPr/>
        </p:nvSpPr>
        <p:spPr>
          <a:xfrm>
            <a:off x="3532517" y="478334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הפעלת המהדר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1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EF183A-E5F2-CC16-3152-B85AC553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@import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83C84021-ED36-ACE3-43CF-42E2A07C1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022264"/>
              </p:ext>
            </p:extLst>
          </p:nvPr>
        </p:nvGraphicFramePr>
        <p:xfrm>
          <a:off x="3598653" y="2317331"/>
          <a:ext cx="68134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143">
                  <a:extLst>
                    <a:ext uri="{9D8B030D-6E8A-4147-A177-3AD203B41FA5}">
                      <a16:colId xmlns:a16="http://schemas.microsoft.com/office/drawing/2014/main" val="1725895100"/>
                    </a:ext>
                  </a:extLst>
                </a:gridCol>
                <a:gridCol w="2271143">
                  <a:extLst>
                    <a:ext uri="{9D8B030D-6E8A-4147-A177-3AD203B41FA5}">
                      <a16:colId xmlns:a16="http://schemas.microsoft.com/office/drawing/2014/main" val="2552950692"/>
                    </a:ext>
                  </a:extLst>
                </a:gridCol>
                <a:gridCol w="2271143">
                  <a:extLst>
                    <a:ext uri="{9D8B030D-6E8A-4147-A177-3AD203B41FA5}">
                      <a16:colId xmlns:a16="http://schemas.microsoft.com/office/drawing/2014/main" val="309606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Main.scss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3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header.scss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@import “header”;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main.scss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nav.scss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@import “nav”;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5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content.scss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@import “content”;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7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ads.scss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@import “ads”;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setup.scss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@import “setup”;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2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5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85192-C760-BF60-B57B-92D7A2C1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B67407-A2EB-8CA5-2A28-96019CD1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370826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nav{</a:t>
            </a:r>
          </a:p>
          <a:p>
            <a:pPr marL="457200" lvl="1" indent="0" algn="l" rtl="0">
              <a:buNone/>
            </a:pPr>
            <a:r>
              <a:rPr lang="en-US" dirty="0" err="1"/>
              <a:t>ul</a:t>
            </a:r>
            <a:r>
              <a:rPr lang="en-US" dirty="0"/>
              <a:t>{</a:t>
            </a:r>
          </a:p>
          <a:p>
            <a:pPr marL="914400" lvl="2" indent="0" algn="l" rtl="0">
              <a:buNone/>
            </a:pPr>
            <a:r>
              <a:rPr lang="en-US" dirty="0"/>
              <a:t>li{</a:t>
            </a:r>
          </a:p>
          <a:p>
            <a:pPr marL="914400" lvl="2" indent="0" algn="l" rtl="0">
              <a:buNone/>
            </a:pPr>
            <a:r>
              <a:rPr lang="en-US" dirty="0"/>
              <a:t>&amp;:hover</a:t>
            </a:r>
          </a:p>
          <a:p>
            <a:pPr marL="914400" lvl="2" indent="0" algn="l" rtl="0">
              <a:buNone/>
            </a:pPr>
            <a:r>
              <a:rPr lang="en-US" dirty="0"/>
              <a:t>}</a:t>
            </a:r>
          </a:p>
          <a:p>
            <a:pPr marL="457200" lvl="1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96FD643-5977-A0A6-E84D-9091B3D15235}"/>
              </a:ext>
            </a:extLst>
          </p:cNvPr>
          <p:cNvSpPr txBox="1"/>
          <p:nvPr/>
        </p:nvSpPr>
        <p:spPr>
          <a:xfrm>
            <a:off x="1014202" y="1388825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SASS</a:t>
            </a: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C325E393-1667-EC55-9716-E6AD18EE92F7}"/>
              </a:ext>
            </a:extLst>
          </p:cNvPr>
          <p:cNvSpPr/>
          <p:nvPr/>
        </p:nvSpPr>
        <p:spPr>
          <a:xfrm>
            <a:off x="2674189" y="2941608"/>
            <a:ext cx="1613139" cy="487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22A94108-D8B4-DA08-0DD7-32373E2E084F}"/>
              </a:ext>
            </a:extLst>
          </p:cNvPr>
          <p:cNvSpPr txBox="1">
            <a:spLocks/>
          </p:cNvSpPr>
          <p:nvPr/>
        </p:nvSpPr>
        <p:spPr>
          <a:xfrm>
            <a:off x="4937903" y="2423933"/>
            <a:ext cx="2370826" cy="1820263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/>
              <a:t>nav{}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/>
              <a:t>nav </a:t>
            </a:r>
            <a:r>
              <a:rPr lang="en-US" dirty="0" err="1"/>
              <a:t>ul</a:t>
            </a:r>
            <a:r>
              <a:rPr lang="en-US" dirty="0"/>
              <a:t>{}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/>
              <a:t>nav </a:t>
            </a:r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/>
              <a:t>Nav 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li:hover</a:t>
            </a:r>
            <a:endParaRPr lang="en-US" dirty="0"/>
          </a:p>
          <a:p>
            <a:pPr marL="914400" lvl="2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A145B62-1784-CEE0-924F-759D7DBE83A8}"/>
              </a:ext>
            </a:extLst>
          </p:cNvPr>
          <p:cNvSpPr txBox="1"/>
          <p:nvPr/>
        </p:nvSpPr>
        <p:spPr>
          <a:xfrm>
            <a:off x="8325362" y="4764964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 </a:t>
            </a:r>
            <a:r>
              <a:rPr lang="en-US" dirty="0">
                <a:sym typeface="Wingdings" panose="05000000000000000000" pitchFamily="2" charset="2"/>
              </a:rPr>
              <a:t> Parent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4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182BEC-6A9C-7BE8-E057-C94269B8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003"/>
          </a:xfrm>
        </p:spPr>
        <p:txBody>
          <a:bodyPr/>
          <a:lstStyle/>
          <a:p>
            <a:pPr algn="ctr"/>
            <a:r>
              <a:rPr lang="en-US" dirty="0"/>
              <a:t>Extend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980E86-C511-08D4-0CBE-3F27E886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הרחבת השימוש בהגדרות מאלמנט אחד לאלמנטים אחרים.</a:t>
            </a:r>
            <a:endParaRPr lang="en-US" dirty="0"/>
          </a:p>
          <a:p>
            <a:pPr marL="0" indent="0" algn="l" rtl="0">
              <a:buNone/>
            </a:pPr>
            <a:r>
              <a:rPr lang="en-US" sz="1600" dirty="0"/>
              <a:t>button {</a:t>
            </a:r>
          </a:p>
          <a:p>
            <a:pPr marL="0" indent="0" algn="l" rtl="0">
              <a:buNone/>
            </a:pPr>
            <a:r>
              <a:rPr lang="en-US" sz="1600" dirty="0"/>
              <a:t>    background-color: turquoise;</a:t>
            </a:r>
          </a:p>
          <a:p>
            <a:pPr marL="0" indent="0" algn="l" rtl="0">
              <a:buNone/>
            </a:pPr>
            <a:r>
              <a:rPr lang="en-US" sz="1600" dirty="0"/>
              <a:t>    color: #639;</a:t>
            </a:r>
          </a:p>
          <a:p>
            <a:pPr marL="0" indent="0" algn="l" rtl="0">
              <a:buNone/>
            </a:pPr>
            <a:r>
              <a:rPr lang="en-US" sz="1600" dirty="0"/>
              <a:t>    padding: 10px 20px;</a:t>
            </a:r>
          </a:p>
          <a:p>
            <a:pPr marL="0" indent="0" algn="l" rtl="0">
              <a:buNone/>
            </a:pPr>
            <a:r>
              <a:rPr lang="en-US" sz="1600" dirty="0"/>
              <a:t>    font-family: '</a:t>
            </a:r>
            <a:r>
              <a:rPr lang="en-US" sz="1600" dirty="0" err="1"/>
              <a:t>patrick</a:t>
            </a:r>
            <a:r>
              <a:rPr lang="en-US" sz="1600" dirty="0"/>
              <a:t> hand';</a:t>
            </a:r>
          </a:p>
          <a:p>
            <a:pPr marL="0" indent="0" algn="l" rtl="0">
              <a:buNone/>
            </a:pPr>
            <a:r>
              <a:rPr lang="en-US" sz="1600" dirty="0"/>
              <a:t>    font-size: 2rem;</a:t>
            </a:r>
          </a:p>
          <a:p>
            <a:pPr marL="0" indent="0" algn="l" rtl="0">
              <a:buNone/>
            </a:pPr>
            <a:r>
              <a:rPr lang="en-US" sz="1600" dirty="0"/>
              <a:t>    margin: 20px;</a:t>
            </a:r>
          </a:p>
          <a:p>
            <a:pPr marL="0" indent="0" algn="l" rtl="0">
              <a:buNone/>
            </a:pPr>
            <a:r>
              <a:rPr lang="en-US" sz="1600" dirty="0"/>
              <a:t>}</a:t>
            </a:r>
          </a:p>
          <a:p>
            <a:pPr marL="0" indent="0" algn="l" rtl="0">
              <a:buNone/>
            </a:pPr>
            <a:r>
              <a:rPr lang="en-US" sz="1600" dirty="0"/>
              <a:t>.</a:t>
            </a:r>
            <a:r>
              <a:rPr lang="en-US" sz="1600" dirty="0" err="1"/>
              <a:t>btn</a:t>
            </a:r>
            <a:r>
              <a:rPr lang="en-US" sz="1600" dirty="0"/>
              <a:t> {</a:t>
            </a:r>
          </a:p>
          <a:p>
            <a:pPr marL="0" indent="0" algn="l" rtl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@extend button;</a:t>
            </a:r>
          </a:p>
          <a:p>
            <a:pPr marL="0" indent="0" algn="l" rtl="0">
              <a:buNone/>
            </a:pPr>
            <a:r>
              <a:rPr lang="en-US" sz="1600" dirty="0"/>
              <a:t>    width: 500px;</a:t>
            </a:r>
          </a:p>
          <a:p>
            <a:pPr marL="0" indent="0" algn="l" rtl="0">
              <a:buNone/>
            </a:pPr>
            <a:r>
              <a:rPr lang="en-US" sz="1600" dirty="0"/>
              <a:t>    text-align: center;</a:t>
            </a:r>
          </a:p>
          <a:p>
            <a:pPr marL="0" indent="0" algn="l" rtl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8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72E8B6-D8B7-0EB1-7FB4-FC526930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 Comments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AE5914-7FE9-9B18-0B7B-F1D4C43B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/>
              <a:t> Sass ONLY Comment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/*</a:t>
            </a:r>
            <a:r>
              <a:rPr lang="en-US" dirty="0"/>
              <a:t> Sass &amp; CSS Comment </a:t>
            </a:r>
            <a:r>
              <a:rPr lang="en-US" dirty="0">
                <a:solidFill>
                  <a:srgbClr val="FF000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24743830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252</Words>
  <Application>Microsoft Office PowerPoint</Application>
  <PresentationFormat>מסך רחב</PresentationFormat>
  <Paragraphs>77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SASS</vt:lpstr>
      <vt:lpstr>SASS</vt:lpstr>
      <vt:lpstr>Preprocessor </vt:lpstr>
      <vt:lpstr>File types </vt:lpstr>
      <vt:lpstr>SASS compiler</vt:lpstr>
      <vt:lpstr>@import</vt:lpstr>
      <vt:lpstr>Nesting</vt:lpstr>
      <vt:lpstr>Extend</vt:lpstr>
      <vt:lpstr>SASS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Itamar Zukerman</dc:creator>
  <cp:lastModifiedBy>Itamar Zukerman</cp:lastModifiedBy>
  <cp:revision>1</cp:revision>
  <dcterms:created xsi:type="dcterms:W3CDTF">2023-07-02T08:44:16Z</dcterms:created>
  <dcterms:modified xsi:type="dcterms:W3CDTF">2023-07-02T12:31:08Z</dcterms:modified>
</cp:coreProperties>
</file>