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embeddedFontLst>
    <p:embeddedFont>
      <p:font typeface="Gill Sans"/>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ju7Su330lfmiJtI4+xNQjK9glq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Gill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5"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5"/>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5"/>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17" name="Google Shape;17;p5"/>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5E04"/>
                </a:solidFill>
                <a:latin typeface="Gill Sans"/>
                <a:ea typeface="Gill Sans"/>
                <a:cs typeface="Gill Sans"/>
                <a:sym typeface="Gill Sans"/>
              </a:defRPr>
            </a:lvl1pPr>
            <a:lvl2pPr indent="0" lvl="1" marL="0" algn="r">
              <a:spcBef>
                <a:spcPts val="0"/>
              </a:spcBef>
              <a:buNone/>
              <a:defRPr b="0" i="0" sz="1200" u="none" cap="none" strike="noStrike">
                <a:solidFill>
                  <a:srgbClr val="895E04"/>
                </a:solidFill>
                <a:latin typeface="Gill Sans"/>
                <a:ea typeface="Gill Sans"/>
                <a:cs typeface="Gill Sans"/>
                <a:sym typeface="Gill Sans"/>
              </a:defRPr>
            </a:lvl2pPr>
            <a:lvl3pPr indent="0" lvl="2" marL="0" algn="r">
              <a:spcBef>
                <a:spcPts val="0"/>
              </a:spcBef>
              <a:buNone/>
              <a:defRPr b="0" i="0" sz="1200" u="none" cap="none" strike="noStrike">
                <a:solidFill>
                  <a:srgbClr val="895E04"/>
                </a:solidFill>
                <a:latin typeface="Gill Sans"/>
                <a:ea typeface="Gill Sans"/>
                <a:cs typeface="Gill Sans"/>
                <a:sym typeface="Gill Sans"/>
              </a:defRPr>
            </a:lvl3pPr>
            <a:lvl4pPr indent="0" lvl="3" marL="0" algn="r">
              <a:spcBef>
                <a:spcPts val="0"/>
              </a:spcBef>
              <a:buNone/>
              <a:defRPr b="0" i="0" sz="1200" u="none" cap="none" strike="noStrike">
                <a:solidFill>
                  <a:srgbClr val="895E04"/>
                </a:solidFill>
                <a:latin typeface="Gill Sans"/>
                <a:ea typeface="Gill Sans"/>
                <a:cs typeface="Gill Sans"/>
                <a:sym typeface="Gill Sans"/>
              </a:defRPr>
            </a:lvl4pPr>
            <a:lvl5pPr indent="0" lvl="4" marL="0" algn="r">
              <a:spcBef>
                <a:spcPts val="0"/>
              </a:spcBef>
              <a:buNone/>
              <a:defRPr b="0" i="0" sz="1200" u="none" cap="none" strike="noStrike">
                <a:solidFill>
                  <a:srgbClr val="895E04"/>
                </a:solidFill>
                <a:latin typeface="Gill Sans"/>
                <a:ea typeface="Gill Sans"/>
                <a:cs typeface="Gill Sans"/>
                <a:sym typeface="Gill Sans"/>
              </a:defRPr>
            </a:lvl5pPr>
            <a:lvl6pPr indent="0" lvl="5" marL="0" algn="r">
              <a:spcBef>
                <a:spcPts val="0"/>
              </a:spcBef>
              <a:buNone/>
              <a:defRPr b="0" i="0" sz="1200" u="none" cap="none" strike="noStrike">
                <a:solidFill>
                  <a:srgbClr val="895E04"/>
                </a:solidFill>
                <a:latin typeface="Gill Sans"/>
                <a:ea typeface="Gill Sans"/>
                <a:cs typeface="Gill Sans"/>
                <a:sym typeface="Gill Sans"/>
              </a:defRPr>
            </a:lvl6pPr>
            <a:lvl7pPr indent="0" lvl="6" marL="0" algn="r">
              <a:spcBef>
                <a:spcPts val="0"/>
              </a:spcBef>
              <a:buNone/>
              <a:defRPr b="0" i="0" sz="1200" u="none" cap="none" strike="noStrike">
                <a:solidFill>
                  <a:srgbClr val="895E04"/>
                </a:solidFill>
                <a:latin typeface="Gill Sans"/>
                <a:ea typeface="Gill Sans"/>
                <a:cs typeface="Gill Sans"/>
                <a:sym typeface="Gill Sans"/>
              </a:defRPr>
            </a:lvl7pPr>
            <a:lvl8pPr indent="0" lvl="7" marL="0" algn="r">
              <a:spcBef>
                <a:spcPts val="0"/>
              </a:spcBef>
              <a:buNone/>
              <a:defRPr b="0" i="0" sz="1200" u="none" cap="none" strike="noStrike">
                <a:solidFill>
                  <a:srgbClr val="895E04"/>
                </a:solidFill>
                <a:latin typeface="Gill Sans"/>
                <a:ea typeface="Gill Sans"/>
                <a:cs typeface="Gill Sans"/>
                <a:sym typeface="Gill Sans"/>
              </a:defRPr>
            </a:lvl8pPr>
            <a:lvl9pPr indent="0" lvl="8" marL="0" algn="r">
              <a:spcBef>
                <a:spcPts val="0"/>
              </a:spcBef>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5"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1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4"/>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2" name="Google Shape;82;p1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5"/>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5"/>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8" name="Google Shape;88;p1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4" name="Google Shape;24;p6"/>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7"/>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0" name="Google Shape;30;p7"/>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Gill Sans"/>
                <a:ea typeface="Gill Sans"/>
                <a:cs typeface="Gill Sans"/>
                <a:sym typeface="Gill Sans"/>
              </a:defRPr>
            </a:lvl1pPr>
            <a:lvl2pPr indent="0" lvl="1" marL="0" algn="r">
              <a:spcBef>
                <a:spcPts val="0"/>
              </a:spcBef>
              <a:buNone/>
              <a:defRPr sz="1200">
                <a:solidFill>
                  <a:schemeClr val="lt2"/>
                </a:solidFill>
                <a:latin typeface="Gill Sans"/>
                <a:ea typeface="Gill Sans"/>
                <a:cs typeface="Gill Sans"/>
                <a:sym typeface="Gill Sans"/>
              </a:defRPr>
            </a:lvl2pPr>
            <a:lvl3pPr indent="0" lvl="2" marL="0" algn="r">
              <a:spcBef>
                <a:spcPts val="0"/>
              </a:spcBef>
              <a:buNone/>
              <a:defRPr sz="1200">
                <a:solidFill>
                  <a:schemeClr val="lt2"/>
                </a:solidFill>
                <a:latin typeface="Gill Sans"/>
                <a:ea typeface="Gill Sans"/>
                <a:cs typeface="Gill Sans"/>
                <a:sym typeface="Gill Sans"/>
              </a:defRPr>
            </a:lvl3pPr>
            <a:lvl4pPr indent="0" lvl="3" marL="0" algn="r">
              <a:spcBef>
                <a:spcPts val="0"/>
              </a:spcBef>
              <a:buNone/>
              <a:defRPr sz="1200">
                <a:solidFill>
                  <a:schemeClr val="lt2"/>
                </a:solidFill>
                <a:latin typeface="Gill Sans"/>
                <a:ea typeface="Gill Sans"/>
                <a:cs typeface="Gill Sans"/>
                <a:sym typeface="Gill Sans"/>
              </a:defRPr>
            </a:lvl4pPr>
            <a:lvl5pPr indent="0" lvl="4" marL="0" algn="r">
              <a:spcBef>
                <a:spcPts val="0"/>
              </a:spcBef>
              <a:buNone/>
              <a:defRPr sz="1200">
                <a:solidFill>
                  <a:schemeClr val="lt2"/>
                </a:solidFill>
                <a:latin typeface="Gill Sans"/>
                <a:ea typeface="Gill Sans"/>
                <a:cs typeface="Gill Sans"/>
                <a:sym typeface="Gill Sans"/>
              </a:defRPr>
            </a:lvl5pPr>
            <a:lvl6pPr indent="0" lvl="5" marL="0" algn="r">
              <a:spcBef>
                <a:spcPts val="0"/>
              </a:spcBef>
              <a:buNone/>
              <a:defRPr sz="1200">
                <a:solidFill>
                  <a:schemeClr val="lt2"/>
                </a:solidFill>
                <a:latin typeface="Gill Sans"/>
                <a:ea typeface="Gill Sans"/>
                <a:cs typeface="Gill Sans"/>
                <a:sym typeface="Gill Sans"/>
              </a:defRPr>
            </a:lvl6pPr>
            <a:lvl7pPr indent="0" lvl="6" marL="0" algn="r">
              <a:spcBef>
                <a:spcPts val="0"/>
              </a:spcBef>
              <a:buNone/>
              <a:defRPr sz="1200">
                <a:solidFill>
                  <a:schemeClr val="lt2"/>
                </a:solidFill>
                <a:latin typeface="Gill Sans"/>
                <a:ea typeface="Gill Sans"/>
                <a:cs typeface="Gill Sans"/>
                <a:sym typeface="Gill Sans"/>
              </a:defRPr>
            </a:lvl7pPr>
            <a:lvl8pPr indent="0" lvl="7" marL="0" algn="r">
              <a:spcBef>
                <a:spcPts val="0"/>
              </a:spcBef>
              <a:buNone/>
              <a:defRPr sz="1200">
                <a:solidFill>
                  <a:schemeClr val="lt2"/>
                </a:solidFill>
                <a:latin typeface="Gill Sans"/>
                <a:ea typeface="Gill Sans"/>
                <a:cs typeface="Gill Sans"/>
                <a:sym typeface="Gill Sans"/>
              </a:defRPr>
            </a:lvl8pPr>
            <a:lvl9pPr indent="0" lvl="8" marL="0" algn="r">
              <a:spcBef>
                <a:spcPts val="0"/>
              </a:spcBef>
              <a:buNone/>
              <a:defRPr sz="1200">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3" name="Google Shape;33;p7" title="left scallop shape"/>
          <p:cNvGrpSpPr/>
          <p:nvPr/>
        </p:nvGrpSpPr>
        <p:grpSpPr>
          <a:xfrm>
            <a:off x="0" y="0"/>
            <a:ext cx="2814638" cy="6858000"/>
            <a:chOff x="0" y="0"/>
            <a:chExt cx="2814638" cy="6858000"/>
          </a:xfrm>
        </p:grpSpPr>
        <p:sp>
          <p:nvSpPr>
            <p:cNvPr id="34" name="Google Shape;34;p7"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5" name="Google Shape;35;p7"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9" name="Google Shape;39;p8"/>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0" name="Google Shape;40;p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9"/>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9"/>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6" name="Google Shape;46;p9"/>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7" name="Google Shape;47;p9"/>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8" name="Google Shape;48;p9"/>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9" name="Google Shape;49;p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1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0"/>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12"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12"/>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5" name="Google Shape;65;p12"/>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66" name="Google Shape;66;p12"/>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12"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13"/>
          <p:cNvSpPr/>
          <p:nvPr>
            <p:ph idx="2" type="pic"/>
          </p:nvPr>
        </p:nvSpPr>
        <p:spPr>
          <a:xfrm>
            <a:off x="283464" y="0"/>
            <a:ext cx="7355585" cy="6857999"/>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2" name="Google Shape;72;p13"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13"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3"/>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6" name="Google Shape;76;p13"/>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8" name="Google Shape;8;p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4"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4"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
          <p:cNvSpPr txBox="1"/>
          <p:nvPr>
            <p:ph idx="1" type="subTitle"/>
          </p:nvPr>
        </p:nvSpPr>
        <p:spPr>
          <a:xfrm>
            <a:off x="2073313" y="5017333"/>
            <a:ext cx="8045373" cy="7422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00"/>
              <a:buNone/>
            </a:pPr>
            <a:r>
              <a:rPr lang="en-US"/>
              <a:t>ONLY THE BEST CAN WIN….</a:t>
            </a:r>
            <a:endParaRPr/>
          </a:p>
          <a:p>
            <a:pPr indent="0" lvl="0" marL="0" rtl="0" algn="ctr">
              <a:lnSpc>
                <a:spcPct val="90000"/>
              </a:lnSpc>
              <a:spcBef>
                <a:spcPts val="700"/>
              </a:spcBef>
              <a:spcAft>
                <a:spcPts val="0"/>
              </a:spcAft>
              <a:buSzPts val="2000"/>
              <a:buNone/>
            </a:pPr>
            <a:r>
              <a:rPr lang="en-US"/>
              <a:t>SHOOT , </a:t>
            </a:r>
            <a:r>
              <a:rPr lang="en-US"/>
              <a:t>DEFEAT</a:t>
            </a:r>
            <a:r>
              <a:rPr lang="en-US"/>
              <a:t> AND REPEAT</a:t>
            </a:r>
            <a:endParaRPr/>
          </a:p>
        </p:txBody>
      </p:sp>
      <p:sp>
        <p:nvSpPr>
          <p:cNvPr id="96" name="Google Shape;96;p1"/>
          <p:cNvSpPr txBox="1"/>
          <p:nvPr/>
        </p:nvSpPr>
        <p:spPr>
          <a:xfrm>
            <a:off x="612559" y="1251750"/>
            <a:ext cx="175644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Single and Multiplayer Interactive GAME!!</a:t>
            </a:r>
            <a:endParaRPr sz="1800">
              <a:solidFill>
                <a:schemeClr val="dk1"/>
              </a:solidFill>
              <a:latin typeface="Gill Sans"/>
              <a:ea typeface="Gill Sans"/>
              <a:cs typeface="Gill Sans"/>
              <a:sym typeface="Gill Sans"/>
            </a:endParaRPr>
          </a:p>
        </p:txBody>
      </p:sp>
      <p:sp>
        <p:nvSpPr>
          <p:cNvPr id="97" name="Google Shape;97;p1"/>
          <p:cNvSpPr txBox="1"/>
          <p:nvPr/>
        </p:nvSpPr>
        <p:spPr>
          <a:xfrm>
            <a:off x="9916357" y="1162975"/>
            <a:ext cx="19465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Let the WAR begin!!</a:t>
            </a:r>
            <a:endParaRPr sz="1800">
              <a:solidFill>
                <a:schemeClr val="dk1"/>
              </a:solidFill>
              <a:latin typeface="Gill Sans"/>
              <a:ea typeface="Gill Sans"/>
              <a:cs typeface="Gill Sans"/>
              <a:sym typeface="Gill Sans"/>
            </a:endParaRPr>
          </a:p>
        </p:txBody>
      </p:sp>
      <p:sp>
        <p:nvSpPr>
          <p:cNvPr id="98" name="Google Shape;98;p1"/>
          <p:cNvSpPr txBox="1"/>
          <p:nvPr>
            <p:ph type="ctrTitle"/>
          </p:nvPr>
        </p:nvSpPr>
        <p:spPr>
          <a:xfrm>
            <a:off x="221942" y="941033"/>
            <a:ext cx="11174999" cy="455234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10000"/>
              <a:buFont typeface="Impact"/>
              <a:buNone/>
            </a:pPr>
            <a:r>
              <a:rPr lang="en-US"/>
              <a:t>BOOGEYMAN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
          <p:cNvPicPr preferRelativeResize="0"/>
          <p:nvPr/>
        </p:nvPicPr>
        <p:blipFill rotWithShape="1">
          <a:blip r:embed="rId3">
            <a:alphaModFix/>
          </a:blip>
          <a:srcRect b="0" l="0" r="0" t="0"/>
          <a:stretch/>
        </p:blipFill>
        <p:spPr>
          <a:xfrm>
            <a:off x="229124" y="1440402"/>
            <a:ext cx="11733750" cy="5344357"/>
          </a:xfrm>
          <a:prstGeom prst="rect">
            <a:avLst/>
          </a:prstGeom>
          <a:noFill/>
          <a:ln>
            <a:noFill/>
          </a:ln>
        </p:spPr>
      </p:pic>
      <p:sp>
        <p:nvSpPr>
          <p:cNvPr id="104" name="Google Shape;104;p2"/>
          <p:cNvSpPr txBox="1"/>
          <p:nvPr/>
        </p:nvSpPr>
        <p:spPr>
          <a:xfrm>
            <a:off x="1118513" y="430567"/>
            <a:ext cx="10178322" cy="149213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2"/>
              </a:buClr>
              <a:buSzPts val="5100"/>
              <a:buFont typeface="Impact"/>
              <a:buNone/>
            </a:pPr>
            <a:r>
              <a:rPr lang="en-US" sz="5100" cap="none">
                <a:solidFill>
                  <a:schemeClr val="dk2"/>
                </a:solidFill>
                <a:latin typeface="Impact"/>
                <a:ea typeface="Impact"/>
                <a:cs typeface="Impact"/>
                <a:sym typeface="Impact"/>
              </a:rPr>
              <a:t>GAME DESCRIPTION</a:t>
            </a:r>
            <a:endParaRPr sz="5100" cap="none">
              <a:solidFill>
                <a:schemeClr val="dk2"/>
              </a:solidFill>
              <a:latin typeface="Impact"/>
              <a:ea typeface="Impact"/>
              <a:cs typeface="Impact"/>
              <a:sym typeface="Impact"/>
            </a:endParaRPr>
          </a:p>
        </p:txBody>
      </p:sp>
      <p:sp>
        <p:nvSpPr>
          <p:cNvPr id="105" name="Google Shape;105;p2"/>
          <p:cNvSpPr txBox="1"/>
          <p:nvPr/>
        </p:nvSpPr>
        <p:spPr>
          <a:xfrm>
            <a:off x="639119" y="1766656"/>
            <a:ext cx="10178322" cy="469184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10000"/>
              </a:lnSpc>
              <a:spcBef>
                <a:spcPts val="0"/>
              </a:spcBef>
              <a:spcAft>
                <a:spcPts val="0"/>
              </a:spcAft>
              <a:buClr>
                <a:schemeClr val="dk2"/>
              </a:buClr>
              <a:buSzPts val="2000"/>
              <a:buFont typeface="Noto Sans Symbols"/>
              <a:buChar char="⮚"/>
            </a:pPr>
            <a:r>
              <a:rPr lang="en-US" sz="2000">
                <a:solidFill>
                  <a:schemeClr val="lt1"/>
                </a:solidFill>
                <a:latin typeface="Gill Sans"/>
                <a:ea typeface="Gill Sans"/>
                <a:cs typeface="Gill Sans"/>
                <a:sym typeface="Gill Sans"/>
              </a:rPr>
              <a:t>This game is human interactive. It involves their physical movements.</a:t>
            </a:r>
            <a:endParaRPr/>
          </a:p>
          <a:p>
            <a:pPr indent="-228600" lvl="0" marL="228600" marR="0" rtl="0" algn="l">
              <a:lnSpc>
                <a:spcPct val="110000"/>
              </a:lnSpc>
              <a:spcBef>
                <a:spcPts val="700"/>
              </a:spcBef>
              <a:spcAft>
                <a:spcPts val="0"/>
              </a:spcAft>
              <a:buClr>
                <a:schemeClr val="dk2"/>
              </a:buClr>
              <a:buSzPts val="2000"/>
              <a:buFont typeface="Noto Sans Symbols"/>
              <a:buChar char="⮚"/>
            </a:pPr>
            <a:r>
              <a:rPr b="1" lang="en-US" sz="2000">
                <a:solidFill>
                  <a:schemeClr val="lt1"/>
                </a:solidFill>
                <a:latin typeface="Gill Sans"/>
                <a:ea typeface="Gill Sans"/>
                <a:cs typeface="Gill Sans"/>
                <a:sym typeface="Gill Sans"/>
              </a:rPr>
              <a:t>Single Player</a:t>
            </a:r>
            <a:endParaRPr/>
          </a:p>
          <a:p>
            <a:pPr indent="-228600" lvl="0" marL="228600" marR="0" rtl="0" algn="l">
              <a:lnSpc>
                <a:spcPct val="110000"/>
              </a:lnSpc>
              <a:spcBef>
                <a:spcPts val="700"/>
              </a:spcBef>
              <a:spcAft>
                <a:spcPts val="0"/>
              </a:spcAft>
              <a:buClr>
                <a:schemeClr val="dk2"/>
              </a:buClr>
              <a:buSzPts val="2000"/>
              <a:buFont typeface="Arial"/>
              <a:buChar char="•"/>
            </a:pPr>
            <a:r>
              <a:rPr lang="en-US" sz="2000">
                <a:solidFill>
                  <a:schemeClr val="lt1"/>
                </a:solidFill>
                <a:latin typeface="Gill Sans"/>
                <a:ea typeface="Gill Sans"/>
                <a:cs typeface="Gill Sans"/>
                <a:sym typeface="Gill Sans"/>
              </a:rPr>
              <a:t>The BoogeyMan has to defend himself from the enemies which aappear in front him one after another.</a:t>
            </a:r>
            <a:endParaRPr/>
          </a:p>
          <a:p>
            <a:pPr indent="-228600" lvl="0" marL="228600" marR="0" rtl="0" algn="l">
              <a:lnSpc>
                <a:spcPct val="110000"/>
              </a:lnSpc>
              <a:spcBef>
                <a:spcPts val="700"/>
              </a:spcBef>
              <a:spcAft>
                <a:spcPts val="0"/>
              </a:spcAft>
              <a:buClr>
                <a:schemeClr val="dk2"/>
              </a:buClr>
              <a:buSzPts val="2000"/>
              <a:buFont typeface="Arial"/>
              <a:buChar char="•"/>
            </a:pPr>
            <a:r>
              <a:rPr lang="en-US" sz="2000">
                <a:solidFill>
                  <a:schemeClr val="lt1"/>
                </a:solidFill>
                <a:latin typeface="Gill Sans"/>
                <a:ea typeface="Gill Sans"/>
                <a:cs typeface="Gill Sans"/>
                <a:sym typeface="Gill Sans"/>
              </a:rPr>
              <a:t>BoogeyMan has to survive just for 50 secs which not an easy task. Few have survived….</a:t>
            </a:r>
            <a:endParaRPr/>
          </a:p>
          <a:p>
            <a:pPr indent="-228600" lvl="0" marL="228600" marR="0" rtl="0" algn="l">
              <a:lnSpc>
                <a:spcPct val="110000"/>
              </a:lnSpc>
              <a:spcBef>
                <a:spcPts val="700"/>
              </a:spcBef>
              <a:spcAft>
                <a:spcPts val="0"/>
              </a:spcAft>
              <a:buClr>
                <a:schemeClr val="dk2"/>
              </a:buClr>
              <a:buSzPts val="2000"/>
              <a:buFont typeface="Noto Sans Symbols"/>
              <a:buChar char="⮚"/>
            </a:pPr>
            <a:r>
              <a:rPr b="1" lang="en-US" sz="2000">
                <a:solidFill>
                  <a:schemeClr val="lt1"/>
                </a:solidFill>
                <a:latin typeface="Gill Sans"/>
                <a:ea typeface="Gill Sans"/>
                <a:cs typeface="Gill Sans"/>
                <a:sym typeface="Gill Sans"/>
              </a:rPr>
              <a:t>Multiplayer</a:t>
            </a:r>
            <a:endParaRPr/>
          </a:p>
          <a:p>
            <a:pPr indent="-228600" lvl="0" marL="228600" marR="0" rtl="0" algn="l">
              <a:lnSpc>
                <a:spcPct val="110000"/>
              </a:lnSpc>
              <a:spcBef>
                <a:spcPts val="700"/>
              </a:spcBef>
              <a:spcAft>
                <a:spcPts val="0"/>
              </a:spcAft>
              <a:buClr>
                <a:schemeClr val="dk2"/>
              </a:buClr>
              <a:buSzPts val="2000"/>
              <a:buFont typeface="Arial"/>
              <a:buChar char="•"/>
            </a:pPr>
            <a:r>
              <a:rPr lang="en-US" sz="2000">
                <a:solidFill>
                  <a:schemeClr val="lt1"/>
                </a:solidFill>
                <a:latin typeface="Gill Sans"/>
                <a:ea typeface="Gill Sans"/>
                <a:cs typeface="Gill Sans"/>
                <a:sym typeface="Gill Sans"/>
              </a:rPr>
              <a:t>Now the BoogeyMan will face only one enemy….the defender.</a:t>
            </a:r>
            <a:endParaRPr/>
          </a:p>
          <a:p>
            <a:pPr indent="-228600" lvl="0" marL="228600" marR="0" rtl="0" algn="l">
              <a:lnSpc>
                <a:spcPct val="110000"/>
              </a:lnSpc>
              <a:spcBef>
                <a:spcPts val="700"/>
              </a:spcBef>
              <a:spcAft>
                <a:spcPts val="0"/>
              </a:spcAft>
              <a:buClr>
                <a:schemeClr val="dk2"/>
              </a:buClr>
              <a:buSzPts val="2000"/>
              <a:buFont typeface="Arial"/>
              <a:buChar char="•"/>
            </a:pPr>
            <a:r>
              <a:rPr lang="en-US" sz="2000">
                <a:solidFill>
                  <a:schemeClr val="lt1"/>
                </a:solidFill>
                <a:latin typeface="Gill Sans"/>
                <a:ea typeface="Gill Sans"/>
                <a:cs typeface="Gill Sans"/>
                <a:sym typeface="Gill Sans"/>
              </a:rPr>
              <a:t>The other has to save himself from the BoogeyMan for 50 secs while the BoogeyMan has to shoot him. Making this difficult is the fact that the defender is highly evasive and has an ability to block bullets.</a:t>
            </a:r>
            <a:endParaRPr sz="2000">
              <a:solidFill>
                <a:schemeClr val="lt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3"/>
          <p:cNvSpPr txBox="1"/>
          <p:nvPr>
            <p:ph type="title"/>
          </p:nvPr>
        </p:nvSpPr>
        <p:spPr>
          <a:xfrm>
            <a:off x="1171779" y="284084"/>
            <a:ext cx="10178322" cy="10786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590"/>
              <a:buFont typeface="Impact"/>
              <a:buNone/>
            </a:pPr>
            <a:r>
              <a:t/>
            </a:r>
            <a:endParaRPr sz="4590"/>
          </a:p>
        </p:txBody>
      </p:sp>
      <p:sp>
        <p:nvSpPr>
          <p:cNvPr id="111" name="Google Shape;111;p3"/>
          <p:cNvSpPr txBox="1"/>
          <p:nvPr>
            <p:ph idx="1" type="body"/>
          </p:nvPr>
        </p:nvSpPr>
        <p:spPr>
          <a:xfrm>
            <a:off x="1251678" y="932155"/>
            <a:ext cx="10178322" cy="494743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b="1" lang="en-US">
                <a:solidFill>
                  <a:srgbClr val="9E6100"/>
                </a:solidFill>
              </a:rPr>
              <a:t>GAME IS MADE ON PROCESSING AND THE SENSORS’ DATA IS COLLECTED AND SENT TO THE DEVICE USING ARDUINO</a:t>
            </a:r>
            <a:endParaRPr/>
          </a:p>
          <a:p>
            <a:pPr indent="-228600" lvl="0" marL="228600" rtl="0" algn="l">
              <a:lnSpc>
                <a:spcPct val="100000"/>
              </a:lnSpc>
              <a:spcBef>
                <a:spcPts val="700"/>
              </a:spcBef>
              <a:spcAft>
                <a:spcPts val="0"/>
              </a:spcAft>
              <a:buSzPts val="2000"/>
              <a:buFont typeface="Noto Sans Symbols"/>
              <a:buChar char="❖"/>
            </a:pPr>
            <a:r>
              <a:rPr b="1" lang="en-US"/>
              <a:t>Sensors used</a:t>
            </a:r>
            <a:endParaRPr/>
          </a:p>
          <a:p>
            <a:pPr indent="-228600" lvl="0" marL="228600" rtl="0" algn="l">
              <a:lnSpc>
                <a:spcPct val="100000"/>
              </a:lnSpc>
              <a:spcBef>
                <a:spcPts val="700"/>
              </a:spcBef>
              <a:spcAft>
                <a:spcPts val="0"/>
              </a:spcAft>
              <a:buSzPts val="2000"/>
              <a:buChar char="•"/>
            </a:pPr>
            <a:r>
              <a:rPr lang="en-US"/>
              <a:t>1X Touch sensor</a:t>
            </a:r>
            <a:endParaRPr/>
          </a:p>
          <a:p>
            <a:pPr indent="-228600" lvl="0" marL="228600" rtl="0" algn="l">
              <a:lnSpc>
                <a:spcPct val="100000"/>
              </a:lnSpc>
              <a:spcBef>
                <a:spcPts val="700"/>
              </a:spcBef>
              <a:spcAft>
                <a:spcPts val="0"/>
              </a:spcAft>
              <a:buSzPts val="2000"/>
              <a:buChar char="•"/>
            </a:pPr>
            <a:r>
              <a:rPr lang="en-US"/>
              <a:t>1X Ultrasonic </a:t>
            </a:r>
            <a:endParaRPr/>
          </a:p>
          <a:p>
            <a:pPr indent="-228600" lvl="0" marL="228600" rtl="0" algn="l">
              <a:lnSpc>
                <a:spcPct val="100000"/>
              </a:lnSpc>
              <a:spcBef>
                <a:spcPts val="700"/>
              </a:spcBef>
              <a:spcAft>
                <a:spcPts val="0"/>
              </a:spcAft>
              <a:buSzPts val="2000"/>
              <a:buChar char="•"/>
            </a:pPr>
            <a:r>
              <a:rPr lang="en-US"/>
              <a:t>2X Potentiometers</a:t>
            </a:r>
            <a:endParaRPr/>
          </a:p>
          <a:p>
            <a:pPr indent="-228600" lvl="0" marL="228600" rtl="0" algn="l">
              <a:lnSpc>
                <a:spcPct val="100000"/>
              </a:lnSpc>
              <a:spcBef>
                <a:spcPts val="700"/>
              </a:spcBef>
              <a:spcAft>
                <a:spcPts val="0"/>
              </a:spcAft>
              <a:buSzPts val="2000"/>
              <a:buFont typeface="Noto Sans Symbols"/>
              <a:buChar char="❖"/>
            </a:pPr>
            <a:r>
              <a:rPr b="1" lang="en-US"/>
              <a:t>Output Modalities</a:t>
            </a:r>
            <a:endParaRPr/>
          </a:p>
          <a:p>
            <a:pPr indent="-228600" lvl="0" marL="228600" rtl="0" algn="l">
              <a:lnSpc>
                <a:spcPct val="100000"/>
              </a:lnSpc>
              <a:spcBef>
                <a:spcPts val="700"/>
              </a:spcBef>
              <a:spcAft>
                <a:spcPts val="0"/>
              </a:spcAft>
              <a:buSzPts val="2000"/>
              <a:buChar char="•"/>
            </a:pPr>
            <a:r>
              <a:rPr lang="en-US"/>
              <a:t>Visual</a:t>
            </a:r>
            <a:endParaRPr/>
          </a:p>
          <a:p>
            <a:pPr indent="-228600" lvl="0" marL="228600" rtl="0" algn="l">
              <a:lnSpc>
                <a:spcPct val="100000"/>
              </a:lnSpc>
              <a:spcBef>
                <a:spcPts val="700"/>
              </a:spcBef>
              <a:spcAft>
                <a:spcPts val="0"/>
              </a:spcAft>
              <a:buSzPts val="2000"/>
              <a:buChar char="•"/>
            </a:pPr>
            <a:r>
              <a:rPr lang="en-US"/>
              <a:t>Audio</a:t>
            </a:r>
            <a:endParaRPr/>
          </a:p>
          <a:p>
            <a:pPr indent="-101600" lvl="0" marL="228600" rtl="0" algn="l">
              <a:lnSpc>
                <a:spcPct val="100000"/>
              </a:lnSpc>
              <a:spcBef>
                <a:spcPts val="700"/>
              </a:spcBef>
              <a:spcAft>
                <a:spcPts val="0"/>
              </a:spcAft>
              <a:buSzPts val="2000"/>
              <a:buNone/>
            </a:pPr>
            <a:r>
              <a:t/>
            </a:r>
            <a:endParaRPr/>
          </a:p>
          <a:p>
            <a:pPr indent="-101600" lvl="0" marL="228600" rtl="0" algn="l">
              <a:lnSpc>
                <a:spcPct val="100000"/>
              </a:lnSpc>
              <a:spcBef>
                <a:spcPts val="700"/>
              </a:spcBef>
              <a:spcAft>
                <a:spcPts val="0"/>
              </a:spcAft>
              <a:buSzPts val="2000"/>
              <a:buNone/>
            </a:pPr>
            <a:r>
              <a:t/>
            </a:r>
            <a:endParaRPr/>
          </a:p>
          <a:p>
            <a:pPr indent="0" lvl="0" marL="0" rtl="0" algn="l">
              <a:lnSpc>
                <a:spcPct val="100000"/>
              </a:lnSpc>
              <a:spcBef>
                <a:spcPts val="700"/>
              </a:spcBef>
              <a:spcAft>
                <a:spcPts val="0"/>
              </a:spcAft>
              <a:buSzPts val="2000"/>
              <a:buNone/>
            </a:pPr>
            <a:r>
              <a:rPr lang="en-US"/>
              <a:t>Team Members:-  Agamdeep Bains , Ajay Kumar , Saurav Ranjan</a:t>
            </a:r>
            <a:endParaRPr/>
          </a:p>
          <a:p>
            <a:pPr indent="-101600" lvl="0" marL="228600" rtl="0" algn="l">
              <a:lnSpc>
                <a:spcPct val="100000"/>
              </a:lnSpc>
              <a:spcBef>
                <a:spcPts val="700"/>
              </a:spcBef>
              <a:spcAft>
                <a:spcPts val="0"/>
              </a:spcAft>
              <a:buSzPts val="2000"/>
              <a:buNone/>
            </a:pPr>
            <a:r>
              <a:t/>
            </a:r>
            <a:endParaRPr/>
          </a:p>
          <a:p>
            <a:pPr indent="-101600" lvl="0" marL="228600" rtl="0" algn="l">
              <a:lnSpc>
                <a:spcPct val="100000"/>
              </a:lnSpc>
              <a:spcBef>
                <a:spcPts val="700"/>
              </a:spcBef>
              <a:spcAft>
                <a:spcPts val="0"/>
              </a:spcAft>
              <a:buSzPts val="2000"/>
              <a:buNone/>
            </a:pPr>
            <a:r>
              <a:t/>
            </a:r>
            <a:endParaRPr/>
          </a:p>
          <a:p>
            <a:pPr indent="-101600" lvl="0" marL="228600" rtl="0" algn="l">
              <a:lnSpc>
                <a:spcPct val="100000"/>
              </a:lnSpc>
              <a:spcBef>
                <a:spcPts val="700"/>
              </a:spcBef>
              <a:spcAft>
                <a:spcPts val="0"/>
              </a:spcAft>
              <a:buSzPts val="2000"/>
              <a:buNone/>
            </a:pPr>
            <a:r>
              <a:t/>
            </a:r>
            <a:endParaRPr/>
          </a:p>
          <a:p>
            <a:pPr indent="-101600" lvl="0" marL="228600" rtl="0" algn="l">
              <a:lnSpc>
                <a:spcPct val="100000"/>
              </a:lnSpc>
              <a:spcBef>
                <a:spcPts val="700"/>
              </a:spcBef>
              <a:spcAft>
                <a:spcPts val="0"/>
              </a:spcAft>
              <a:buSzPts val="2000"/>
              <a:buNone/>
            </a:pPr>
            <a:r>
              <a:t/>
            </a:r>
            <a:endParaRPr/>
          </a:p>
        </p:txBody>
      </p:sp>
      <p:pic>
        <p:nvPicPr>
          <p:cNvPr id="112" name="Google Shape;112;p3"/>
          <p:cNvPicPr preferRelativeResize="0"/>
          <p:nvPr/>
        </p:nvPicPr>
        <p:blipFill rotWithShape="1">
          <a:blip r:embed="rId3">
            <a:alphaModFix/>
          </a:blip>
          <a:srcRect b="0" l="0" r="0" t="0"/>
          <a:stretch/>
        </p:blipFill>
        <p:spPr>
          <a:xfrm>
            <a:off x="4614909" y="1651247"/>
            <a:ext cx="6629953" cy="30197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2019-09-21T16:48:48Z</dcterms:created>
  <dc:creator>Saurav Ranjan</dc:creator>
</cp:coreProperties>
</file>