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76F63-A542-4B66-BAFB-76FCBED502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C2CCD-FAF7-43E1-80DA-3FF566F8B567}">
      <dgm:prSet custT="1"/>
      <dgm:spPr/>
      <dgm:t>
        <a:bodyPr/>
        <a:lstStyle/>
        <a:p>
          <a:r>
            <a:rPr lang="en-US" sz="1500"/>
            <a:t>Advertisements and online marketing</a:t>
          </a:r>
        </a:p>
      </dgm:t>
    </dgm:pt>
    <dgm:pt modelId="{9FF5BF7E-51D2-4CDB-8BA0-B80AD517014E}" type="parTrans" cxnId="{559ABC86-38E3-41DF-AD1B-4D21FB426402}">
      <dgm:prSet/>
      <dgm:spPr/>
      <dgm:t>
        <a:bodyPr/>
        <a:lstStyle/>
        <a:p>
          <a:endParaRPr lang="en-US"/>
        </a:p>
      </dgm:t>
    </dgm:pt>
    <dgm:pt modelId="{29A72063-558C-473B-82A2-B2BD0CE6F2A4}" type="sibTrans" cxnId="{559ABC86-38E3-41DF-AD1B-4D21FB426402}">
      <dgm:prSet/>
      <dgm:spPr/>
      <dgm:t>
        <a:bodyPr/>
        <a:lstStyle/>
        <a:p>
          <a:endParaRPr lang="en-US"/>
        </a:p>
      </dgm:t>
    </dgm:pt>
    <dgm:pt modelId="{812F33DF-128A-431D-A34E-F650E9AE581B}">
      <dgm:prSet custT="1"/>
      <dgm:spPr/>
      <dgm:t>
        <a:bodyPr/>
        <a:lstStyle/>
        <a:p>
          <a:r>
            <a:rPr lang="en-US" sz="1500"/>
            <a:t>Direct contracts with hospitals and medical facilitators.</a:t>
          </a:r>
        </a:p>
      </dgm:t>
    </dgm:pt>
    <dgm:pt modelId="{62794B92-AF0C-4EF8-A6E9-3E0267F26D58}" type="parTrans" cxnId="{FE7F3DBF-A5B8-46A1-AC8F-231C3FE48778}">
      <dgm:prSet/>
      <dgm:spPr/>
      <dgm:t>
        <a:bodyPr/>
        <a:lstStyle/>
        <a:p>
          <a:endParaRPr lang="en-US"/>
        </a:p>
      </dgm:t>
    </dgm:pt>
    <dgm:pt modelId="{0718ACBC-BDE1-472F-82AC-CBA6ABB6FC8F}" type="sibTrans" cxnId="{FE7F3DBF-A5B8-46A1-AC8F-231C3FE48778}">
      <dgm:prSet/>
      <dgm:spPr/>
      <dgm:t>
        <a:bodyPr/>
        <a:lstStyle/>
        <a:p>
          <a:endParaRPr lang="en-US"/>
        </a:p>
      </dgm:t>
    </dgm:pt>
    <dgm:pt modelId="{8DB466BF-352F-4855-AE79-624862AF1032}">
      <dgm:prSet custT="1"/>
      <dgm:spPr/>
      <dgm:t>
        <a:bodyPr/>
        <a:lstStyle/>
        <a:p>
          <a:r>
            <a:rPr lang="en-US" sz="1500"/>
            <a:t>Satisfied customers automatically refer others.</a:t>
          </a:r>
        </a:p>
      </dgm:t>
    </dgm:pt>
    <dgm:pt modelId="{E30B64A6-E15D-419A-9FB1-DE0217FB0603}" type="parTrans" cxnId="{93C58540-945E-49A0-A663-007EC8E08CF4}">
      <dgm:prSet/>
      <dgm:spPr/>
      <dgm:t>
        <a:bodyPr/>
        <a:lstStyle/>
        <a:p>
          <a:endParaRPr lang="en-US"/>
        </a:p>
      </dgm:t>
    </dgm:pt>
    <dgm:pt modelId="{894CE77C-8D5D-46DE-BD47-786D0895B2AF}" type="sibTrans" cxnId="{93C58540-945E-49A0-A663-007EC8E08CF4}">
      <dgm:prSet/>
      <dgm:spPr/>
      <dgm:t>
        <a:bodyPr/>
        <a:lstStyle/>
        <a:p>
          <a:endParaRPr lang="en-US"/>
        </a:p>
      </dgm:t>
    </dgm:pt>
    <dgm:pt modelId="{99E3DBB5-2283-43FE-A72C-B192BD68209F}">
      <dgm:prSet custT="1"/>
      <dgm:spPr/>
      <dgm:t>
        <a:bodyPr/>
        <a:lstStyle/>
        <a:p>
          <a:r>
            <a:rPr lang="en-US" sz="1500"/>
            <a:t>Trade markets or shows along with conferences related to this industry.</a:t>
          </a:r>
        </a:p>
      </dgm:t>
    </dgm:pt>
    <dgm:pt modelId="{5212F6CE-92C6-459F-9793-490FF1B97B07}" type="parTrans" cxnId="{92103F27-DBDE-4C82-9595-0DC548AC7485}">
      <dgm:prSet/>
      <dgm:spPr/>
      <dgm:t>
        <a:bodyPr/>
        <a:lstStyle/>
        <a:p>
          <a:endParaRPr lang="en-US"/>
        </a:p>
      </dgm:t>
    </dgm:pt>
    <dgm:pt modelId="{B92DE185-47E4-4E00-A45D-3336190F9521}" type="sibTrans" cxnId="{92103F27-DBDE-4C82-9595-0DC548AC7485}">
      <dgm:prSet/>
      <dgm:spPr/>
      <dgm:t>
        <a:bodyPr/>
        <a:lstStyle/>
        <a:p>
          <a:endParaRPr lang="en-US"/>
        </a:p>
      </dgm:t>
    </dgm:pt>
    <dgm:pt modelId="{13CC7263-3CF5-47B8-85FA-F121799AC489}">
      <dgm:prSet custT="1"/>
      <dgm:spPr/>
      <dgm:t>
        <a:bodyPr/>
        <a:lstStyle/>
        <a:p>
          <a:r>
            <a:rPr lang="en-US" sz="1500"/>
            <a:t>Partnerships with EHR vendors.</a:t>
          </a:r>
        </a:p>
      </dgm:t>
    </dgm:pt>
    <dgm:pt modelId="{46B96373-03FA-493A-B829-5E2215CEE9FC}" type="parTrans" cxnId="{02DB14DC-9B6B-43C3-9C4F-EE9E6393034B}">
      <dgm:prSet/>
      <dgm:spPr/>
      <dgm:t>
        <a:bodyPr/>
        <a:lstStyle/>
        <a:p>
          <a:endParaRPr lang="en-US"/>
        </a:p>
      </dgm:t>
    </dgm:pt>
    <dgm:pt modelId="{ACD4432F-1D0C-4DF9-9D47-E288D4411BEA}" type="sibTrans" cxnId="{02DB14DC-9B6B-43C3-9C4F-EE9E6393034B}">
      <dgm:prSet/>
      <dgm:spPr/>
      <dgm:t>
        <a:bodyPr/>
        <a:lstStyle/>
        <a:p>
          <a:endParaRPr lang="en-US"/>
        </a:p>
      </dgm:t>
    </dgm:pt>
    <dgm:pt modelId="{9F11B7BF-5A1B-4D9E-8A64-1F3F7E132E4D}" type="pres">
      <dgm:prSet presAssocID="{8C776F63-A542-4B66-BAFB-76FCBED502AF}" presName="root" presStyleCnt="0">
        <dgm:presLayoutVars>
          <dgm:dir/>
          <dgm:resizeHandles val="exact"/>
        </dgm:presLayoutVars>
      </dgm:prSet>
      <dgm:spPr/>
    </dgm:pt>
    <dgm:pt modelId="{44496DD8-7132-40E8-A1F0-D87FCB6B867A}" type="pres">
      <dgm:prSet presAssocID="{219C2CCD-FAF7-43E1-80DA-3FF566F8B567}" presName="compNode" presStyleCnt="0"/>
      <dgm:spPr/>
    </dgm:pt>
    <dgm:pt modelId="{17D40B32-280F-4338-9BE6-B4CE4AB655DD}" type="pres">
      <dgm:prSet presAssocID="{219C2CCD-FAF7-43E1-80DA-3FF566F8B5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51E62F0-4FC2-4F7E-AAA3-148E4F46E16A}" type="pres">
      <dgm:prSet presAssocID="{219C2CCD-FAF7-43E1-80DA-3FF566F8B567}" presName="spaceRect" presStyleCnt="0"/>
      <dgm:spPr/>
    </dgm:pt>
    <dgm:pt modelId="{C99D7830-6275-4AF3-80A1-0D72EF0A9322}" type="pres">
      <dgm:prSet presAssocID="{219C2CCD-FAF7-43E1-80DA-3FF566F8B567}" presName="textRect" presStyleLbl="revTx" presStyleIdx="0" presStyleCnt="5">
        <dgm:presLayoutVars>
          <dgm:chMax val="1"/>
          <dgm:chPref val="1"/>
        </dgm:presLayoutVars>
      </dgm:prSet>
      <dgm:spPr/>
    </dgm:pt>
    <dgm:pt modelId="{F15130B0-C824-4B55-A41C-8BCA8875701F}" type="pres">
      <dgm:prSet presAssocID="{29A72063-558C-473B-82A2-B2BD0CE6F2A4}" presName="sibTrans" presStyleCnt="0"/>
      <dgm:spPr/>
    </dgm:pt>
    <dgm:pt modelId="{AF37EDF0-8388-4F04-81E3-B3C1F4FCCCE4}" type="pres">
      <dgm:prSet presAssocID="{812F33DF-128A-431D-A34E-F650E9AE581B}" presName="compNode" presStyleCnt="0"/>
      <dgm:spPr/>
    </dgm:pt>
    <dgm:pt modelId="{80BD8BC8-0CC1-4D4B-9F87-F8FABE81DA99}" type="pres">
      <dgm:prSet presAssocID="{812F33DF-128A-431D-A34E-F650E9AE5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7C09061-D66C-4EAE-9B7C-42EFC26FA977}" type="pres">
      <dgm:prSet presAssocID="{812F33DF-128A-431D-A34E-F650E9AE581B}" presName="spaceRect" presStyleCnt="0"/>
      <dgm:spPr/>
    </dgm:pt>
    <dgm:pt modelId="{6048A6A1-DD40-467C-B00D-CAC620CABDA1}" type="pres">
      <dgm:prSet presAssocID="{812F33DF-128A-431D-A34E-F650E9AE581B}" presName="textRect" presStyleLbl="revTx" presStyleIdx="1" presStyleCnt="5">
        <dgm:presLayoutVars>
          <dgm:chMax val="1"/>
          <dgm:chPref val="1"/>
        </dgm:presLayoutVars>
      </dgm:prSet>
      <dgm:spPr/>
    </dgm:pt>
    <dgm:pt modelId="{A7AB2A87-C8BC-4B00-A672-4323EE3AABBB}" type="pres">
      <dgm:prSet presAssocID="{0718ACBC-BDE1-472F-82AC-CBA6ABB6FC8F}" presName="sibTrans" presStyleCnt="0"/>
      <dgm:spPr/>
    </dgm:pt>
    <dgm:pt modelId="{79E7C385-2585-4FAD-9ACE-66F5DF5AAD28}" type="pres">
      <dgm:prSet presAssocID="{8DB466BF-352F-4855-AE79-624862AF1032}" presName="compNode" presStyleCnt="0"/>
      <dgm:spPr/>
    </dgm:pt>
    <dgm:pt modelId="{C351B8BD-EAB3-4E24-8BBF-C231B7934101}" type="pres">
      <dgm:prSet presAssocID="{8DB466BF-352F-4855-AE79-624862AF10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1D8C1946-A22B-41D2-88C1-51E174FD9B23}" type="pres">
      <dgm:prSet presAssocID="{8DB466BF-352F-4855-AE79-624862AF1032}" presName="spaceRect" presStyleCnt="0"/>
      <dgm:spPr/>
    </dgm:pt>
    <dgm:pt modelId="{8FCF8E83-2EF8-4F8E-84A6-235D05B47D32}" type="pres">
      <dgm:prSet presAssocID="{8DB466BF-352F-4855-AE79-624862AF1032}" presName="textRect" presStyleLbl="revTx" presStyleIdx="2" presStyleCnt="5">
        <dgm:presLayoutVars>
          <dgm:chMax val="1"/>
          <dgm:chPref val="1"/>
        </dgm:presLayoutVars>
      </dgm:prSet>
      <dgm:spPr/>
    </dgm:pt>
    <dgm:pt modelId="{34A90FF9-2EA9-4A72-BF75-753FB0076205}" type="pres">
      <dgm:prSet presAssocID="{894CE77C-8D5D-46DE-BD47-786D0895B2AF}" presName="sibTrans" presStyleCnt="0"/>
      <dgm:spPr/>
    </dgm:pt>
    <dgm:pt modelId="{F5A25CF5-EF32-408E-85A4-C2D3C9E7B46A}" type="pres">
      <dgm:prSet presAssocID="{99E3DBB5-2283-43FE-A72C-B192BD68209F}" presName="compNode" presStyleCnt="0"/>
      <dgm:spPr/>
    </dgm:pt>
    <dgm:pt modelId="{EF30A4FA-6CE2-4227-B785-0C6A244237F9}" type="pres">
      <dgm:prSet presAssocID="{99E3DBB5-2283-43FE-A72C-B192BD6820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C5D28BE-E040-4D8E-B960-CC69FB6B3FAF}" type="pres">
      <dgm:prSet presAssocID="{99E3DBB5-2283-43FE-A72C-B192BD68209F}" presName="spaceRect" presStyleCnt="0"/>
      <dgm:spPr/>
    </dgm:pt>
    <dgm:pt modelId="{24BAFCDB-064C-4E6C-8DDF-2B8988E4B9A1}" type="pres">
      <dgm:prSet presAssocID="{99E3DBB5-2283-43FE-A72C-B192BD68209F}" presName="textRect" presStyleLbl="revTx" presStyleIdx="3" presStyleCnt="5">
        <dgm:presLayoutVars>
          <dgm:chMax val="1"/>
          <dgm:chPref val="1"/>
        </dgm:presLayoutVars>
      </dgm:prSet>
      <dgm:spPr/>
    </dgm:pt>
    <dgm:pt modelId="{1B003434-E7CB-431F-881D-295205AB4C78}" type="pres">
      <dgm:prSet presAssocID="{B92DE185-47E4-4E00-A45D-3336190F9521}" presName="sibTrans" presStyleCnt="0"/>
      <dgm:spPr/>
    </dgm:pt>
    <dgm:pt modelId="{4752DEC0-870D-4AA6-8BF6-A99B145EB2F1}" type="pres">
      <dgm:prSet presAssocID="{13CC7263-3CF5-47B8-85FA-F121799AC489}" presName="compNode" presStyleCnt="0"/>
      <dgm:spPr/>
    </dgm:pt>
    <dgm:pt modelId="{F1EB040C-0A89-43FE-96F2-273F5E149A02}" type="pres">
      <dgm:prSet presAssocID="{13CC7263-3CF5-47B8-85FA-F121799AC48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D79C350-1104-4CFE-B6C3-D7960E5DF49E}" type="pres">
      <dgm:prSet presAssocID="{13CC7263-3CF5-47B8-85FA-F121799AC489}" presName="spaceRect" presStyleCnt="0"/>
      <dgm:spPr/>
    </dgm:pt>
    <dgm:pt modelId="{3952F4D7-2F36-4823-8630-1B5806CAF762}" type="pres">
      <dgm:prSet presAssocID="{13CC7263-3CF5-47B8-85FA-F121799AC48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EE8CB11-C27B-424D-BC70-164E0E984E8D}" type="presOf" srcId="{13CC7263-3CF5-47B8-85FA-F121799AC489}" destId="{3952F4D7-2F36-4823-8630-1B5806CAF762}" srcOrd="0" destOrd="0" presId="urn:microsoft.com/office/officeart/2018/2/layout/IconLabelList"/>
    <dgm:cxn modelId="{92103F27-DBDE-4C82-9595-0DC548AC7485}" srcId="{8C776F63-A542-4B66-BAFB-76FCBED502AF}" destId="{99E3DBB5-2283-43FE-A72C-B192BD68209F}" srcOrd="3" destOrd="0" parTransId="{5212F6CE-92C6-459F-9793-490FF1B97B07}" sibTransId="{B92DE185-47E4-4E00-A45D-3336190F9521}"/>
    <dgm:cxn modelId="{09BCC22D-1363-46B5-85A8-E4E72A468214}" type="presOf" srcId="{219C2CCD-FAF7-43E1-80DA-3FF566F8B567}" destId="{C99D7830-6275-4AF3-80A1-0D72EF0A9322}" srcOrd="0" destOrd="0" presId="urn:microsoft.com/office/officeart/2018/2/layout/IconLabelList"/>
    <dgm:cxn modelId="{93C58540-945E-49A0-A663-007EC8E08CF4}" srcId="{8C776F63-A542-4B66-BAFB-76FCBED502AF}" destId="{8DB466BF-352F-4855-AE79-624862AF1032}" srcOrd="2" destOrd="0" parTransId="{E30B64A6-E15D-419A-9FB1-DE0217FB0603}" sibTransId="{894CE77C-8D5D-46DE-BD47-786D0895B2AF}"/>
    <dgm:cxn modelId="{963C5866-EAB0-424A-87B8-5EDF9039DB0F}" type="presOf" srcId="{812F33DF-128A-431D-A34E-F650E9AE581B}" destId="{6048A6A1-DD40-467C-B00D-CAC620CABDA1}" srcOrd="0" destOrd="0" presId="urn:microsoft.com/office/officeart/2018/2/layout/IconLabelList"/>
    <dgm:cxn modelId="{559ABC86-38E3-41DF-AD1B-4D21FB426402}" srcId="{8C776F63-A542-4B66-BAFB-76FCBED502AF}" destId="{219C2CCD-FAF7-43E1-80DA-3FF566F8B567}" srcOrd="0" destOrd="0" parTransId="{9FF5BF7E-51D2-4CDB-8BA0-B80AD517014E}" sibTransId="{29A72063-558C-473B-82A2-B2BD0CE6F2A4}"/>
    <dgm:cxn modelId="{E1A9C890-B9AE-4A7F-A927-F6C6844A3E8E}" type="presOf" srcId="{99E3DBB5-2283-43FE-A72C-B192BD68209F}" destId="{24BAFCDB-064C-4E6C-8DDF-2B8988E4B9A1}" srcOrd="0" destOrd="0" presId="urn:microsoft.com/office/officeart/2018/2/layout/IconLabelList"/>
    <dgm:cxn modelId="{FE7F3DBF-A5B8-46A1-AC8F-231C3FE48778}" srcId="{8C776F63-A542-4B66-BAFB-76FCBED502AF}" destId="{812F33DF-128A-431D-A34E-F650E9AE581B}" srcOrd="1" destOrd="0" parTransId="{62794B92-AF0C-4EF8-A6E9-3E0267F26D58}" sibTransId="{0718ACBC-BDE1-472F-82AC-CBA6ABB6FC8F}"/>
    <dgm:cxn modelId="{DACDFACA-1523-4B43-9056-F1ADAC090B0D}" type="presOf" srcId="{8DB466BF-352F-4855-AE79-624862AF1032}" destId="{8FCF8E83-2EF8-4F8E-84A6-235D05B47D32}" srcOrd="0" destOrd="0" presId="urn:microsoft.com/office/officeart/2018/2/layout/IconLabelList"/>
    <dgm:cxn modelId="{02DB14DC-9B6B-43C3-9C4F-EE9E6393034B}" srcId="{8C776F63-A542-4B66-BAFB-76FCBED502AF}" destId="{13CC7263-3CF5-47B8-85FA-F121799AC489}" srcOrd="4" destOrd="0" parTransId="{46B96373-03FA-493A-B829-5E2215CEE9FC}" sibTransId="{ACD4432F-1D0C-4DF9-9D47-E288D4411BEA}"/>
    <dgm:cxn modelId="{6BD686FC-D762-4146-843E-BB48FF067AE7}" type="presOf" srcId="{8C776F63-A542-4B66-BAFB-76FCBED502AF}" destId="{9F11B7BF-5A1B-4D9E-8A64-1F3F7E132E4D}" srcOrd="0" destOrd="0" presId="urn:microsoft.com/office/officeart/2018/2/layout/IconLabelList"/>
    <dgm:cxn modelId="{A6F26731-3C03-41FA-8358-FBCDB76B0301}" type="presParOf" srcId="{9F11B7BF-5A1B-4D9E-8A64-1F3F7E132E4D}" destId="{44496DD8-7132-40E8-A1F0-D87FCB6B867A}" srcOrd="0" destOrd="0" presId="urn:microsoft.com/office/officeart/2018/2/layout/IconLabelList"/>
    <dgm:cxn modelId="{87D7E485-EE21-4863-A842-05D749EA70FB}" type="presParOf" srcId="{44496DD8-7132-40E8-A1F0-D87FCB6B867A}" destId="{17D40B32-280F-4338-9BE6-B4CE4AB655DD}" srcOrd="0" destOrd="0" presId="urn:microsoft.com/office/officeart/2018/2/layout/IconLabelList"/>
    <dgm:cxn modelId="{49A81949-965A-4956-B5E4-483979F915EE}" type="presParOf" srcId="{44496DD8-7132-40E8-A1F0-D87FCB6B867A}" destId="{351E62F0-4FC2-4F7E-AAA3-148E4F46E16A}" srcOrd="1" destOrd="0" presId="urn:microsoft.com/office/officeart/2018/2/layout/IconLabelList"/>
    <dgm:cxn modelId="{7CD3030A-3D14-480E-8BAC-A23F36F7A0E6}" type="presParOf" srcId="{44496DD8-7132-40E8-A1F0-D87FCB6B867A}" destId="{C99D7830-6275-4AF3-80A1-0D72EF0A9322}" srcOrd="2" destOrd="0" presId="urn:microsoft.com/office/officeart/2018/2/layout/IconLabelList"/>
    <dgm:cxn modelId="{62174090-170B-418C-83F9-050E6ACACEB6}" type="presParOf" srcId="{9F11B7BF-5A1B-4D9E-8A64-1F3F7E132E4D}" destId="{F15130B0-C824-4B55-A41C-8BCA8875701F}" srcOrd="1" destOrd="0" presId="urn:microsoft.com/office/officeart/2018/2/layout/IconLabelList"/>
    <dgm:cxn modelId="{B056435E-AEA3-4426-BA31-D094B97CBDD7}" type="presParOf" srcId="{9F11B7BF-5A1B-4D9E-8A64-1F3F7E132E4D}" destId="{AF37EDF0-8388-4F04-81E3-B3C1F4FCCCE4}" srcOrd="2" destOrd="0" presId="urn:microsoft.com/office/officeart/2018/2/layout/IconLabelList"/>
    <dgm:cxn modelId="{0BD2EC7C-3EE8-474D-827F-147D6F2D099E}" type="presParOf" srcId="{AF37EDF0-8388-4F04-81E3-B3C1F4FCCCE4}" destId="{80BD8BC8-0CC1-4D4B-9F87-F8FABE81DA99}" srcOrd="0" destOrd="0" presId="urn:microsoft.com/office/officeart/2018/2/layout/IconLabelList"/>
    <dgm:cxn modelId="{2EDC4E1A-47E8-4FEA-B9FD-1AD81FAF9636}" type="presParOf" srcId="{AF37EDF0-8388-4F04-81E3-B3C1F4FCCCE4}" destId="{A7C09061-D66C-4EAE-9B7C-42EFC26FA977}" srcOrd="1" destOrd="0" presId="urn:microsoft.com/office/officeart/2018/2/layout/IconLabelList"/>
    <dgm:cxn modelId="{BFACB310-AC60-42B5-AD6F-C2563C977E70}" type="presParOf" srcId="{AF37EDF0-8388-4F04-81E3-B3C1F4FCCCE4}" destId="{6048A6A1-DD40-467C-B00D-CAC620CABDA1}" srcOrd="2" destOrd="0" presId="urn:microsoft.com/office/officeart/2018/2/layout/IconLabelList"/>
    <dgm:cxn modelId="{51EF1B5F-5D81-490E-9909-7A9A9D972F29}" type="presParOf" srcId="{9F11B7BF-5A1B-4D9E-8A64-1F3F7E132E4D}" destId="{A7AB2A87-C8BC-4B00-A672-4323EE3AABBB}" srcOrd="3" destOrd="0" presId="urn:microsoft.com/office/officeart/2018/2/layout/IconLabelList"/>
    <dgm:cxn modelId="{570CBD68-EAF0-4559-B7D7-3721FA52E27F}" type="presParOf" srcId="{9F11B7BF-5A1B-4D9E-8A64-1F3F7E132E4D}" destId="{79E7C385-2585-4FAD-9ACE-66F5DF5AAD28}" srcOrd="4" destOrd="0" presId="urn:microsoft.com/office/officeart/2018/2/layout/IconLabelList"/>
    <dgm:cxn modelId="{D6E8879A-B5C1-4583-877D-FAC4B4A12BE4}" type="presParOf" srcId="{79E7C385-2585-4FAD-9ACE-66F5DF5AAD28}" destId="{C351B8BD-EAB3-4E24-8BBF-C231B7934101}" srcOrd="0" destOrd="0" presId="urn:microsoft.com/office/officeart/2018/2/layout/IconLabelList"/>
    <dgm:cxn modelId="{AE3FA970-AC87-4686-A1EE-1FDA5F802B21}" type="presParOf" srcId="{79E7C385-2585-4FAD-9ACE-66F5DF5AAD28}" destId="{1D8C1946-A22B-41D2-88C1-51E174FD9B23}" srcOrd="1" destOrd="0" presId="urn:microsoft.com/office/officeart/2018/2/layout/IconLabelList"/>
    <dgm:cxn modelId="{F68DD939-0166-4A19-9283-AE34B3E7ADB6}" type="presParOf" srcId="{79E7C385-2585-4FAD-9ACE-66F5DF5AAD28}" destId="{8FCF8E83-2EF8-4F8E-84A6-235D05B47D32}" srcOrd="2" destOrd="0" presId="urn:microsoft.com/office/officeart/2018/2/layout/IconLabelList"/>
    <dgm:cxn modelId="{55C516BD-069D-4694-AE0E-E1D3D19DBAF5}" type="presParOf" srcId="{9F11B7BF-5A1B-4D9E-8A64-1F3F7E132E4D}" destId="{34A90FF9-2EA9-4A72-BF75-753FB0076205}" srcOrd="5" destOrd="0" presId="urn:microsoft.com/office/officeart/2018/2/layout/IconLabelList"/>
    <dgm:cxn modelId="{1106835D-653C-4661-8440-690760C116ED}" type="presParOf" srcId="{9F11B7BF-5A1B-4D9E-8A64-1F3F7E132E4D}" destId="{F5A25CF5-EF32-408E-85A4-C2D3C9E7B46A}" srcOrd="6" destOrd="0" presId="urn:microsoft.com/office/officeart/2018/2/layout/IconLabelList"/>
    <dgm:cxn modelId="{47A738AB-BCE6-4C2D-8CC8-C5CDE8DE7C8C}" type="presParOf" srcId="{F5A25CF5-EF32-408E-85A4-C2D3C9E7B46A}" destId="{EF30A4FA-6CE2-4227-B785-0C6A244237F9}" srcOrd="0" destOrd="0" presId="urn:microsoft.com/office/officeart/2018/2/layout/IconLabelList"/>
    <dgm:cxn modelId="{33A407BB-B17F-46C7-922D-B51EAA4C93DB}" type="presParOf" srcId="{F5A25CF5-EF32-408E-85A4-C2D3C9E7B46A}" destId="{7C5D28BE-E040-4D8E-B960-CC69FB6B3FAF}" srcOrd="1" destOrd="0" presId="urn:microsoft.com/office/officeart/2018/2/layout/IconLabelList"/>
    <dgm:cxn modelId="{300FCCEA-1357-421A-AE8E-E34B4D44159E}" type="presParOf" srcId="{F5A25CF5-EF32-408E-85A4-C2D3C9E7B46A}" destId="{24BAFCDB-064C-4E6C-8DDF-2B8988E4B9A1}" srcOrd="2" destOrd="0" presId="urn:microsoft.com/office/officeart/2018/2/layout/IconLabelList"/>
    <dgm:cxn modelId="{0E6D8741-5F55-4866-8761-3ADD10257740}" type="presParOf" srcId="{9F11B7BF-5A1B-4D9E-8A64-1F3F7E132E4D}" destId="{1B003434-E7CB-431F-881D-295205AB4C78}" srcOrd="7" destOrd="0" presId="urn:microsoft.com/office/officeart/2018/2/layout/IconLabelList"/>
    <dgm:cxn modelId="{96634F41-A56E-45DA-869F-A4448FD4C72E}" type="presParOf" srcId="{9F11B7BF-5A1B-4D9E-8A64-1F3F7E132E4D}" destId="{4752DEC0-870D-4AA6-8BF6-A99B145EB2F1}" srcOrd="8" destOrd="0" presId="urn:microsoft.com/office/officeart/2018/2/layout/IconLabelList"/>
    <dgm:cxn modelId="{2551E4C2-E307-40E0-9A9B-DC02559DCC2E}" type="presParOf" srcId="{4752DEC0-870D-4AA6-8BF6-A99B145EB2F1}" destId="{F1EB040C-0A89-43FE-96F2-273F5E149A02}" srcOrd="0" destOrd="0" presId="urn:microsoft.com/office/officeart/2018/2/layout/IconLabelList"/>
    <dgm:cxn modelId="{4EBFD22F-263E-409C-9F77-42B11452EA7F}" type="presParOf" srcId="{4752DEC0-870D-4AA6-8BF6-A99B145EB2F1}" destId="{2D79C350-1104-4CFE-B6C3-D7960E5DF49E}" srcOrd="1" destOrd="0" presId="urn:microsoft.com/office/officeart/2018/2/layout/IconLabelList"/>
    <dgm:cxn modelId="{91EC8067-587D-4CE7-B8A5-5B23E8F328BB}" type="presParOf" srcId="{4752DEC0-870D-4AA6-8BF6-A99B145EB2F1}" destId="{3952F4D7-2F36-4823-8630-1B5806CAF7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0AECC-249D-41BE-AD40-2DB207045D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5AFDD-DF6D-4469-9CB0-26EBA1D5B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Takes in user’s review for technical issues.</a:t>
          </a:r>
        </a:p>
      </dgm:t>
    </dgm:pt>
    <dgm:pt modelId="{786F3E1D-7C19-48A9-A3B5-9CACFEFB112A}" type="parTrans" cxnId="{7E91E1E3-6A6B-4C19-A688-CE42EBFE301B}">
      <dgm:prSet/>
      <dgm:spPr/>
      <dgm:t>
        <a:bodyPr/>
        <a:lstStyle/>
        <a:p>
          <a:endParaRPr lang="en-US"/>
        </a:p>
      </dgm:t>
    </dgm:pt>
    <dgm:pt modelId="{384FF14D-0EDC-42D6-AFE2-A54BA839F97A}" type="sibTrans" cxnId="{7E91E1E3-6A6B-4C19-A688-CE42EBFE301B}">
      <dgm:prSet/>
      <dgm:spPr/>
      <dgm:t>
        <a:bodyPr/>
        <a:lstStyle/>
        <a:p>
          <a:endParaRPr lang="en-US"/>
        </a:p>
      </dgm:t>
    </dgm:pt>
    <dgm:pt modelId="{53AE7849-516A-480D-8F20-3FC8C2BF2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Facilities are customized according to user’s needs.</a:t>
          </a:r>
        </a:p>
      </dgm:t>
    </dgm:pt>
    <dgm:pt modelId="{753127B2-D41A-4A32-9E71-F8437C42FC16}" type="parTrans" cxnId="{1052CF1A-B838-4471-8102-CC22A5E7EC8B}">
      <dgm:prSet/>
      <dgm:spPr/>
      <dgm:t>
        <a:bodyPr/>
        <a:lstStyle/>
        <a:p>
          <a:endParaRPr lang="en-US"/>
        </a:p>
      </dgm:t>
    </dgm:pt>
    <dgm:pt modelId="{C150DD45-BD83-4A6D-8F65-4F357E4A0FDE}" type="sibTrans" cxnId="{1052CF1A-B838-4471-8102-CC22A5E7EC8B}">
      <dgm:prSet/>
      <dgm:spPr/>
      <dgm:t>
        <a:bodyPr/>
        <a:lstStyle/>
        <a:p>
          <a:endParaRPr lang="en-US"/>
        </a:p>
      </dgm:t>
    </dgm:pt>
    <dgm:pt modelId="{48FB55C5-3D30-48D5-AE14-029392285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Assistance in form of training.</a:t>
          </a:r>
        </a:p>
      </dgm:t>
    </dgm:pt>
    <dgm:pt modelId="{0608C31B-BBC1-4326-AB2C-5A2A3DFC00FA}" type="parTrans" cxnId="{ED66FA0F-629F-472C-8760-9A220E8B0DFE}">
      <dgm:prSet/>
      <dgm:spPr/>
      <dgm:t>
        <a:bodyPr/>
        <a:lstStyle/>
        <a:p>
          <a:endParaRPr lang="en-US"/>
        </a:p>
      </dgm:t>
    </dgm:pt>
    <dgm:pt modelId="{99B66FB0-927C-45C6-B532-BD9BF48C7220}" type="sibTrans" cxnId="{ED66FA0F-629F-472C-8760-9A220E8B0DFE}">
      <dgm:prSet/>
      <dgm:spPr/>
      <dgm:t>
        <a:bodyPr/>
        <a:lstStyle/>
        <a:p>
          <a:endParaRPr lang="en-US"/>
        </a:p>
      </dgm:t>
    </dgm:pt>
    <dgm:pt modelId="{05ADD05B-93C9-46D5-8AD6-074F29541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Recording regular updates and support services.</a:t>
          </a:r>
        </a:p>
      </dgm:t>
    </dgm:pt>
    <dgm:pt modelId="{7BD78C7A-8874-4458-9AD2-E6D0FB3755F2}" type="parTrans" cxnId="{0E0317A2-F72B-498D-88F5-0EF715E3FC73}">
      <dgm:prSet/>
      <dgm:spPr/>
      <dgm:t>
        <a:bodyPr/>
        <a:lstStyle/>
        <a:p>
          <a:endParaRPr lang="en-US"/>
        </a:p>
      </dgm:t>
    </dgm:pt>
    <dgm:pt modelId="{6205BBF3-B6FF-4B94-A1E3-62C28DB23E06}" type="sibTrans" cxnId="{0E0317A2-F72B-498D-88F5-0EF715E3FC73}">
      <dgm:prSet/>
      <dgm:spPr/>
      <dgm:t>
        <a:bodyPr/>
        <a:lstStyle/>
        <a:p>
          <a:endParaRPr lang="en-US"/>
        </a:p>
      </dgm:t>
    </dgm:pt>
    <dgm:pt modelId="{ED89828E-4D09-4C52-86C9-7A13D6367C31}" type="pres">
      <dgm:prSet presAssocID="{DE70AECC-249D-41BE-AD40-2DB207045D4F}" presName="root" presStyleCnt="0">
        <dgm:presLayoutVars>
          <dgm:dir/>
          <dgm:resizeHandles val="exact"/>
        </dgm:presLayoutVars>
      </dgm:prSet>
      <dgm:spPr/>
    </dgm:pt>
    <dgm:pt modelId="{A657F885-36DF-436B-B7DB-3116B38F87AB}" type="pres">
      <dgm:prSet presAssocID="{F755AFDD-DF6D-4469-9CB0-26EBA1D5B8A6}" presName="compNode" presStyleCnt="0"/>
      <dgm:spPr/>
    </dgm:pt>
    <dgm:pt modelId="{BDEB2CA5-6542-4FE0-9383-918A47E52E07}" type="pres">
      <dgm:prSet presAssocID="{F755AFDD-DF6D-4469-9CB0-26EBA1D5B8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2B65C40-E7B3-4AB1-8866-E0826D1DC424}" type="pres">
      <dgm:prSet presAssocID="{F755AFDD-DF6D-4469-9CB0-26EBA1D5B8A6}" presName="spaceRect" presStyleCnt="0"/>
      <dgm:spPr/>
    </dgm:pt>
    <dgm:pt modelId="{5A4D9A2B-81CF-47BE-A6F9-A6BFF9C070CB}" type="pres">
      <dgm:prSet presAssocID="{F755AFDD-DF6D-4469-9CB0-26EBA1D5B8A6}" presName="textRect" presStyleLbl="revTx" presStyleIdx="0" presStyleCnt="4">
        <dgm:presLayoutVars>
          <dgm:chMax val="1"/>
          <dgm:chPref val="1"/>
        </dgm:presLayoutVars>
      </dgm:prSet>
      <dgm:spPr/>
    </dgm:pt>
    <dgm:pt modelId="{5D9C207C-2030-4ADB-BC0D-CF7A61A71C45}" type="pres">
      <dgm:prSet presAssocID="{384FF14D-0EDC-42D6-AFE2-A54BA839F97A}" presName="sibTrans" presStyleCnt="0"/>
      <dgm:spPr/>
    </dgm:pt>
    <dgm:pt modelId="{4A875272-6CE4-4F2D-9590-0ABBC7A8BC20}" type="pres">
      <dgm:prSet presAssocID="{53AE7849-516A-480D-8F20-3FC8C2BF2E47}" presName="compNode" presStyleCnt="0"/>
      <dgm:spPr/>
    </dgm:pt>
    <dgm:pt modelId="{A54F1A7C-A817-4037-B0EB-C0408FCA81A2}" type="pres">
      <dgm:prSet presAssocID="{53AE7849-516A-480D-8F20-3FC8C2BF2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1E9DACF-27B9-44DB-AC78-54FD9BDAADB8}" type="pres">
      <dgm:prSet presAssocID="{53AE7849-516A-480D-8F20-3FC8C2BF2E47}" presName="spaceRect" presStyleCnt="0"/>
      <dgm:spPr/>
    </dgm:pt>
    <dgm:pt modelId="{CDA533B7-ED52-45A6-8228-9DAEB0399640}" type="pres">
      <dgm:prSet presAssocID="{53AE7849-516A-480D-8F20-3FC8C2BF2E47}" presName="textRect" presStyleLbl="revTx" presStyleIdx="1" presStyleCnt="4">
        <dgm:presLayoutVars>
          <dgm:chMax val="1"/>
          <dgm:chPref val="1"/>
        </dgm:presLayoutVars>
      </dgm:prSet>
      <dgm:spPr/>
    </dgm:pt>
    <dgm:pt modelId="{80958699-A350-4843-AFFB-8589AF5621E8}" type="pres">
      <dgm:prSet presAssocID="{C150DD45-BD83-4A6D-8F65-4F357E4A0FDE}" presName="sibTrans" presStyleCnt="0"/>
      <dgm:spPr/>
    </dgm:pt>
    <dgm:pt modelId="{DAFF4D01-999D-4B29-A0A9-288CD977590D}" type="pres">
      <dgm:prSet presAssocID="{48FB55C5-3D30-48D5-AE14-0293922850FE}" presName="compNode" presStyleCnt="0"/>
      <dgm:spPr/>
    </dgm:pt>
    <dgm:pt modelId="{31F00F55-C580-4B62-B78B-5120E15975DE}" type="pres">
      <dgm:prSet presAssocID="{48FB55C5-3D30-48D5-AE14-0293922850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AE76651-562F-429C-B2BD-479CEB033521}" type="pres">
      <dgm:prSet presAssocID="{48FB55C5-3D30-48D5-AE14-0293922850FE}" presName="spaceRect" presStyleCnt="0"/>
      <dgm:spPr/>
    </dgm:pt>
    <dgm:pt modelId="{B01A0316-1495-4E04-AE4C-1683654D5A02}" type="pres">
      <dgm:prSet presAssocID="{48FB55C5-3D30-48D5-AE14-0293922850FE}" presName="textRect" presStyleLbl="revTx" presStyleIdx="2" presStyleCnt="4">
        <dgm:presLayoutVars>
          <dgm:chMax val="1"/>
          <dgm:chPref val="1"/>
        </dgm:presLayoutVars>
      </dgm:prSet>
      <dgm:spPr/>
    </dgm:pt>
    <dgm:pt modelId="{A234D773-0A25-4591-8D98-1674F5AE244B}" type="pres">
      <dgm:prSet presAssocID="{99B66FB0-927C-45C6-B532-BD9BF48C7220}" presName="sibTrans" presStyleCnt="0"/>
      <dgm:spPr/>
    </dgm:pt>
    <dgm:pt modelId="{86D91266-DBD8-4C76-8956-84A38CBC4F41}" type="pres">
      <dgm:prSet presAssocID="{05ADD05B-93C9-46D5-8AD6-074F29541DBF}" presName="compNode" presStyleCnt="0"/>
      <dgm:spPr/>
    </dgm:pt>
    <dgm:pt modelId="{74AF4B80-FF4D-4F47-A484-5B851EA0D501}" type="pres">
      <dgm:prSet presAssocID="{05ADD05B-93C9-46D5-8AD6-074F29541D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263EF65-934E-4EB0-9E95-3191A4B1B68E}" type="pres">
      <dgm:prSet presAssocID="{05ADD05B-93C9-46D5-8AD6-074F29541DBF}" presName="spaceRect" presStyleCnt="0"/>
      <dgm:spPr/>
    </dgm:pt>
    <dgm:pt modelId="{20F32630-ACF4-4ED2-92E2-73EEF0E70D46}" type="pres">
      <dgm:prSet presAssocID="{05ADD05B-93C9-46D5-8AD6-074F29541D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66FA0F-629F-472C-8760-9A220E8B0DFE}" srcId="{DE70AECC-249D-41BE-AD40-2DB207045D4F}" destId="{48FB55C5-3D30-48D5-AE14-0293922850FE}" srcOrd="2" destOrd="0" parTransId="{0608C31B-BBC1-4326-AB2C-5A2A3DFC00FA}" sibTransId="{99B66FB0-927C-45C6-B532-BD9BF48C7220}"/>
    <dgm:cxn modelId="{1052CF1A-B838-4471-8102-CC22A5E7EC8B}" srcId="{DE70AECC-249D-41BE-AD40-2DB207045D4F}" destId="{53AE7849-516A-480D-8F20-3FC8C2BF2E47}" srcOrd="1" destOrd="0" parTransId="{753127B2-D41A-4A32-9E71-F8437C42FC16}" sibTransId="{C150DD45-BD83-4A6D-8F65-4F357E4A0FDE}"/>
    <dgm:cxn modelId="{2A8B3472-14A6-4AE1-AABC-3B890EEF2366}" type="presOf" srcId="{DE70AECC-249D-41BE-AD40-2DB207045D4F}" destId="{ED89828E-4D09-4C52-86C9-7A13D6367C31}" srcOrd="0" destOrd="0" presId="urn:microsoft.com/office/officeart/2018/2/layout/IconLabelList"/>
    <dgm:cxn modelId="{27843C7E-35F1-4E93-8528-3E3ACE497C9D}" type="presOf" srcId="{05ADD05B-93C9-46D5-8AD6-074F29541DBF}" destId="{20F32630-ACF4-4ED2-92E2-73EEF0E70D46}" srcOrd="0" destOrd="0" presId="urn:microsoft.com/office/officeart/2018/2/layout/IconLabelList"/>
    <dgm:cxn modelId="{0E0317A2-F72B-498D-88F5-0EF715E3FC73}" srcId="{DE70AECC-249D-41BE-AD40-2DB207045D4F}" destId="{05ADD05B-93C9-46D5-8AD6-074F29541DBF}" srcOrd="3" destOrd="0" parTransId="{7BD78C7A-8874-4458-9AD2-E6D0FB3755F2}" sibTransId="{6205BBF3-B6FF-4B94-A1E3-62C28DB23E06}"/>
    <dgm:cxn modelId="{A00F16C3-892E-4C94-863F-EA8F4D7D9AB5}" type="presOf" srcId="{F755AFDD-DF6D-4469-9CB0-26EBA1D5B8A6}" destId="{5A4D9A2B-81CF-47BE-A6F9-A6BFF9C070CB}" srcOrd="0" destOrd="0" presId="urn:microsoft.com/office/officeart/2018/2/layout/IconLabelList"/>
    <dgm:cxn modelId="{F59233D6-C0A5-4A75-85F5-7D779E6B16AB}" type="presOf" srcId="{48FB55C5-3D30-48D5-AE14-0293922850FE}" destId="{B01A0316-1495-4E04-AE4C-1683654D5A02}" srcOrd="0" destOrd="0" presId="urn:microsoft.com/office/officeart/2018/2/layout/IconLabelList"/>
    <dgm:cxn modelId="{BEB16CE2-3A22-4B98-8B46-9AEF9AE8E8F2}" type="presOf" srcId="{53AE7849-516A-480D-8F20-3FC8C2BF2E47}" destId="{CDA533B7-ED52-45A6-8228-9DAEB0399640}" srcOrd="0" destOrd="0" presId="urn:microsoft.com/office/officeart/2018/2/layout/IconLabelList"/>
    <dgm:cxn modelId="{7E91E1E3-6A6B-4C19-A688-CE42EBFE301B}" srcId="{DE70AECC-249D-41BE-AD40-2DB207045D4F}" destId="{F755AFDD-DF6D-4469-9CB0-26EBA1D5B8A6}" srcOrd="0" destOrd="0" parTransId="{786F3E1D-7C19-48A9-A3B5-9CACFEFB112A}" sibTransId="{384FF14D-0EDC-42D6-AFE2-A54BA839F97A}"/>
    <dgm:cxn modelId="{73AF2EEB-74BC-45E1-BAEE-86D0472374C4}" type="presParOf" srcId="{ED89828E-4D09-4C52-86C9-7A13D6367C31}" destId="{A657F885-36DF-436B-B7DB-3116B38F87AB}" srcOrd="0" destOrd="0" presId="urn:microsoft.com/office/officeart/2018/2/layout/IconLabelList"/>
    <dgm:cxn modelId="{3E4482CE-52B2-44A1-A025-66C534B4B5D1}" type="presParOf" srcId="{A657F885-36DF-436B-B7DB-3116B38F87AB}" destId="{BDEB2CA5-6542-4FE0-9383-918A47E52E07}" srcOrd="0" destOrd="0" presId="urn:microsoft.com/office/officeart/2018/2/layout/IconLabelList"/>
    <dgm:cxn modelId="{763B3C1B-169B-4E46-8FA2-5F6C4374AE96}" type="presParOf" srcId="{A657F885-36DF-436B-B7DB-3116B38F87AB}" destId="{42B65C40-E7B3-4AB1-8866-E0826D1DC424}" srcOrd="1" destOrd="0" presId="urn:microsoft.com/office/officeart/2018/2/layout/IconLabelList"/>
    <dgm:cxn modelId="{40CD60AD-A6B9-4F2D-AB23-4958567AB056}" type="presParOf" srcId="{A657F885-36DF-436B-B7DB-3116B38F87AB}" destId="{5A4D9A2B-81CF-47BE-A6F9-A6BFF9C070CB}" srcOrd="2" destOrd="0" presId="urn:microsoft.com/office/officeart/2018/2/layout/IconLabelList"/>
    <dgm:cxn modelId="{F5CD29D4-909E-407D-8290-9D1F6E7BB68D}" type="presParOf" srcId="{ED89828E-4D09-4C52-86C9-7A13D6367C31}" destId="{5D9C207C-2030-4ADB-BC0D-CF7A61A71C45}" srcOrd="1" destOrd="0" presId="urn:microsoft.com/office/officeart/2018/2/layout/IconLabelList"/>
    <dgm:cxn modelId="{3C9FC78B-4A81-4A43-8E7E-8BD61E187E15}" type="presParOf" srcId="{ED89828E-4D09-4C52-86C9-7A13D6367C31}" destId="{4A875272-6CE4-4F2D-9590-0ABBC7A8BC20}" srcOrd="2" destOrd="0" presId="urn:microsoft.com/office/officeart/2018/2/layout/IconLabelList"/>
    <dgm:cxn modelId="{8647A311-C6AB-4637-A053-01E36CB496D6}" type="presParOf" srcId="{4A875272-6CE4-4F2D-9590-0ABBC7A8BC20}" destId="{A54F1A7C-A817-4037-B0EB-C0408FCA81A2}" srcOrd="0" destOrd="0" presId="urn:microsoft.com/office/officeart/2018/2/layout/IconLabelList"/>
    <dgm:cxn modelId="{AD3BA21D-22AE-4AB5-B783-D6E3FE818C52}" type="presParOf" srcId="{4A875272-6CE4-4F2D-9590-0ABBC7A8BC20}" destId="{31E9DACF-27B9-44DB-AC78-54FD9BDAADB8}" srcOrd="1" destOrd="0" presId="urn:microsoft.com/office/officeart/2018/2/layout/IconLabelList"/>
    <dgm:cxn modelId="{7B402207-20E5-4063-974F-00385FF85C69}" type="presParOf" srcId="{4A875272-6CE4-4F2D-9590-0ABBC7A8BC20}" destId="{CDA533B7-ED52-45A6-8228-9DAEB0399640}" srcOrd="2" destOrd="0" presId="urn:microsoft.com/office/officeart/2018/2/layout/IconLabelList"/>
    <dgm:cxn modelId="{AFB8F022-B67C-4D8E-A7CE-80000C488970}" type="presParOf" srcId="{ED89828E-4D09-4C52-86C9-7A13D6367C31}" destId="{80958699-A350-4843-AFFB-8589AF5621E8}" srcOrd="3" destOrd="0" presId="urn:microsoft.com/office/officeart/2018/2/layout/IconLabelList"/>
    <dgm:cxn modelId="{A523EE5C-31B2-4D4A-B7E0-75572FE656EE}" type="presParOf" srcId="{ED89828E-4D09-4C52-86C9-7A13D6367C31}" destId="{DAFF4D01-999D-4B29-A0A9-288CD977590D}" srcOrd="4" destOrd="0" presId="urn:microsoft.com/office/officeart/2018/2/layout/IconLabelList"/>
    <dgm:cxn modelId="{E498D53C-64B0-4E63-9EE0-4A00F07F522B}" type="presParOf" srcId="{DAFF4D01-999D-4B29-A0A9-288CD977590D}" destId="{31F00F55-C580-4B62-B78B-5120E15975DE}" srcOrd="0" destOrd="0" presId="urn:microsoft.com/office/officeart/2018/2/layout/IconLabelList"/>
    <dgm:cxn modelId="{87E2196D-E813-43DB-8723-0F876B93A1BC}" type="presParOf" srcId="{DAFF4D01-999D-4B29-A0A9-288CD977590D}" destId="{3AE76651-562F-429C-B2BD-479CEB033521}" srcOrd="1" destOrd="0" presId="urn:microsoft.com/office/officeart/2018/2/layout/IconLabelList"/>
    <dgm:cxn modelId="{F232A4F7-AC95-487B-936D-2B8781445318}" type="presParOf" srcId="{DAFF4D01-999D-4B29-A0A9-288CD977590D}" destId="{B01A0316-1495-4E04-AE4C-1683654D5A02}" srcOrd="2" destOrd="0" presId="urn:microsoft.com/office/officeart/2018/2/layout/IconLabelList"/>
    <dgm:cxn modelId="{3EA90ACE-14FB-4865-A4C6-8F0CA53F8AAD}" type="presParOf" srcId="{ED89828E-4D09-4C52-86C9-7A13D6367C31}" destId="{A234D773-0A25-4591-8D98-1674F5AE244B}" srcOrd="5" destOrd="0" presId="urn:microsoft.com/office/officeart/2018/2/layout/IconLabelList"/>
    <dgm:cxn modelId="{947E35AF-7C1C-4EFD-B1D1-82CB64391A99}" type="presParOf" srcId="{ED89828E-4D09-4C52-86C9-7A13D6367C31}" destId="{86D91266-DBD8-4C76-8956-84A38CBC4F41}" srcOrd="6" destOrd="0" presId="urn:microsoft.com/office/officeart/2018/2/layout/IconLabelList"/>
    <dgm:cxn modelId="{D11B2B6A-6AC5-4370-B272-F2F484DA9066}" type="presParOf" srcId="{86D91266-DBD8-4C76-8956-84A38CBC4F41}" destId="{74AF4B80-FF4D-4F47-A484-5B851EA0D501}" srcOrd="0" destOrd="0" presId="urn:microsoft.com/office/officeart/2018/2/layout/IconLabelList"/>
    <dgm:cxn modelId="{E3995A38-ADC7-4931-A6D3-363E77FA4AD3}" type="presParOf" srcId="{86D91266-DBD8-4C76-8956-84A38CBC4F41}" destId="{C263EF65-934E-4EB0-9E95-3191A4B1B68E}" srcOrd="1" destOrd="0" presId="urn:microsoft.com/office/officeart/2018/2/layout/IconLabelList"/>
    <dgm:cxn modelId="{CF74EA5F-F8CC-410D-9EA4-86C8DEFABFBE}" type="presParOf" srcId="{86D91266-DBD8-4C76-8956-84A38CBC4F41}" destId="{20F32630-ACF4-4ED2-92E2-73EEF0E70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513EF-0FEB-45FE-B051-01D917457B0F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47AF39-889A-44AD-9F65-696CFE02EBFC}">
      <dgm:prSet custT="1"/>
      <dgm:spPr/>
      <dgm:t>
        <a:bodyPr/>
        <a:lstStyle/>
        <a:p>
          <a:r>
            <a:rPr lang="en-US" sz="1300" b="1" dirty="0"/>
            <a:t>Authorities in healthcare regulation.</a:t>
          </a:r>
        </a:p>
      </dgm:t>
    </dgm:pt>
    <dgm:pt modelId="{9FC68B50-2E29-4DAF-8906-EF35EEAA24D5}" type="parTrans" cxnId="{495E69CE-16B8-4B2B-ABE6-3CFC7572D528}">
      <dgm:prSet/>
      <dgm:spPr/>
      <dgm:t>
        <a:bodyPr/>
        <a:lstStyle/>
        <a:p>
          <a:endParaRPr lang="en-US"/>
        </a:p>
      </dgm:t>
    </dgm:pt>
    <dgm:pt modelId="{F5AA0AE5-B4F8-46ED-8939-FC39713CB908}" type="sibTrans" cxnId="{495E69CE-16B8-4B2B-ABE6-3CFC7572D528}">
      <dgm:prSet/>
      <dgm:spPr/>
      <dgm:t>
        <a:bodyPr/>
        <a:lstStyle/>
        <a:p>
          <a:endParaRPr lang="en-US"/>
        </a:p>
      </dgm:t>
    </dgm:pt>
    <dgm:pt modelId="{16AA4B1B-DC87-4897-8024-416C7594549A}">
      <dgm:prSet custT="1"/>
      <dgm:spPr/>
      <dgm:t>
        <a:bodyPr/>
        <a:lstStyle/>
        <a:p>
          <a:r>
            <a:rPr lang="en-US" sz="1300" b="1" dirty="0"/>
            <a:t>Software developers and providers of IT services in healthcare.</a:t>
          </a:r>
        </a:p>
      </dgm:t>
    </dgm:pt>
    <dgm:pt modelId="{46047ABE-C2EA-43C7-984C-AF7F02CBD2E2}" type="parTrans" cxnId="{FBC9E6B4-C060-4D3A-9699-D74034519640}">
      <dgm:prSet/>
      <dgm:spPr/>
      <dgm:t>
        <a:bodyPr/>
        <a:lstStyle/>
        <a:p>
          <a:endParaRPr lang="en-US"/>
        </a:p>
      </dgm:t>
    </dgm:pt>
    <dgm:pt modelId="{04537621-1F60-4F67-B33D-0C587A684DB6}" type="sibTrans" cxnId="{FBC9E6B4-C060-4D3A-9699-D74034519640}">
      <dgm:prSet/>
      <dgm:spPr/>
      <dgm:t>
        <a:bodyPr/>
        <a:lstStyle/>
        <a:p>
          <a:endParaRPr lang="en-US"/>
        </a:p>
      </dgm:t>
    </dgm:pt>
    <dgm:pt modelId="{07938B24-D1E3-4EC5-AA9A-60D92CC91E6E}">
      <dgm:prSet custT="1"/>
      <dgm:spPr/>
      <dgm:t>
        <a:bodyPr/>
        <a:lstStyle/>
        <a:p>
          <a:r>
            <a:rPr lang="en-US" sz="1300" b="1" dirty="0"/>
            <a:t>EHR(Electronic Health Record) vendors.</a:t>
          </a:r>
        </a:p>
      </dgm:t>
    </dgm:pt>
    <dgm:pt modelId="{A8FC7FAF-3037-4785-AF08-2146B04BD6CE}" type="parTrans" cxnId="{BD131390-3D1F-4A2B-BE94-7A2AEFE34365}">
      <dgm:prSet/>
      <dgm:spPr/>
      <dgm:t>
        <a:bodyPr/>
        <a:lstStyle/>
        <a:p>
          <a:endParaRPr lang="en-US"/>
        </a:p>
      </dgm:t>
    </dgm:pt>
    <dgm:pt modelId="{7ECD66A8-F785-42D8-8E9B-EDE871DFA787}" type="sibTrans" cxnId="{BD131390-3D1F-4A2B-BE94-7A2AEFE34365}">
      <dgm:prSet/>
      <dgm:spPr/>
      <dgm:t>
        <a:bodyPr/>
        <a:lstStyle/>
        <a:p>
          <a:endParaRPr lang="en-US"/>
        </a:p>
      </dgm:t>
    </dgm:pt>
    <dgm:pt modelId="{46C288F2-D96C-4BDF-B7CC-E44E85CFBD67}">
      <dgm:prSet custT="1"/>
      <dgm:spPr/>
      <dgm:t>
        <a:bodyPr/>
        <a:lstStyle/>
        <a:p>
          <a:r>
            <a:rPr lang="en-US" sz="1300" b="1" dirty="0"/>
            <a:t>Suppliers in field of supply of medical </a:t>
          </a:r>
          <a:r>
            <a:rPr lang="en-US" sz="1300" b="1" dirty="0" err="1"/>
            <a:t>equipments</a:t>
          </a:r>
          <a:r>
            <a:rPr lang="en-US" sz="1300" b="1" dirty="0"/>
            <a:t>.</a:t>
          </a:r>
        </a:p>
      </dgm:t>
    </dgm:pt>
    <dgm:pt modelId="{BF92AB8E-0E5E-434B-B439-616F741E8E34}" type="parTrans" cxnId="{FA63B85C-BE24-4E79-8718-C8640AA04E46}">
      <dgm:prSet/>
      <dgm:spPr/>
      <dgm:t>
        <a:bodyPr/>
        <a:lstStyle/>
        <a:p>
          <a:endParaRPr lang="en-US"/>
        </a:p>
      </dgm:t>
    </dgm:pt>
    <dgm:pt modelId="{B10145C7-D94F-4EC2-B624-7DFEF6D0EF7E}" type="sibTrans" cxnId="{FA63B85C-BE24-4E79-8718-C8640AA04E46}">
      <dgm:prSet/>
      <dgm:spPr/>
      <dgm:t>
        <a:bodyPr/>
        <a:lstStyle/>
        <a:p>
          <a:endParaRPr lang="en-US"/>
        </a:p>
      </dgm:t>
    </dgm:pt>
    <dgm:pt modelId="{2EC7CA29-51BF-49C3-9F82-E73A7264CA25}" type="pres">
      <dgm:prSet presAssocID="{108513EF-0FEB-45FE-B051-01D917457B0F}" presName="diagram" presStyleCnt="0">
        <dgm:presLayoutVars>
          <dgm:dir/>
          <dgm:resizeHandles val="exact"/>
        </dgm:presLayoutVars>
      </dgm:prSet>
      <dgm:spPr/>
    </dgm:pt>
    <dgm:pt modelId="{18798E16-10B4-4613-BC7D-6EDD8E7155E5}" type="pres">
      <dgm:prSet presAssocID="{F247AF39-889A-44AD-9F65-696CFE02EBFC}" presName="arrow" presStyleLbl="node1" presStyleIdx="0" presStyleCnt="4">
        <dgm:presLayoutVars>
          <dgm:bulletEnabled val="1"/>
        </dgm:presLayoutVars>
      </dgm:prSet>
      <dgm:spPr/>
    </dgm:pt>
    <dgm:pt modelId="{142DD43C-89EF-4EC3-BA7B-95A3B760D5E3}" type="pres">
      <dgm:prSet presAssocID="{16AA4B1B-DC87-4897-8024-416C7594549A}" presName="arrow" presStyleLbl="node1" presStyleIdx="1" presStyleCnt="4">
        <dgm:presLayoutVars>
          <dgm:bulletEnabled val="1"/>
        </dgm:presLayoutVars>
      </dgm:prSet>
      <dgm:spPr/>
    </dgm:pt>
    <dgm:pt modelId="{4B9E8C36-9D46-4D0E-807F-4A052415B250}" type="pres">
      <dgm:prSet presAssocID="{07938B24-D1E3-4EC5-AA9A-60D92CC91E6E}" presName="arrow" presStyleLbl="node1" presStyleIdx="2" presStyleCnt="4">
        <dgm:presLayoutVars>
          <dgm:bulletEnabled val="1"/>
        </dgm:presLayoutVars>
      </dgm:prSet>
      <dgm:spPr/>
    </dgm:pt>
    <dgm:pt modelId="{6E880314-A0AE-4CE2-8DED-529274DF763B}" type="pres">
      <dgm:prSet presAssocID="{46C288F2-D96C-4BDF-B7CC-E44E85CFBD67}" presName="arrow" presStyleLbl="node1" presStyleIdx="3" presStyleCnt="4">
        <dgm:presLayoutVars>
          <dgm:bulletEnabled val="1"/>
        </dgm:presLayoutVars>
      </dgm:prSet>
      <dgm:spPr/>
    </dgm:pt>
  </dgm:ptLst>
  <dgm:cxnLst>
    <dgm:cxn modelId="{D0F7BB00-A6C2-4E65-8E2E-ED20AD41F5BB}" type="presOf" srcId="{07938B24-D1E3-4EC5-AA9A-60D92CC91E6E}" destId="{4B9E8C36-9D46-4D0E-807F-4A052415B250}" srcOrd="0" destOrd="0" presId="urn:microsoft.com/office/officeart/2005/8/layout/arrow5"/>
    <dgm:cxn modelId="{FA63B85C-BE24-4E79-8718-C8640AA04E46}" srcId="{108513EF-0FEB-45FE-B051-01D917457B0F}" destId="{46C288F2-D96C-4BDF-B7CC-E44E85CFBD67}" srcOrd="3" destOrd="0" parTransId="{BF92AB8E-0E5E-434B-B439-616F741E8E34}" sibTransId="{B10145C7-D94F-4EC2-B624-7DFEF6D0EF7E}"/>
    <dgm:cxn modelId="{C2875584-1C48-44B2-8C44-B8641762B761}" type="presOf" srcId="{16AA4B1B-DC87-4897-8024-416C7594549A}" destId="{142DD43C-89EF-4EC3-BA7B-95A3B760D5E3}" srcOrd="0" destOrd="0" presId="urn:microsoft.com/office/officeart/2005/8/layout/arrow5"/>
    <dgm:cxn modelId="{BD131390-3D1F-4A2B-BE94-7A2AEFE34365}" srcId="{108513EF-0FEB-45FE-B051-01D917457B0F}" destId="{07938B24-D1E3-4EC5-AA9A-60D92CC91E6E}" srcOrd="2" destOrd="0" parTransId="{A8FC7FAF-3037-4785-AF08-2146B04BD6CE}" sibTransId="{7ECD66A8-F785-42D8-8E9B-EDE871DFA787}"/>
    <dgm:cxn modelId="{4CE4C2A4-70AF-4647-B583-3895A89C4B4A}" type="presOf" srcId="{108513EF-0FEB-45FE-B051-01D917457B0F}" destId="{2EC7CA29-51BF-49C3-9F82-E73A7264CA25}" srcOrd="0" destOrd="0" presId="urn:microsoft.com/office/officeart/2005/8/layout/arrow5"/>
    <dgm:cxn modelId="{FBC9E6B4-C060-4D3A-9699-D74034519640}" srcId="{108513EF-0FEB-45FE-B051-01D917457B0F}" destId="{16AA4B1B-DC87-4897-8024-416C7594549A}" srcOrd="1" destOrd="0" parTransId="{46047ABE-C2EA-43C7-984C-AF7F02CBD2E2}" sibTransId="{04537621-1F60-4F67-B33D-0C587A684DB6}"/>
    <dgm:cxn modelId="{302E35C1-45BB-43F7-906D-8BC5B7F2F157}" type="presOf" srcId="{F247AF39-889A-44AD-9F65-696CFE02EBFC}" destId="{18798E16-10B4-4613-BC7D-6EDD8E7155E5}" srcOrd="0" destOrd="0" presId="urn:microsoft.com/office/officeart/2005/8/layout/arrow5"/>
    <dgm:cxn modelId="{495E69CE-16B8-4B2B-ABE6-3CFC7572D528}" srcId="{108513EF-0FEB-45FE-B051-01D917457B0F}" destId="{F247AF39-889A-44AD-9F65-696CFE02EBFC}" srcOrd="0" destOrd="0" parTransId="{9FC68B50-2E29-4DAF-8906-EF35EEAA24D5}" sibTransId="{F5AA0AE5-B4F8-46ED-8939-FC39713CB908}"/>
    <dgm:cxn modelId="{CA4032CF-A89A-4B79-AF4A-3B517DA94FDC}" type="presOf" srcId="{46C288F2-D96C-4BDF-B7CC-E44E85CFBD67}" destId="{6E880314-A0AE-4CE2-8DED-529274DF763B}" srcOrd="0" destOrd="0" presId="urn:microsoft.com/office/officeart/2005/8/layout/arrow5"/>
    <dgm:cxn modelId="{40C0CB81-DB7B-46B7-AD3B-2E0277C4207F}" type="presParOf" srcId="{2EC7CA29-51BF-49C3-9F82-E73A7264CA25}" destId="{18798E16-10B4-4613-BC7D-6EDD8E7155E5}" srcOrd="0" destOrd="0" presId="urn:microsoft.com/office/officeart/2005/8/layout/arrow5"/>
    <dgm:cxn modelId="{B5981789-AEEF-4C70-A56C-C94790D03AB7}" type="presParOf" srcId="{2EC7CA29-51BF-49C3-9F82-E73A7264CA25}" destId="{142DD43C-89EF-4EC3-BA7B-95A3B760D5E3}" srcOrd="1" destOrd="0" presId="urn:microsoft.com/office/officeart/2005/8/layout/arrow5"/>
    <dgm:cxn modelId="{6DFF95A9-15CF-425D-AD61-273C9DE9C68B}" type="presParOf" srcId="{2EC7CA29-51BF-49C3-9F82-E73A7264CA25}" destId="{4B9E8C36-9D46-4D0E-807F-4A052415B250}" srcOrd="2" destOrd="0" presId="urn:microsoft.com/office/officeart/2005/8/layout/arrow5"/>
    <dgm:cxn modelId="{1D1D8ABA-E9C8-429A-9051-385622FA302E}" type="presParOf" srcId="{2EC7CA29-51BF-49C3-9F82-E73A7264CA25}" destId="{6E880314-A0AE-4CE2-8DED-529274DF763B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147F-447F-4202-B482-6CC3E21AAB2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DFA2D-7918-44BB-82D8-8D9E5C02B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Skilled team in both software development and IT fields.</a:t>
          </a:r>
        </a:p>
      </dgm:t>
    </dgm:pt>
    <dgm:pt modelId="{D4CA4FA3-BA13-4565-9457-2D8D999EC886}" type="parTrans" cxnId="{61878A1B-A6E2-4C60-B8A0-3C209D57D993}">
      <dgm:prSet/>
      <dgm:spPr/>
      <dgm:t>
        <a:bodyPr/>
        <a:lstStyle/>
        <a:p>
          <a:endParaRPr lang="en-US"/>
        </a:p>
      </dgm:t>
    </dgm:pt>
    <dgm:pt modelId="{175BC25D-315E-4E51-B58D-FA4A15858840}" type="sibTrans" cxnId="{61878A1B-A6E2-4C60-B8A0-3C209D57D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027216-CC83-4A4A-8B45-32BE4B0375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Partnerships with medical equipment suppliers and EHR vendors.</a:t>
          </a:r>
        </a:p>
      </dgm:t>
    </dgm:pt>
    <dgm:pt modelId="{19382CA2-FAD8-4DBE-8EA4-0929D0E107D8}" type="parTrans" cxnId="{6273B0E2-91D2-45FE-8976-1FAFA47A679E}">
      <dgm:prSet/>
      <dgm:spPr/>
      <dgm:t>
        <a:bodyPr/>
        <a:lstStyle/>
        <a:p>
          <a:endParaRPr lang="en-US"/>
        </a:p>
      </dgm:t>
    </dgm:pt>
    <dgm:pt modelId="{79071817-5D6B-47CD-B68A-BAB1420621AE}" type="sibTrans" cxnId="{6273B0E2-91D2-45FE-8976-1FAFA47A67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CF7135-CFE2-4AC4-A673-C96BE2A28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 infrastructure for healthcare data storage.</a:t>
          </a:r>
        </a:p>
      </dgm:t>
    </dgm:pt>
    <dgm:pt modelId="{5E6BAF8B-9827-4E7E-B59F-FE86576412C1}" type="parTrans" cxnId="{C291D857-D9B1-4295-81DC-4BEA0128EC5E}">
      <dgm:prSet/>
      <dgm:spPr/>
      <dgm:t>
        <a:bodyPr/>
        <a:lstStyle/>
        <a:p>
          <a:endParaRPr lang="en-US"/>
        </a:p>
      </dgm:t>
    </dgm:pt>
    <dgm:pt modelId="{24C0FFD9-3AC4-4FBC-819A-FDD2965CE23F}" type="sibTrans" cxnId="{C291D857-D9B1-4295-81DC-4BEA0128EC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2824C8-8D5C-4647-9182-F06242D5A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Accessibility to both rules and regulations in healthcare.</a:t>
          </a:r>
        </a:p>
      </dgm:t>
    </dgm:pt>
    <dgm:pt modelId="{5E445D73-349E-4B7E-A868-53B9E9AAE480}" type="parTrans" cxnId="{C02CD721-3A45-4386-8ACF-88F700990E6F}">
      <dgm:prSet/>
      <dgm:spPr/>
      <dgm:t>
        <a:bodyPr/>
        <a:lstStyle/>
        <a:p>
          <a:endParaRPr lang="en-US"/>
        </a:p>
      </dgm:t>
    </dgm:pt>
    <dgm:pt modelId="{99E496AA-112A-49C6-B642-C1EB40BECEFB}" type="sibTrans" cxnId="{C02CD721-3A45-4386-8ACF-88F700990E6F}">
      <dgm:prSet/>
      <dgm:spPr/>
      <dgm:t>
        <a:bodyPr/>
        <a:lstStyle/>
        <a:p>
          <a:endParaRPr lang="en-US"/>
        </a:p>
      </dgm:t>
    </dgm:pt>
    <dgm:pt modelId="{80FF66BB-0794-4664-B755-A045B8B6EA54}" type="pres">
      <dgm:prSet presAssocID="{FA84147F-447F-4202-B482-6CC3E21AAB20}" presName="root" presStyleCnt="0">
        <dgm:presLayoutVars>
          <dgm:dir/>
          <dgm:resizeHandles val="exact"/>
        </dgm:presLayoutVars>
      </dgm:prSet>
      <dgm:spPr/>
    </dgm:pt>
    <dgm:pt modelId="{C6B919F3-4C06-4D5E-AD1D-9E8401978EA7}" type="pres">
      <dgm:prSet presAssocID="{FA84147F-447F-4202-B482-6CC3E21AAB20}" presName="container" presStyleCnt="0">
        <dgm:presLayoutVars>
          <dgm:dir/>
          <dgm:resizeHandles val="exact"/>
        </dgm:presLayoutVars>
      </dgm:prSet>
      <dgm:spPr/>
    </dgm:pt>
    <dgm:pt modelId="{0FF04847-4B39-4F01-A51D-92376B66F39B}" type="pres">
      <dgm:prSet presAssocID="{47EDFA2D-7918-44BB-82D8-8D9E5C02B5C3}" presName="compNode" presStyleCnt="0"/>
      <dgm:spPr/>
    </dgm:pt>
    <dgm:pt modelId="{FD0D4BA7-2D92-4803-88E4-F4E72D450CBB}" type="pres">
      <dgm:prSet presAssocID="{47EDFA2D-7918-44BB-82D8-8D9E5C02B5C3}" presName="iconBgRect" presStyleLbl="bgShp" presStyleIdx="0" presStyleCnt="4"/>
      <dgm:spPr/>
    </dgm:pt>
    <dgm:pt modelId="{3CC28629-DEA9-4116-8CBD-AB0D7A52F770}" type="pres">
      <dgm:prSet presAssocID="{47EDFA2D-7918-44BB-82D8-8D9E5C02B5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1786761-EB6E-48F1-89F5-5FDE7871DEC0}" type="pres">
      <dgm:prSet presAssocID="{47EDFA2D-7918-44BB-82D8-8D9E5C02B5C3}" presName="spaceRect" presStyleCnt="0"/>
      <dgm:spPr/>
    </dgm:pt>
    <dgm:pt modelId="{B0923EEB-7A67-4EFC-8368-12696A424708}" type="pres">
      <dgm:prSet presAssocID="{47EDFA2D-7918-44BB-82D8-8D9E5C02B5C3}" presName="textRect" presStyleLbl="revTx" presStyleIdx="0" presStyleCnt="4">
        <dgm:presLayoutVars>
          <dgm:chMax val="1"/>
          <dgm:chPref val="1"/>
        </dgm:presLayoutVars>
      </dgm:prSet>
      <dgm:spPr/>
    </dgm:pt>
    <dgm:pt modelId="{811CFD15-BCAD-432F-BBA4-082A485122BC}" type="pres">
      <dgm:prSet presAssocID="{175BC25D-315E-4E51-B58D-FA4A15858840}" presName="sibTrans" presStyleLbl="sibTrans2D1" presStyleIdx="0" presStyleCnt="0"/>
      <dgm:spPr/>
    </dgm:pt>
    <dgm:pt modelId="{C6C37BDA-9FDE-4AFF-89C8-54ED8881904F}" type="pres">
      <dgm:prSet presAssocID="{AF027216-CC83-4A4A-8B45-32BE4B037527}" presName="compNode" presStyleCnt="0"/>
      <dgm:spPr/>
    </dgm:pt>
    <dgm:pt modelId="{32C98067-ED36-4FB6-B891-DABD2B1C2DAD}" type="pres">
      <dgm:prSet presAssocID="{AF027216-CC83-4A4A-8B45-32BE4B037527}" presName="iconBgRect" presStyleLbl="bgShp" presStyleIdx="1" presStyleCnt="4"/>
      <dgm:spPr/>
    </dgm:pt>
    <dgm:pt modelId="{D47D79F9-67AF-4D92-9BD4-D800E0104EE2}" type="pres">
      <dgm:prSet presAssocID="{AF027216-CC83-4A4A-8B45-32BE4B0375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15CA64E-D128-47B7-AD4C-C08B18C0AF3D}" type="pres">
      <dgm:prSet presAssocID="{AF027216-CC83-4A4A-8B45-32BE4B037527}" presName="spaceRect" presStyleCnt="0"/>
      <dgm:spPr/>
    </dgm:pt>
    <dgm:pt modelId="{2E42EF6C-EDC9-4200-BC72-C218A8816539}" type="pres">
      <dgm:prSet presAssocID="{AF027216-CC83-4A4A-8B45-32BE4B037527}" presName="textRect" presStyleLbl="revTx" presStyleIdx="1" presStyleCnt="4">
        <dgm:presLayoutVars>
          <dgm:chMax val="1"/>
          <dgm:chPref val="1"/>
        </dgm:presLayoutVars>
      </dgm:prSet>
      <dgm:spPr/>
    </dgm:pt>
    <dgm:pt modelId="{262E0AB9-323C-4845-BDBD-35B9BAB7EA9A}" type="pres">
      <dgm:prSet presAssocID="{79071817-5D6B-47CD-B68A-BAB1420621AE}" presName="sibTrans" presStyleLbl="sibTrans2D1" presStyleIdx="0" presStyleCnt="0"/>
      <dgm:spPr/>
    </dgm:pt>
    <dgm:pt modelId="{D67FD8D0-181B-4894-884A-DFAFC9D02232}" type="pres">
      <dgm:prSet presAssocID="{42CF7135-CFE2-4AC4-A673-C96BE2A28129}" presName="compNode" presStyleCnt="0"/>
      <dgm:spPr/>
    </dgm:pt>
    <dgm:pt modelId="{DBB37597-9B25-48E2-9CBE-87C8693455F1}" type="pres">
      <dgm:prSet presAssocID="{42CF7135-CFE2-4AC4-A673-C96BE2A28129}" presName="iconBgRect" presStyleLbl="bgShp" presStyleIdx="2" presStyleCnt="4"/>
      <dgm:spPr/>
    </dgm:pt>
    <dgm:pt modelId="{EB74DC0E-0F30-47CB-B8E5-B6AE5F4BA450}" type="pres">
      <dgm:prSet presAssocID="{42CF7135-CFE2-4AC4-A673-C96BE2A281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601FA11-5304-4BD2-967A-A33758ADD5AC}" type="pres">
      <dgm:prSet presAssocID="{42CF7135-CFE2-4AC4-A673-C96BE2A28129}" presName="spaceRect" presStyleCnt="0"/>
      <dgm:spPr/>
    </dgm:pt>
    <dgm:pt modelId="{1C331149-3B96-4980-81B3-F5255C631A6A}" type="pres">
      <dgm:prSet presAssocID="{42CF7135-CFE2-4AC4-A673-C96BE2A28129}" presName="textRect" presStyleLbl="revTx" presStyleIdx="2" presStyleCnt="4">
        <dgm:presLayoutVars>
          <dgm:chMax val="1"/>
          <dgm:chPref val="1"/>
        </dgm:presLayoutVars>
      </dgm:prSet>
      <dgm:spPr/>
    </dgm:pt>
    <dgm:pt modelId="{31247E29-A0BC-4630-BD0D-2C4490987089}" type="pres">
      <dgm:prSet presAssocID="{24C0FFD9-3AC4-4FBC-819A-FDD2965CE23F}" presName="sibTrans" presStyleLbl="sibTrans2D1" presStyleIdx="0" presStyleCnt="0"/>
      <dgm:spPr/>
    </dgm:pt>
    <dgm:pt modelId="{BC99C018-ADBC-4CCC-8568-CE358F1603E5}" type="pres">
      <dgm:prSet presAssocID="{9D2824C8-8D5C-4647-9182-F06242D5AA01}" presName="compNode" presStyleCnt="0"/>
      <dgm:spPr/>
    </dgm:pt>
    <dgm:pt modelId="{FBAEA40C-E865-421D-94A3-455385A04E98}" type="pres">
      <dgm:prSet presAssocID="{9D2824C8-8D5C-4647-9182-F06242D5AA01}" presName="iconBgRect" presStyleLbl="bgShp" presStyleIdx="3" presStyleCnt="4"/>
      <dgm:spPr/>
    </dgm:pt>
    <dgm:pt modelId="{E89ADE98-0802-4168-8586-77BCFFB74A02}" type="pres">
      <dgm:prSet presAssocID="{9D2824C8-8D5C-4647-9182-F06242D5AA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FA1C01B-32E0-4F2E-9F56-BD9C94DDFBD0}" type="pres">
      <dgm:prSet presAssocID="{9D2824C8-8D5C-4647-9182-F06242D5AA01}" presName="spaceRect" presStyleCnt="0"/>
      <dgm:spPr/>
    </dgm:pt>
    <dgm:pt modelId="{3A1CF37F-BC38-480C-A0E4-3FDC7AF9D4BB}" type="pres">
      <dgm:prSet presAssocID="{9D2824C8-8D5C-4647-9182-F06242D5AA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91A50C-A55A-4AD5-A4F6-B654B595C661}" type="presOf" srcId="{AF027216-CC83-4A4A-8B45-32BE4B037527}" destId="{2E42EF6C-EDC9-4200-BC72-C218A8816539}" srcOrd="0" destOrd="0" presId="urn:microsoft.com/office/officeart/2018/2/layout/IconCircleList"/>
    <dgm:cxn modelId="{59873717-63C8-4EB0-A228-26CF32EDDF90}" type="presOf" srcId="{24C0FFD9-3AC4-4FBC-819A-FDD2965CE23F}" destId="{31247E29-A0BC-4630-BD0D-2C4490987089}" srcOrd="0" destOrd="0" presId="urn:microsoft.com/office/officeart/2018/2/layout/IconCircleList"/>
    <dgm:cxn modelId="{3CAA1A1A-D8EC-4141-B6A0-66785E9C8106}" type="presOf" srcId="{FA84147F-447F-4202-B482-6CC3E21AAB20}" destId="{80FF66BB-0794-4664-B755-A045B8B6EA54}" srcOrd="0" destOrd="0" presId="urn:microsoft.com/office/officeart/2018/2/layout/IconCircleList"/>
    <dgm:cxn modelId="{61878A1B-A6E2-4C60-B8A0-3C209D57D993}" srcId="{FA84147F-447F-4202-B482-6CC3E21AAB20}" destId="{47EDFA2D-7918-44BB-82D8-8D9E5C02B5C3}" srcOrd="0" destOrd="0" parTransId="{D4CA4FA3-BA13-4565-9457-2D8D999EC886}" sibTransId="{175BC25D-315E-4E51-B58D-FA4A15858840}"/>
    <dgm:cxn modelId="{A3D2281F-1833-42CF-98F5-36AD42A6B625}" type="presOf" srcId="{42CF7135-CFE2-4AC4-A673-C96BE2A28129}" destId="{1C331149-3B96-4980-81B3-F5255C631A6A}" srcOrd="0" destOrd="0" presId="urn:microsoft.com/office/officeart/2018/2/layout/IconCircleList"/>
    <dgm:cxn modelId="{C02CD721-3A45-4386-8ACF-88F700990E6F}" srcId="{FA84147F-447F-4202-B482-6CC3E21AAB20}" destId="{9D2824C8-8D5C-4647-9182-F06242D5AA01}" srcOrd="3" destOrd="0" parTransId="{5E445D73-349E-4B7E-A868-53B9E9AAE480}" sibTransId="{99E496AA-112A-49C6-B642-C1EB40BECEFB}"/>
    <dgm:cxn modelId="{BCE4C168-769A-4A1C-8364-F3BF2D0EAE9E}" type="presOf" srcId="{9D2824C8-8D5C-4647-9182-F06242D5AA01}" destId="{3A1CF37F-BC38-480C-A0E4-3FDC7AF9D4BB}" srcOrd="0" destOrd="0" presId="urn:microsoft.com/office/officeart/2018/2/layout/IconCircleList"/>
    <dgm:cxn modelId="{704B8B74-5F9D-400B-842F-8D9068502F47}" type="presOf" srcId="{175BC25D-315E-4E51-B58D-FA4A15858840}" destId="{811CFD15-BCAD-432F-BBA4-082A485122BC}" srcOrd="0" destOrd="0" presId="urn:microsoft.com/office/officeart/2018/2/layout/IconCircleList"/>
    <dgm:cxn modelId="{C291D857-D9B1-4295-81DC-4BEA0128EC5E}" srcId="{FA84147F-447F-4202-B482-6CC3E21AAB20}" destId="{42CF7135-CFE2-4AC4-A673-C96BE2A28129}" srcOrd="2" destOrd="0" parTransId="{5E6BAF8B-9827-4E7E-B59F-FE86576412C1}" sibTransId="{24C0FFD9-3AC4-4FBC-819A-FDD2965CE23F}"/>
    <dgm:cxn modelId="{2A320EAD-8AD4-4369-AC76-047EA305FB65}" type="presOf" srcId="{47EDFA2D-7918-44BB-82D8-8D9E5C02B5C3}" destId="{B0923EEB-7A67-4EFC-8368-12696A424708}" srcOrd="0" destOrd="0" presId="urn:microsoft.com/office/officeart/2018/2/layout/IconCircleList"/>
    <dgm:cxn modelId="{C93415BA-CC53-4BFD-9AA3-ED6BDF11C6AC}" type="presOf" srcId="{79071817-5D6B-47CD-B68A-BAB1420621AE}" destId="{262E0AB9-323C-4845-BDBD-35B9BAB7EA9A}" srcOrd="0" destOrd="0" presId="urn:microsoft.com/office/officeart/2018/2/layout/IconCircleList"/>
    <dgm:cxn modelId="{6273B0E2-91D2-45FE-8976-1FAFA47A679E}" srcId="{FA84147F-447F-4202-B482-6CC3E21AAB20}" destId="{AF027216-CC83-4A4A-8B45-32BE4B037527}" srcOrd="1" destOrd="0" parTransId="{19382CA2-FAD8-4DBE-8EA4-0929D0E107D8}" sibTransId="{79071817-5D6B-47CD-B68A-BAB1420621AE}"/>
    <dgm:cxn modelId="{C2AC237B-BB1E-47E3-83ED-6F103648C3EA}" type="presParOf" srcId="{80FF66BB-0794-4664-B755-A045B8B6EA54}" destId="{C6B919F3-4C06-4D5E-AD1D-9E8401978EA7}" srcOrd="0" destOrd="0" presId="urn:microsoft.com/office/officeart/2018/2/layout/IconCircleList"/>
    <dgm:cxn modelId="{5EC9A500-DD13-4E9C-8FDB-DCD2A2713488}" type="presParOf" srcId="{C6B919F3-4C06-4D5E-AD1D-9E8401978EA7}" destId="{0FF04847-4B39-4F01-A51D-92376B66F39B}" srcOrd="0" destOrd="0" presId="urn:microsoft.com/office/officeart/2018/2/layout/IconCircleList"/>
    <dgm:cxn modelId="{794E3C63-CB8C-4EBC-BF82-DFAB4AD66CD4}" type="presParOf" srcId="{0FF04847-4B39-4F01-A51D-92376B66F39B}" destId="{FD0D4BA7-2D92-4803-88E4-F4E72D450CBB}" srcOrd="0" destOrd="0" presId="urn:microsoft.com/office/officeart/2018/2/layout/IconCircleList"/>
    <dgm:cxn modelId="{CB23183A-CBD1-496F-BA62-EB8A39CAC1F6}" type="presParOf" srcId="{0FF04847-4B39-4F01-A51D-92376B66F39B}" destId="{3CC28629-DEA9-4116-8CBD-AB0D7A52F770}" srcOrd="1" destOrd="0" presId="urn:microsoft.com/office/officeart/2018/2/layout/IconCircleList"/>
    <dgm:cxn modelId="{FBE0BBE5-7E95-4249-9C32-3B6FBFCE1726}" type="presParOf" srcId="{0FF04847-4B39-4F01-A51D-92376B66F39B}" destId="{D1786761-EB6E-48F1-89F5-5FDE7871DEC0}" srcOrd="2" destOrd="0" presId="urn:microsoft.com/office/officeart/2018/2/layout/IconCircleList"/>
    <dgm:cxn modelId="{6D1210C7-EB86-4A92-924A-3DFE83243399}" type="presParOf" srcId="{0FF04847-4B39-4F01-A51D-92376B66F39B}" destId="{B0923EEB-7A67-4EFC-8368-12696A424708}" srcOrd="3" destOrd="0" presId="urn:microsoft.com/office/officeart/2018/2/layout/IconCircleList"/>
    <dgm:cxn modelId="{1523F696-9373-464D-8193-F98150845F5E}" type="presParOf" srcId="{C6B919F3-4C06-4D5E-AD1D-9E8401978EA7}" destId="{811CFD15-BCAD-432F-BBA4-082A485122BC}" srcOrd="1" destOrd="0" presId="urn:microsoft.com/office/officeart/2018/2/layout/IconCircleList"/>
    <dgm:cxn modelId="{06FB2B8E-E197-4BC3-992D-5EB8D4E59975}" type="presParOf" srcId="{C6B919F3-4C06-4D5E-AD1D-9E8401978EA7}" destId="{C6C37BDA-9FDE-4AFF-89C8-54ED8881904F}" srcOrd="2" destOrd="0" presId="urn:microsoft.com/office/officeart/2018/2/layout/IconCircleList"/>
    <dgm:cxn modelId="{EFA0D489-1247-4187-90E4-3D91A6E6F92B}" type="presParOf" srcId="{C6C37BDA-9FDE-4AFF-89C8-54ED8881904F}" destId="{32C98067-ED36-4FB6-B891-DABD2B1C2DAD}" srcOrd="0" destOrd="0" presId="urn:microsoft.com/office/officeart/2018/2/layout/IconCircleList"/>
    <dgm:cxn modelId="{C27ED56D-03FA-4127-B9E1-CBE3A73F3EAB}" type="presParOf" srcId="{C6C37BDA-9FDE-4AFF-89C8-54ED8881904F}" destId="{D47D79F9-67AF-4D92-9BD4-D800E0104EE2}" srcOrd="1" destOrd="0" presId="urn:microsoft.com/office/officeart/2018/2/layout/IconCircleList"/>
    <dgm:cxn modelId="{66588AD8-AE8A-4964-9C1C-D31EEAD44C23}" type="presParOf" srcId="{C6C37BDA-9FDE-4AFF-89C8-54ED8881904F}" destId="{815CA64E-D128-47B7-AD4C-C08B18C0AF3D}" srcOrd="2" destOrd="0" presId="urn:microsoft.com/office/officeart/2018/2/layout/IconCircleList"/>
    <dgm:cxn modelId="{E8E7BB47-9B9F-41D5-B913-D66CB15C4E20}" type="presParOf" srcId="{C6C37BDA-9FDE-4AFF-89C8-54ED8881904F}" destId="{2E42EF6C-EDC9-4200-BC72-C218A8816539}" srcOrd="3" destOrd="0" presId="urn:microsoft.com/office/officeart/2018/2/layout/IconCircleList"/>
    <dgm:cxn modelId="{1D97210E-2FE5-4360-8828-486AFF780AC7}" type="presParOf" srcId="{C6B919F3-4C06-4D5E-AD1D-9E8401978EA7}" destId="{262E0AB9-323C-4845-BDBD-35B9BAB7EA9A}" srcOrd="3" destOrd="0" presId="urn:microsoft.com/office/officeart/2018/2/layout/IconCircleList"/>
    <dgm:cxn modelId="{4F01B6C6-261F-4ED4-8693-DB2C86DAD936}" type="presParOf" srcId="{C6B919F3-4C06-4D5E-AD1D-9E8401978EA7}" destId="{D67FD8D0-181B-4894-884A-DFAFC9D02232}" srcOrd="4" destOrd="0" presId="urn:microsoft.com/office/officeart/2018/2/layout/IconCircleList"/>
    <dgm:cxn modelId="{5FB17FB4-4DC5-46DB-8E84-389110189257}" type="presParOf" srcId="{D67FD8D0-181B-4894-884A-DFAFC9D02232}" destId="{DBB37597-9B25-48E2-9CBE-87C8693455F1}" srcOrd="0" destOrd="0" presId="urn:microsoft.com/office/officeart/2018/2/layout/IconCircleList"/>
    <dgm:cxn modelId="{2BE67CD8-E597-49B0-AE96-130E4ECAA71D}" type="presParOf" srcId="{D67FD8D0-181B-4894-884A-DFAFC9D02232}" destId="{EB74DC0E-0F30-47CB-B8E5-B6AE5F4BA450}" srcOrd="1" destOrd="0" presId="urn:microsoft.com/office/officeart/2018/2/layout/IconCircleList"/>
    <dgm:cxn modelId="{BFE5EF76-40B4-4226-880B-E930CE36771F}" type="presParOf" srcId="{D67FD8D0-181B-4894-884A-DFAFC9D02232}" destId="{B601FA11-5304-4BD2-967A-A33758ADD5AC}" srcOrd="2" destOrd="0" presId="urn:microsoft.com/office/officeart/2018/2/layout/IconCircleList"/>
    <dgm:cxn modelId="{3EB88550-F8B1-484C-8CB9-8709E5320233}" type="presParOf" srcId="{D67FD8D0-181B-4894-884A-DFAFC9D02232}" destId="{1C331149-3B96-4980-81B3-F5255C631A6A}" srcOrd="3" destOrd="0" presId="urn:microsoft.com/office/officeart/2018/2/layout/IconCircleList"/>
    <dgm:cxn modelId="{CA346219-3B5F-41B8-93A6-73DEC055344F}" type="presParOf" srcId="{C6B919F3-4C06-4D5E-AD1D-9E8401978EA7}" destId="{31247E29-A0BC-4630-BD0D-2C4490987089}" srcOrd="5" destOrd="0" presId="urn:microsoft.com/office/officeart/2018/2/layout/IconCircleList"/>
    <dgm:cxn modelId="{441BB4F8-1369-4B88-9F5D-A0C9648522B3}" type="presParOf" srcId="{C6B919F3-4C06-4D5E-AD1D-9E8401978EA7}" destId="{BC99C018-ADBC-4CCC-8568-CE358F1603E5}" srcOrd="6" destOrd="0" presId="urn:microsoft.com/office/officeart/2018/2/layout/IconCircleList"/>
    <dgm:cxn modelId="{410BA8D7-6635-4287-ABE7-F7522E298514}" type="presParOf" srcId="{BC99C018-ADBC-4CCC-8568-CE358F1603E5}" destId="{FBAEA40C-E865-421D-94A3-455385A04E98}" srcOrd="0" destOrd="0" presId="urn:microsoft.com/office/officeart/2018/2/layout/IconCircleList"/>
    <dgm:cxn modelId="{5428D688-A4AA-42E0-9FF0-A6EB891D1F1B}" type="presParOf" srcId="{BC99C018-ADBC-4CCC-8568-CE358F1603E5}" destId="{E89ADE98-0802-4168-8586-77BCFFB74A02}" srcOrd="1" destOrd="0" presId="urn:microsoft.com/office/officeart/2018/2/layout/IconCircleList"/>
    <dgm:cxn modelId="{1D769B58-16D1-4FA9-8B51-BCCDF5838A47}" type="presParOf" srcId="{BC99C018-ADBC-4CCC-8568-CE358F1603E5}" destId="{5FA1C01B-32E0-4F2E-9F56-BD9C94DDFBD0}" srcOrd="2" destOrd="0" presId="urn:microsoft.com/office/officeart/2018/2/layout/IconCircleList"/>
    <dgm:cxn modelId="{5442CD35-6E59-42DE-854F-FE5952AA3A38}" type="presParOf" srcId="{BC99C018-ADBC-4CCC-8568-CE358F1603E5}" destId="{3A1CF37F-BC38-480C-A0E4-3FDC7AF9D4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405CF-016E-49E2-95DC-65BCCB87A1C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4FD3DC-72FC-4D40-882C-E6350BADD69A}">
      <dgm:prSet/>
      <dgm:spPr/>
      <dgm:t>
        <a:bodyPr/>
        <a:lstStyle/>
        <a:p>
          <a:r>
            <a:rPr lang="en-US"/>
            <a:t>Security and privacy of data.</a:t>
          </a:r>
        </a:p>
      </dgm:t>
    </dgm:pt>
    <dgm:pt modelId="{3C1FFA91-60BC-4B5C-B8ED-F4CBD12D8D2B}" type="parTrans" cxnId="{C5FF2F94-A52C-49B8-ACD7-B051A97AB80D}">
      <dgm:prSet/>
      <dgm:spPr/>
      <dgm:t>
        <a:bodyPr/>
        <a:lstStyle/>
        <a:p>
          <a:endParaRPr lang="en-US"/>
        </a:p>
      </dgm:t>
    </dgm:pt>
    <dgm:pt modelId="{EBE1229C-966A-4AB0-851B-0C37AD5A7E88}" type="sibTrans" cxnId="{C5FF2F94-A52C-49B8-ACD7-B051A97AB80D}">
      <dgm:prSet/>
      <dgm:spPr/>
      <dgm:t>
        <a:bodyPr/>
        <a:lstStyle/>
        <a:p>
          <a:endParaRPr lang="en-US"/>
        </a:p>
      </dgm:t>
    </dgm:pt>
    <dgm:pt modelId="{86179745-A63E-41A4-9562-05931C567603}">
      <dgm:prSet/>
      <dgm:spPr/>
      <dgm:t>
        <a:bodyPr/>
        <a:lstStyle/>
        <a:p>
          <a:r>
            <a:rPr lang="en-US"/>
            <a:t>Continuous improvement in the system.</a:t>
          </a:r>
        </a:p>
      </dgm:t>
    </dgm:pt>
    <dgm:pt modelId="{6DC73710-7F25-4022-99F2-971C5B7D5E3E}" type="parTrans" cxnId="{539C8A9D-62FF-46D2-844A-5A89043E4EA8}">
      <dgm:prSet/>
      <dgm:spPr/>
      <dgm:t>
        <a:bodyPr/>
        <a:lstStyle/>
        <a:p>
          <a:endParaRPr lang="en-US"/>
        </a:p>
      </dgm:t>
    </dgm:pt>
    <dgm:pt modelId="{F5B197A7-D3C5-486F-8F3A-53388D53AC71}" type="sibTrans" cxnId="{539C8A9D-62FF-46D2-844A-5A89043E4EA8}">
      <dgm:prSet/>
      <dgm:spPr/>
      <dgm:t>
        <a:bodyPr/>
        <a:lstStyle/>
        <a:p>
          <a:endParaRPr lang="en-US"/>
        </a:p>
      </dgm:t>
    </dgm:pt>
    <dgm:pt modelId="{870D793A-E820-4107-B63E-4316C988BE84}">
      <dgm:prSet/>
      <dgm:spPr/>
      <dgm:t>
        <a:bodyPr/>
        <a:lstStyle/>
        <a:p>
          <a:r>
            <a:rPr lang="en-US" dirty="0"/>
            <a:t>A better integration with the currently running hospital systems.</a:t>
          </a:r>
        </a:p>
      </dgm:t>
    </dgm:pt>
    <dgm:pt modelId="{AEE98938-3100-4EF7-95FB-F3FA7C2ACDCD}" type="parTrans" cxnId="{840A7269-643C-4EB7-9312-8ED70A51D0AA}">
      <dgm:prSet/>
      <dgm:spPr/>
      <dgm:t>
        <a:bodyPr/>
        <a:lstStyle/>
        <a:p>
          <a:endParaRPr lang="en-US"/>
        </a:p>
      </dgm:t>
    </dgm:pt>
    <dgm:pt modelId="{9F8F2B37-4230-46C0-932D-004567952308}" type="sibTrans" cxnId="{840A7269-643C-4EB7-9312-8ED70A51D0AA}">
      <dgm:prSet/>
      <dgm:spPr/>
      <dgm:t>
        <a:bodyPr/>
        <a:lstStyle/>
        <a:p>
          <a:endParaRPr lang="en-US"/>
        </a:p>
      </dgm:t>
    </dgm:pt>
    <dgm:pt modelId="{C9FC92E4-2773-4DBE-AAEA-E9CCFE6713CD}">
      <dgm:prSet/>
      <dgm:spPr/>
      <dgm:t>
        <a:bodyPr/>
        <a:lstStyle/>
        <a:p>
          <a:r>
            <a:rPr lang="en-US" dirty="0"/>
            <a:t>Proper training and support for staff.</a:t>
          </a:r>
        </a:p>
      </dgm:t>
    </dgm:pt>
    <dgm:pt modelId="{DAA90CF0-CB4F-462E-B573-B9E36CE58213}" type="parTrans" cxnId="{33162878-A185-49CD-95F9-544E6FC2253B}">
      <dgm:prSet/>
      <dgm:spPr/>
      <dgm:t>
        <a:bodyPr/>
        <a:lstStyle/>
        <a:p>
          <a:endParaRPr lang="en-US"/>
        </a:p>
      </dgm:t>
    </dgm:pt>
    <dgm:pt modelId="{16B343EF-0C79-4FE6-ADB4-5CE6558D8A37}" type="sibTrans" cxnId="{33162878-A185-49CD-95F9-544E6FC2253B}">
      <dgm:prSet/>
      <dgm:spPr/>
      <dgm:t>
        <a:bodyPr/>
        <a:lstStyle/>
        <a:p>
          <a:endParaRPr lang="en-US"/>
        </a:p>
      </dgm:t>
    </dgm:pt>
    <dgm:pt modelId="{DCA83D21-46B6-4A04-9497-184551E092FA}">
      <dgm:prSet/>
      <dgm:spPr/>
      <dgm:t>
        <a:bodyPr/>
        <a:lstStyle/>
        <a:p>
          <a:r>
            <a:rPr lang="en-US" dirty="0"/>
            <a:t>Timely development and maintenance of software.</a:t>
          </a:r>
        </a:p>
      </dgm:t>
    </dgm:pt>
    <dgm:pt modelId="{3E0E36C2-2F0D-429B-8B91-BF1E71AC91F7}" type="parTrans" cxnId="{1D15D802-2BC3-47B3-904F-7F7050F140ED}">
      <dgm:prSet/>
      <dgm:spPr/>
      <dgm:t>
        <a:bodyPr/>
        <a:lstStyle/>
        <a:p>
          <a:endParaRPr lang="en-US"/>
        </a:p>
      </dgm:t>
    </dgm:pt>
    <dgm:pt modelId="{279DE3D4-B299-4817-B290-C97C823B4E40}" type="sibTrans" cxnId="{1D15D802-2BC3-47B3-904F-7F7050F140ED}">
      <dgm:prSet/>
      <dgm:spPr/>
      <dgm:t>
        <a:bodyPr/>
        <a:lstStyle/>
        <a:p>
          <a:endParaRPr lang="en-US"/>
        </a:p>
      </dgm:t>
    </dgm:pt>
    <dgm:pt modelId="{093D1F80-453C-479E-947A-19A1C6C20C50}" type="pres">
      <dgm:prSet presAssocID="{F66405CF-016E-49E2-95DC-65BCCB87A1CB}" presName="cycle" presStyleCnt="0">
        <dgm:presLayoutVars>
          <dgm:dir/>
          <dgm:resizeHandles val="exact"/>
        </dgm:presLayoutVars>
      </dgm:prSet>
      <dgm:spPr/>
    </dgm:pt>
    <dgm:pt modelId="{AB3DA7D3-A041-427A-A78E-1F3986BAA776}" type="pres">
      <dgm:prSet presAssocID="{DF4FD3DC-72FC-4D40-882C-E6350BADD69A}" presName="node" presStyleLbl="node1" presStyleIdx="0" presStyleCnt="5">
        <dgm:presLayoutVars>
          <dgm:bulletEnabled val="1"/>
        </dgm:presLayoutVars>
      </dgm:prSet>
      <dgm:spPr/>
    </dgm:pt>
    <dgm:pt modelId="{6B0E2A12-6174-4364-BA75-10DD9F590AA8}" type="pres">
      <dgm:prSet presAssocID="{DF4FD3DC-72FC-4D40-882C-E6350BADD69A}" presName="spNode" presStyleCnt="0"/>
      <dgm:spPr/>
    </dgm:pt>
    <dgm:pt modelId="{85EC05D3-C468-4251-9AE8-AF91DE0C309E}" type="pres">
      <dgm:prSet presAssocID="{EBE1229C-966A-4AB0-851B-0C37AD5A7E88}" presName="sibTrans" presStyleLbl="sibTrans1D1" presStyleIdx="0" presStyleCnt="5"/>
      <dgm:spPr/>
    </dgm:pt>
    <dgm:pt modelId="{E185DDA4-96FA-473D-A609-CFD873E99269}" type="pres">
      <dgm:prSet presAssocID="{86179745-A63E-41A4-9562-05931C567603}" presName="node" presStyleLbl="node1" presStyleIdx="1" presStyleCnt="5">
        <dgm:presLayoutVars>
          <dgm:bulletEnabled val="1"/>
        </dgm:presLayoutVars>
      </dgm:prSet>
      <dgm:spPr/>
    </dgm:pt>
    <dgm:pt modelId="{F13DF8BE-CA08-4A7C-9800-9A26EE598CEB}" type="pres">
      <dgm:prSet presAssocID="{86179745-A63E-41A4-9562-05931C567603}" presName="spNode" presStyleCnt="0"/>
      <dgm:spPr/>
    </dgm:pt>
    <dgm:pt modelId="{9F407DD3-5022-40D4-88EE-C60FD9F81F94}" type="pres">
      <dgm:prSet presAssocID="{F5B197A7-D3C5-486F-8F3A-53388D53AC71}" presName="sibTrans" presStyleLbl="sibTrans1D1" presStyleIdx="1" presStyleCnt="5"/>
      <dgm:spPr/>
    </dgm:pt>
    <dgm:pt modelId="{38A3B296-9BAF-44E6-BD47-ACE37F79BCD6}" type="pres">
      <dgm:prSet presAssocID="{870D793A-E820-4107-B63E-4316C988BE84}" presName="node" presStyleLbl="node1" presStyleIdx="2" presStyleCnt="5">
        <dgm:presLayoutVars>
          <dgm:bulletEnabled val="1"/>
        </dgm:presLayoutVars>
      </dgm:prSet>
      <dgm:spPr/>
    </dgm:pt>
    <dgm:pt modelId="{CBD7EC32-9AD0-4530-977E-C51F3F8EAEF5}" type="pres">
      <dgm:prSet presAssocID="{870D793A-E820-4107-B63E-4316C988BE84}" presName="spNode" presStyleCnt="0"/>
      <dgm:spPr/>
    </dgm:pt>
    <dgm:pt modelId="{D508FDFC-10A6-4FAC-9427-76BE65D5C542}" type="pres">
      <dgm:prSet presAssocID="{9F8F2B37-4230-46C0-932D-004567952308}" presName="sibTrans" presStyleLbl="sibTrans1D1" presStyleIdx="2" presStyleCnt="5"/>
      <dgm:spPr/>
    </dgm:pt>
    <dgm:pt modelId="{E4DC9E51-3DA3-4CE0-891C-6B65B0DEB43F}" type="pres">
      <dgm:prSet presAssocID="{C9FC92E4-2773-4DBE-AAEA-E9CCFE6713CD}" presName="node" presStyleLbl="node1" presStyleIdx="3" presStyleCnt="5">
        <dgm:presLayoutVars>
          <dgm:bulletEnabled val="1"/>
        </dgm:presLayoutVars>
      </dgm:prSet>
      <dgm:spPr/>
    </dgm:pt>
    <dgm:pt modelId="{EAFDAA37-744A-4157-B8E9-98695A4A4C47}" type="pres">
      <dgm:prSet presAssocID="{C9FC92E4-2773-4DBE-AAEA-E9CCFE6713CD}" presName="spNode" presStyleCnt="0"/>
      <dgm:spPr/>
    </dgm:pt>
    <dgm:pt modelId="{AC2E64BB-DE06-498C-9375-157A70420CAC}" type="pres">
      <dgm:prSet presAssocID="{16B343EF-0C79-4FE6-ADB4-5CE6558D8A37}" presName="sibTrans" presStyleLbl="sibTrans1D1" presStyleIdx="3" presStyleCnt="5"/>
      <dgm:spPr/>
    </dgm:pt>
    <dgm:pt modelId="{0C2E1D58-FA23-4B9A-A46E-2468EBE0EBFD}" type="pres">
      <dgm:prSet presAssocID="{DCA83D21-46B6-4A04-9497-184551E092FA}" presName="node" presStyleLbl="node1" presStyleIdx="4" presStyleCnt="5">
        <dgm:presLayoutVars>
          <dgm:bulletEnabled val="1"/>
        </dgm:presLayoutVars>
      </dgm:prSet>
      <dgm:spPr/>
    </dgm:pt>
    <dgm:pt modelId="{71C6D27C-50DE-46E9-8267-B19A8DF2BD3F}" type="pres">
      <dgm:prSet presAssocID="{DCA83D21-46B6-4A04-9497-184551E092FA}" presName="spNode" presStyleCnt="0"/>
      <dgm:spPr/>
    </dgm:pt>
    <dgm:pt modelId="{A9DA7943-03C2-44AD-A0D3-826967AD09FE}" type="pres">
      <dgm:prSet presAssocID="{279DE3D4-B299-4817-B290-C97C823B4E40}" presName="sibTrans" presStyleLbl="sibTrans1D1" presStyleIdx="4" presStyleCnt="5"/>
      <dgm:spPr/>
    </dgm:pt>
  </dgm:ptLst>
  <dgm:cxnLst>
    <dgm:cxn modelId="{1D15D802-2BC3-47B3-904F-7F7050F140ED}" srcId="{F66405CF-016E-49E2-95DC-65BCCB87A1CB}" destId="{DCA83D21-46B6-4A04-9497-184551E092FA}" srcOrd="4" destOrd="0" parTransId="{3E0E36C2-2F0D-429B-8B91-BF1E71AC91F7}" sibTransId="{279DE3D4-B299-4817-B290-C97C823B4E40}"/>
    <dgm:cxn modelId="{296B8B0F-9999-4580-A3C3-11B1DB86AE2B}" type="presOf" srcId="{EBE1229C-966A-4AB0-851B-0C37AD5A7E88}" destId="{85EC05D3-C468-4251-9AE8-AF91DE0C309E}" srcOrd="0" destOrd="0" presId="urn:microsoft.com/office/officeart/2005/8/layout/cycle6"/>
    <dgm:cxn modelId="{CEC70F46-1CD4-4708-AC95-1BD4320786EE}" type="presOf" srcId="{279DE3D4-B299-4817-B290-C97C823B4E40}" destId="{A9DA7943-03C2-44AD-A0D3-826967AD09FE}" srcOrd="0" destOrd="0" presId="urn:microsoft.com/office/officeart/2005/8/layout/cycle6"/>
    <dgm:cxn modelId="{840A7269-643C-4EB7-9312-8ED70A51D0AA}" srcId="{F66405CF-016E-49E2-95DC-65BCCB87A1CB}" destId="{870D793A-E820-4107-B63E-4316C988BE84}" srcOrd="2" destOrd="0" parTransId="{AEE98938-3100-4EF7-95FB-F3FA7C2ACDCD}" sibTransId="{9F8F2B37-4230-46C0-932D-004567952308}"/>
    <dgm:cxn modelId="{5AC31251-54F2-48BD-8D75-CD6467EA6C27}" type="presOf" srcId="{9F8F2B37-4230-46C0-932D-004567952308}" destId="{D508FDFC-10A6-4FAC-9427-76BE65D5C542}" srcOrd="0" destOrd="0" presId="urn:microsoft.com/office/officeart/2005/8/layout/cycle6"/>
    <dgm:cxn modelId="{33162878-A185-49CD-95F9-544E6FC2253B}" srcId="{F66405CF-016E-49E2-95DC-65BCCB87A1CB}" destId="{C9FC92E4-2773-4DBE-AAEA-E9CCFE6713CD}" srcOrd="3" destOrd="0" parTransId="{DAA90CF0-CB4F-462E-B573-B9E36CE58213}" sibTransId="{16B343EF-0C79-4FE6-ADB4-5CE6558D8A37}"/>
    <dgm:cxn modelId="{5CAC6778-49D5-4FA9-9EDC-68D955FBB32F}" type="presOf" srcId="{DCA83D21-46B6-4A04-9497-184551E092FA}" destId="{0C2E1D58-FA23-4B9A-A46E-2468EBE0EBFD}" srcOrd="0" destOrd="0" presId="urn:microsoft.com/office/officeart/2005/8/layout/cycle6"/>
    <dgm:cxn modelId="{C5FF2F94-A52C-49B8-ACD7-B051A97AB80D}" srcId="{F66405CF-016E-49E2-95DC-65BCCB87A1CB}" destId="{DF4FD3DC-72FC-4D40-882C-E6350BADD69A}" srcOrd="0" destOrd="0" parTransId="{3C1FFA91-60BC-4B5C-B8ED-F4CBD12D8D2B}" sibTransId="{EBE1229C-966A-4AB0-851B-0C37AD5A7E88}"/>
    <dgm:cxn modelId="{438ACA96-0EB5-471E-B4AF-4B9374BE60CD}" type="presOf" srcId="{C9FC92E4-2773-4DBE-AAEA-E9CCFE6713CD}" destId="{E4DC9E51-3DA3-4CE0-891C-6B65B0DEB43F}" srcOrd="0" destOrd="0" presId="urn:microsoft.com/office/officeart/2005/8/layout/cycle6"/>
    <dgm:cxn modelId="{539C8A9D-62FF-46D2-844A-5A89043E4EA8}" srcId="{F66405CF-016E-49E2-95DC-65BCCB87A1CB}" destId="{86179745-A63E-41A4-9562-05931C567603}" srcOrd="1" destOrd="0" parTransId="{6DC73710-7F25-4022-99F2-971C5B7D5E3E}" sibTransId="{F5B197A7-D3C5-486F-8F3A-53388D53AC71}"/>
    <dgm:cxn modelId="{6F9C0ABE-8421-48F3-A549-ECF962C10F14}" type="presOf" srcId="{86179745-A63E-41A4-9562-05931C567603}" destId="{E185DDA4-96FA-473D-A609-CFD873E99269}" srcOrd="0" destOrd="0" presId="urn:microsoft.com/office/officeart/2005/8/layout/cycle6"/>
    <dgm:cxn modelId="{722FA9CE-F027-448D-ABC0-2792D0EF11CB}" type="presOf" srcId="{16B343EF-0C79-4FE6-ADB4-5CE6558D8A37}" destId="{AC2E64BB-DE06-498C-9375-157A70420CAC}" srcOrd="0" destOrd="0" presId="urn:microsoft.com/office/officeart/2005/8/layout/cycle6"/>
    <dgm:cxn modelId="{1277ABD9-D9AE-40EC-8CCA-6AEBD09DF062}" type="presOf" srcId="{DF4FD3DC-72FC-4D40-882C-E6350BADD69A}" destId="{AB3DA7D3-A041-427A-A78E-1F3986BAA776}" srcOrd="0" destOrd="0" presId="urn:microsoft.com/office/officeart/2005/8/layout/cycle6"/>
    <dgm:cxn modelId="{ECCA5ADD-B5F0-471B-81C0-A435E49510F7}" type="presOf" srcId="{F5B197A7-D3C5-486F-8F3A-53388D53AC71}" destId="{9F407DD3-5022-40D4-88EE-C60FD9F81F94}" srcOrd="0" destOrd="0" presId="urn:microsoft.com/office/officeart/2005/8/layout/cycle6"/>
    <dgm:cxn modelId="{22EFAAF7-541F-45F3-8992-98EAAC84B82D}" type="presOf" srcId="{F66405CF-016E-49E2-95DC-65BCCB87A1CB}" destId="{093D1F80-453C-479E-947A-19A1C6C20C50}" srcOrd="0" destOrd="0" presId="urn:microsoft.com/office/officeart/2005/8/layout/cycle6"/>
    <dgm:cxn modelId="{86D592FD-9432-4A98-9F9F-C9D228152F3F}" type="presOf" srcId="{870D793A-E820-4107-B63E-4316C988BE84}" destId="{38A3B296-9BAF-44E6-BD47-ACE37F79BCD6}" srcOrd="0" destOrd="0" presId="urn:microsoft.com/office/officeart/2005/8/layout/cycle6"/>
    <dgm:cxn modelId="{E8D3E3B8-44E4-4A3A-9F27-66B4A6FABB17}" type="presParOf" srcId="{093D1F80-453C-479E-947A-19A1C6C20C50}" destId="{AB3DA7D3-A041-427A-A78E-1F3986BAA776}" srcOrd="0" destOrd="0" presId="urn:microsoft.com/office/officeart/2005/8/layout/cycle6"/>
    <dgm:cxn modelId="{279CF080-1879-489B-B211-89C8326DF7C1}" type="presParOf" srcId="{093D1F80-453C-479E-947A-19A1C6C20C50}" destId="{6B0E2A12-6174-4364-BA75-10DD9F590AA8}" srcOrd="1" destOrd="0" presId="urn:microsoft.com/office/officeart/2005/8/layout/cycle6"/>
    <dgm:cxn modelId="{BE1520EC-1CFA-437C-A218-F2E5CDA3AAA4}" type="presParOf" srcId="{093D1F80-453C-479E-947A-19A1C6C20C50}" destId="{85EC05D3-C468-4251-9AE8-AF91DE0C309E}" srcOrd="2" destOrd="0" presId="urn:microsoft.com/office/officeart/2005/8/layout/cycle6"/>
    <dgm:cxn modelId="{03735B88-EEE7-43EB-B149-ABED535B4101}" type="presParOf" srcId="{093D1F80-453C-479E-947A-19A1C6C20C50}" destId="{E185DDA4-96FA-473D-A609-CFD873E99269}" srcOrd="3" destOrd="0" presId="urn:microsoft.com/office/officeart/2005/8/layout/cycle6"/>
    <dgm:cxn modelId="{1B0C031E-655C-4CF1-AD61-735B7FD6F15B}" type="presParOf" srcId="{093D1F80-453C-479E-947A-19A1C6C20C50}" destId="{F13DF8BE-CA08-4A7C-9800-9A26EE598CEB}" srcOrd="4" destOrd="0" presId="urn:microsoft.com/office/officeart/2005/8/layout/cycle6"/>
    <dgm:cxn modelId="{A3F0FFEC-8D15-4908-88EA-CB0254FC6F16}" type="presParOf" srcId="{093D1F80-453C-479E-947A-19A1C6C20C50}" destId="{9F407DD3-5022-40D4-88EE-C60FD9F81F94}" srcOrd="5" destOrd="0" presId="urn:microsoft.com/office/officeart/2005/8/layout/cycle6"/>
    <dgm:cxn modelId="{F31C0AF9-26A0-421E-B305-33A907DB5057}" type="presParOf" srcId="{093D1F80-453C-479E-947A-19A1C6C20C50}" destId="{38A3B296-9BAF-44E6-BD47-ACE37F79BCD6}" srcOrd="6" destOrd="0" presId="urn:microsoft.com/office/officeart/2005/8/layout/cycle6"/>
    <dgm:cxn modelId="{BF155B47-7054-4099-BBF4-980263E662E1}" type="presParOf" srcId="{093D1F80-453C-479E-947A-19A1C6C20C50}" destId="{CBD7EC32-9AD0-4530-977E-C51F3F8EAEF5}" srcOrd="7" destOrd="0" presId="urn:microsoft.com/office/officeart/2005/8/layout/cycle6"/>
    <dgm:cxn modelId="{90543A65-151E-48D6-AC0C-955579850592}" type="presParOf" srcId="{093D1F80-453C-479E-947A-19A1C6C20C50}" destId="{D508FDFC-10A6-4FAC-9427-76BE65D5C542}" srcOrd="8" destOrd="0" presId="urn:microsoft.com/office/officeart/2005/8/layout/cycle6"/>
    <dgm:cxn modelId="{8FCEA6D4-0695-41C6-AA55-CCD27F87923C}" type="presParOf" srcId="{093D1F80-453C-479E-947A-19A1C6C20C50}" destId="{E4DC9E51-3DA3-4CE0-891C-6B65B0DEB43F}" srcOrd="9" destOrd="0" presId="urn:microsoft.com/office/officeart/2005/8/layout/cycle6"/>
    <dgm:cxn modelId="{BC68FA0A-EDFB-40BB-9073-8DAFC4FD27FF}" type="presParOf" srcId="{093D1F80-453C-479E-947A-19A1C6C20C50}" destId="{EAFDAA37-744A-4157-B8E9-98695A4A4C47}" srcOrd="10" destOrd="0" presId="urn:microsoft.com/office/officeart/2005/8/layout/cycle6"/>
    <dgm:cxn modelId="{B2A70E40-AF10-4AA7-9FD4-CAB8C6C132CA}" type="presParOf" srcId="{093D1F80-453C-479E-947A-19A1C6C20C50}" destId="{AC2E64BB-DE06-498C-9375-157A70420CAC}" srcOrd="11" destOrd="0" presId="urn:microsoft.com/office/officeart/2005/8/layout/cycle6"/>
    <dgm:cxn modelId="{1BEEC52D-C304-4E95-97FF-B0910F1D5EAA}" type="presParOf" srcId="{093D1F80-453C-479E-947A-19A1C6C20C50}" destId="{0C2E1D58-FA23-4B9A-A46E-2468EBE0EBFD}" srcOrd="12" destOrd="0" presId="urn:microsoft.com/office/officeart/2005/8/layout/cycle6"/>
    <dgm:cxn modelId="{E8C7D0AA-1AD1-45A2-BB12-724D734BCD0A}" type="presParOf" srcId="{093D1F80-453C-479E-947A-19A1C6C20C50}" destId="{71C6D27C-50DE-46E9-8267-B19A8DF2BD3F}" srcOrd="13" destOrd="0" presId="urn:microsoft.com/office/officeart/2005/8/layout/cycle6"/>
    <dgm:cxn modelId="{5FCDA0B1-2412-4A3D-9A3C-42A94CC0DA47}" type="presParOf" srcId="{093D1F80-453C-479E-947A-19A1C6C20C50}" destId="{A9DA7943-03C2-44AD-A0D3-826967AD09F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0AEA00-DEFD-4230-8371-168E38D6D9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8FA9B5-2584-463F-B22E-78A6AE329A57}">
      <dgm:prSet/>
      <dgm:spPr/>
      <dgm:t>
        <a:bodyPr/>
        <a:lstStyle/>
        <a:p>
          <a:pPr>
            <a:defRPr cap="all"/>
          </a:pPr>
          <a:r>
            <a:rPr lang="en-US" dirty="0"/>
            <a:t>Measures taken in privacy and security of data.</a:t>
          </a:r>
        </a:p>
      </dgm:t>
    </dgm:pt>
    <dgm:pt modelId="{5DA1766E-CC81-4639-91B8-A1F2602EF082}" type="parTrans" cxnId="{D4FB34F9-9553-4001-AD9A-2479C37294D7}">
      <dgm:prSet/>
      <dgm:spPr/>
      <dgm:t>
        <a:bodyPr/>
        <a:lstStyle/>
        <a:p>
          <a:endParaRPr lang="en-US"/>
        </a:p>
      </dgm:t>
    </dgm:pt>
    <dgm:pt modelId="{09F9AC72-7A8C-47BE-9766-8975906337D1}" type="sibTrans" cxnId="{D4FB34F9-9553-4001-AD9A-2479C37294D7}">
      <dgm:prSet/>
      <dgm:spPr/>
      <dgm:t>
        <a:bodyPr/>
        <a:lstStyle/>
        <a:p>
          <a:endParaRPr lang="en-US"/>
        </a:p>
      </dgm:t>
    </dgm:pt>
    <dgm:pt modelId="{CDF0CB73-15EE-497D-905C-1D9EA98BDED8}">
      <dgm:prSet/>
      <dgm:spPr/>
      <dgm:t>
        <a:bodyPr/>
        <a:lstStyle/>
        <a:p>
          <a:pPr>
            <a:defRPr cap="all"/>
          </a:pPr>
          <a:r>
            <a:rPr lang="en-US" dirty="0"/>
            <a:t>Maintenance and development of software.</a:t>
          </a:r>
        </a:p>
      </dgm:t>
    </dgm:pt>
    <dgm:pt modelId="{7582015F-87B0-45E6-99CE-3A4E3DE70AC9}" type="parTrans" cxnId="{B06A85FB-DBA9-42AE-A3EA-57364120786D}">
      <dgm:prSet/>
      <dgm:spPr/>
      <dgm:t>
        <a:bodyPr/>
        <a:lstStyle/>
        <a:p>
          <a:endParaRPr lang="en-US"/>
        </a:p>
      </dgm:t>
    </dgm:pt>
    <dgm:pt modelId="{E5FFA441-AC54-4B54-9708-495FD8C870F2}" type="sibTrans" cxnId="{B06A85FB-DBA9-42AE-A3EA-57364120786D}">
      <dgm:prSet/>
      <dgm:spPr/>
      <dgm:t>
        <a:bodyPr/>
        <a:lstStyle/>
        <a:p>
          <a:endParaRPr lang="en-US"/>
        </a:p>
      </dgm:t>
    </dgm:pt>
    <dgm:pt modelId="{3E302338-4412-4D3D-8671-73C9107DC0B8}">
      <dgm:prSet/>
      <dgm:spPr/>
      <dgm:t>
        <a:bodyPr/>
        <a:lstStyle/>
        <a:p>
          <a:pPr>
            <a:defRPr cap="all"/>
          </a:pPr>
          <a:r>
            <a:rPr lang="en-US"/>
            <a:t>Day to day research and development.</a:t>
          </a:r>
        </a:p>
      </dgm:t>
    </dgm:pt>
    <dgm:pt modelId="{334EC7A6-A5D8-4B8C-A0A5-ECA37F60381E}" type="parTrans" cxnId="{2F088C6F-8337-4B89-87CD-1FD666B33CDC}">
      <dgm:prSet/>
      <dgm:spPr/>
      <dgm:t>
        <a:bodyPr/>
        <a:lstStyle/>
        <a:p>
          <a:endParaRPr lang="en-US"/>
        </a:p>
      </dgm:t>
    </dgm:pt>
    <dgm:pt modelId="{46C12EF9-08DC-448B-9B57-735F266C7B4C}" type="sibTrans" cxnId="{2F088C6F-8337-4B89-87CD-1FD666B33CDC}">
      <dgm:prSet/>
      <dgm:spPr/>
      <dgm:t>
        <a:bodyPr/>
        <a:lstStyle/>
        <a:p>
          <a:endParaRPr lang="en-US"/>
        </a:p>
      </dgm:t>
    </dgm:pt>
    <dgm:pt modelId="{C1A2D1CB-2FDD-4689-81CC-D442AA695648}">
      <dgm:prSet/>
      <dgm:spPr/>
      <dgm:t>
        <a:bodyPr/>
        <a:lstStyle/>
        <a:p>
          <a:pPr>
            <a:defRPr cap="all"/>
          </a:pPr>
          <a:r>
            <a:rPr lang="en-US"/>
            <a:t>Employees salaries.</a:t>
          </a:r>
        </a:p>
      </dgm:t>
    </dgm:pt>
    <dgm:pt modelId="{323E4278-2B72-4FBE-88D0-E7BA172E4AD5}" type="parTrans" cxnId="{D804F89F-1AD5-4F9D-AABE-1D449050CA54}">
      <dgm:prSet/>
      <dgm:spPr/>
      <dgm:t>
        <a:bodyPr/>
        <a:lstStyle/>
        <a:p>
          <a:endParaRPr lang="en-US"/>
        </a:p>
      </dgm:t>
    </dgm:pt>
    <dgm:pt modelId="{B65C4886-AAA7-4CBE-93FD-2BC9ADF126A5}" type="sibTrans" cxnId="{D804F89F-1AD5-4F9D-AABE-1D449050CA54}">
      <dgm:prSet/>
      <dgm:spPr/>
      <dgm:t>
        <a:bodyPr/>
        <a:lstStyle/>
        <a:p>
          <a:endParaRPr lang="en-US"/>
        </a:p>
      </dgm:t>
    </dgm:pt>
    <dgm:pt modelId="{247FD869-9C54-4E40-84D9-B0ADACB027D3}">
      <dgm:prSet/>
      <dgm:spPr/>
      <dgm:t>
        <a:bodyPr/>
        <a:lstStyle/>
        <a:p>
          <a:pPr>
            <a:defRPr cap="all"/>
          </a:pPr>
          <a:r>
            <a:rPr lang="en-US" dirty="0"/>
            <a:t>Finally, expenditure on sales and marketing.</a:t>
          </a:r>
        </a:p>
      </dgm:t>
    </dgm:pt>
    <dgm:pt modelId="{C5A7489B-9FF9-401F-94E6-84039D82940D}" type="parTrans" cxnId="{6E572FB4-CF06-490E-A986-EA163F431BB1}">
      <dgm:prSet/>
      <dgm:spPr/>
      <dgm:t>
        <a:bodyPr/>
        <a:lstStyle/>
        <a:p>
          <a:endParaRPr lang="en-US"/>
        </a:p>
      </dgm:t>
    </dgm:pt>
    <dgm:pt modelId="{5E3678FB-F0C0-4E01-A85D-AB9790504759}" type="sibTrans" cxnId="{6E572FB4-CF06-490E-A986-EA163F431BB1}">
      <dgm:prSet/>
      <dgm:spPr/>
      <dgm:t>
        <a:bodyPr/>
        <a:lstStyle/>
        <a:p>
          <a:endParaRPr lang="en-US"/>
        </a:p>
      </dgm:t>
    </dgm:pt>
    <dgm:pt modelId="{AB7CDE62-1506-4A7A-AC17-F444E2BAB239}" type="pres">
      <dgm:prSet presAssocID="{CB0AEA00-DEFD-4230-8371-168E38D6D917}" presName="root" presStyleCnt="0">
        <dgm:presLayoutVars>
          <dgm:dir/>
          <dgm:resizeHandles val="exact"/>
        </dgm:presLayoutVars>
      </dgm:prSet>
      <dgm:spPr/>
    </dgm:pt>
    <dgm:pt modelId="{9F934384-757A-4974-90A9-C4B194657678}" type="pres">
      <dgm:prSet presAssocID="{EC8FA9B5-2584-463F-B22E-78A6AE329A57}" presName="compNode" presStyleCnt="0"/>
      <dgm:spPr/>
    </dgm:pt>
    <dgm:pt modelId="{37C58D2E-1B3F-4A9F-9179-7CFBBAC516BB}" type="pres">
      <dgm:prSet presAssocID="{EC8FA9B5-2584-463F-B22E-78A6AE329A57}" presName="iconBgRect" presStyleLbl="bgShp" presStyleIdx="0" presStyleCnt="5"/>
      <dgm:spPr/>
    </dgm:pt>
    <dgm:pt modelId="{8A882FE8-36B8-4568-B5D5-5FB6DCE94C10}" type="pres">
      <dgm:prSet presAssocID="{EC8FA9B5-2584-463F-B22E-78A6AE329A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66025C73-B55F-43D9-AB6C-4D629DFDFA38}" type="pres">
      <dgm:prSet presAssocID="{EC8FA9B5-2584-463F-B22E-78A6AE329A57}" presName="spaceRect" presStyleCnt="0"/>
      <dgm:spPr/>
    </dgm:pt>
    <dgm:pt modelId="{5D7C8C41-D242-4D03-986F-B08F3A906DCA}" type="pres">
      <dgm:prSet presAssocID="{EC8FA9B5-2584-463F-B22E-78A6AE329A57}" presName="textRect" presStyleLbl="revTx" presStyleIdx="0" presStyleCnt="5">
        <dgm:presLayoutVars>
          <dgm:chMax val="1"/>
          <dgm:chPref val="1"/>
        </dgm:presLayoutVars>
      </dgm:prSet>
      <dgm:spPr/>
    </dgm:pt>
    <dgm:pt modelId="{0263F7AC-B43E-4A8B-B8B4-293858FA67EC}" type="pres">
      <dgm:prSet presAssocID="{09F9AC72-7A8C-47BE-9766-8975906337D1}" presName="sibTrans" presStyleCnt="0"/>
      <dgm:spPr/>
    </dgm:pt>
    <dgm:pt modelId="{E47479DE-EFBB-4F45-A7E6-0547218B67C2}" type="pres">
      <dgm:prSet presAssocID="{CDF0CB73-15EE-497D-905C-1D9EA98BDED8}" presName="compNode" presStyleCnt="0"/>
      <dgm:spPr/>
    </dgm:pt>
    <dgm:pt modelId="{4ED79A2E-0E98-4697-8DC3-40D92719F302}" type="pres">
      <dgm:prSet presAssocID="{CDF0CB73-15EE-497D-905C-1D9EA98BDED8}" presName="iconBgRect" presStyleLbl="bgShp" presStyleIdx="1" presStyleCnt="5"/>
      <dgm:spPr/>
    </dgm:pt>
    <dgm:pt modelId="{0E251268-7893-445B-B409-9493C94217EC}" type="pres">
      <dgm:prSet presAssocID="{CDF0CB73-15EE-497D-905C-1D9EA98BDE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4FFE7B9-E0A3-441B-A604-641DA9B35572}" type="pres">
      <dgm:prSet presAssocID="{CDF0CB73-15EE-497D-905C-1D9EA98BDED8}" presName="spaceRect" presStyleCnt="0"/>
      <dgm:spPr/>
    </dgm:pt>
    <dgm:pt modelId="{65E7F330-5758-4AC3-956C-D2FE28BA1F8C}" type="pres">
      <dgm:prSet presAssocID="{CDF0CB73-15EE-497D-905C-1D9EA98BDED8}" presName="textRect" presStyleLbl="revTx" presStyleIdx="1" presStyleCnt="5">
        <dgm:presLayoutVars>
          <dgm:chMax val="1"/>
          <dgm:chPref val="1"/>
        </dgm:presLayoutVars>
      </dgm:prSet>
      <dgm:spPr/>
    </dgm:pt>
    <dgm:pt modelId="{6666D19D-2270-4D15-98BB-933732DE1126}" type="pres">
      <dgm:prSet presAssocID="{E5FFA441-AC54-4B54-9708-495FD8C870F2}" presName="sibTrans" presStyleCnt="0"/>
      <dgm:spPr/>
    </dgm:pt>
    <dgm:pt modelId="{966D788D-1B1B-4450-AC10-75F2F2891972}" type="pres">
      <dgm:prSet presAssocID="{3E302338-4412-4D3D-8671-73C9107DC0B8}" presName="compNode" presStyleCnt="0"/>
      <dgm:spPr/>
    </dgm:pt>
    <dgm:pt modelId="{5E04106D-D469-42E5-BC22-54DBE4AEB4E9}" type="pres">
      <dgm:prSet presAssocID="{3E302338-4412-4D3D-8671-73C9107DC0B8}" presName="iconBgRect" presStyleLbl="bgShp" presStyleIdx="2" presStyleCnt="5"/>
      <dgm:spPr/>
    </dgm:pt>
    <dgm:pt modelId="{C732E028-357B-4487-863A-B30CB5BBD35B}" type="pres">
      <dgm:prSet presAssocID="{3E302338-4412-4D3D-8671-73C9107DC0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B334AC1-657E-46F0-9DBD-5A562C4702A5}" type="pres">
      <dgm:prSet presAssocID="{3E302338-4412-4D3D-8671-73C9107DC0B8}" presName="spaceRect" presStyleCnt="0"/>
      <dgm:spPr/>
    </dgm:pt>
    <dgm:pt modelId="{459E230D-EC72-4527-90E2-F3BEC36C5219}" type="pres">
      <dgm:prSet presAssocID="{3E302338-4412-4D3D-8671-73C9107DC0B8}" presName="textRect" presStyleLbl="revTx" presStyleIdx="2" presStyleCnt="5">
        <dgm:presLayoutVars>
          <dgm:chMax val="1"/>
          <dgm:chPref val="1"/>
        </dgm:presLayoutVars>
      </dgm:prSet>
      <dgm:spPr/>
    </dgm:pt>
    <dgm:pt modelId="{7086DE21-A392-4163-B03A-4F631E708849}" type="pres">
      <dgm:prSet presAssocID="{46C12EF9-08DC-448B-9B57-735F266C7B4C}" presName="sibTrans" presStyleCnt="0"/>
      <dgm:spPr/>
    </dgm:pt>
    <dgm:pt modelId="{30B56F59-4A78-477B-9EE6-CC69DCC94D91}" type="pres">
      <dgm:prSet presAssocID="{C1A2D1CB-2FDD-4689-81CC-D442AA695648}" presName="compNode" presStyleCnt="0"/>
      <dgm:spPr/>
    </dgm:pt>
    <dgm:pt modelId="{0B97FC64-BB17-4F0D-8783-45A665D1250B}" type="pres">
      <dgm:prSet presAssocID="{C1A2D1CB-2FDD-4689-81CC-D442AA695648}" presName="iconBgRect" presStyleLbl="bgShp" presStyleIdx="3" presStyleCnt="5"/>
      <dgm:spPr/>
    </dgm:pt>
    <dgm:pt modelId="{911F4375-3684-4592-BB16-A7C2433CE34B}" type="pres">
      <dgm:prSet presAssocID="{C1A2D1CB-2FDD-4689-81CC-D442AA6956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0A61925-BE19-4714-8D76-AFE8307394E5}" type="pres">
      <dgm:prSet presAssocID="{C1A2D1CB-2FDD-4689-81CC-D442AA695648}" presName="spaceRect" presStyleCnt="0"/>
      <dgm:spPr/>
    </dgm:pt>
    <dgm:pt modelId="{EE9EB426-B38E-4FA9-B350-B83783314486}" type="pres">
      <dgm:prSet presAssocID="{C1A2D1CB-2FDD-4689-81CC-D442AA695648}" presName="textRect" presStyleLbl="revTx" presStyleIdx="3" presStyleCnt="5">
        <dgm:presLayoutVars>
          <dgm:chMax val="1"/>
          <dgm:chPref val="1"/>
        </dgm:presLayoutVars>
      </dgm:prSet>
      <dgm:spPr/>
    </dgm:pt>
    <dgm:pt modelId="{EA89412D-D931-4278-A45A-578AF13B8627}" type="pres">
      <dgm:prSet presAssocID="{B65C4886-AAA7-4CBE-93FD-2BC9ADF126A5}" presName="sibTrans" presStyleCnt="0"/>
      <dgm:spPr/>
    </dgm:pt>
    <dgm:pt modelId="{EFE4A8BB-CF91-4D77-9AE7-6B3A76E58A5E}" type="pres">
      <dgm:prSet presAssocID="{247FD869-9C54-4E40-84D9-B0ADACB027D3}" presName="compNode" presStyleCnt="0"/>
      <dgm:spPr/>
    </dgm:pt>
    <dgm:pt modelId="{21A7C7BD-AEB8-4188-9783-9FA7EDC1CA57}" type="pres">
      <dgm:prSet presAssocID="{247FD869-9C54-4E40-84D9-B0ADACB027D3}" presName="iconBgRect" presStyleLbl="bgShp" presStyleIdx="4" presStyleCnt="5"/>
      <dgm:spPr/>
    </dgm:pt>
    <dgm:pt modelId="{2CFCC8C4-9195-4B00-B1B0-AEF7D331E300}" type="pres">
      <dgm:prSet presAssocID="{247FD869-9C54-4E40-84D9-B0ADACB027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DDCEE51-C226-4072-B469-5E6F18494C90}" type="pres">
      <dgm:prSet presAssocID="{247FD869-9C54-4E40-84D9-B0ADACB027D3}" presName="spaceRect" presStyleCnt="0"/>
      <dgm:spPr/>
    </dgm:pt>
    <dgm:pt modelId="{3541979C-C346-42F0-A29B-22A1F7719199}" type="pres">
      <dgm:prSet presAssocID="{247FD869-9C54-4E40-84D9-B0ADACB027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8AED13-03F9-4128-9F52-F136D2D55F18}" type="presOf" srcId="{CB0AEA00-DEFD-4230-8371-168E38D6D917}" destId="{AB7CDE62-1506-4A7A-AC17-F444E2BAB239}" srcOrd="0" destOrd="0" presId="urn:microsoft.com/office/officeart/2018/5/layout/IconCircleLabelList"/>
    <dgm:cxn modelId="{2F088C6F-8337-4B89-87CD-1FD666B33CDC}" srcId="{CB0AEA00-DEFD-4230-8371-168E38D6D917}" destId="{3E302338-4412-4D3D-8671-73C9107DC0B8}" srcOrd="2" destOrd="0" parTransId="{334EC7A6-A5D8-4B8C-A0A5-ECA37F60381E}" sibTransId="{46C12EF9-08DC-448B-9B57-735F266C7B4C}"/>
    <dgm:cxn modelId="{5B4AFD76-E7F1-4065-B752-DD8B9DB8DA0B}" type="presOf" srcId="{CDF0CB73-15EE-497D-905C-1D9EA98BDED8}" destId="{65E7F330-5758-4AC3-956C-D2FE28BA1F8C}" srcOrd="0" destOrd="0" presId="urn:microsoft.com/office/officeart/2018/5/layout/IconCircleLabelList"/>
    <dgm:cxn modelId="{5E537878-E4C0-4B3E-A14F-EB67EFF4255C}" type="presOf" srcId="{3E302338-4412-4D3D-8671-73C9107DC0B8}" destId="{459E230D-EC72-4527-90E2-F3BEC36C5219}" srcOrd="0" destOrd="0" presId="urn:microsoft.com/office/officeart/2018/5/layout/IconCircleLabelList"/>
    <dgm:cxn modelId="{1A994B9B-9125-4714-84D5-08D625E191EA}" type="presOf" srcId="{C1A2D1CB-2FDD-4689-81CC-D442AA695648}" destId="{EE9EB426-B38E-4FA9-B350-B83783314486}" srcOrd="0" destOrd="0" presId="urn:microsoft.com/office/officeart/2018/5/layout/IconCircleLabelList"/>
    <dgm:cxn modelId="{D804F89F-1AD5-4F9D-AABE-1D449050CA54}" srcId="{CB0AEA00-DEFD-4230-8371-168E38D6D917}" destId="{C1A2D1CB-2FDD-4689-81CC-D442AA695648}" srcOrd="3" destOrd="0" parTransId="{323E4278-2B72-4FBE-88D0-E7BA172E4AD5}" sibTransId="{B65C4886-AAA7-4CBE-93FD-2BC9ADF126A5}"/>
    <dgm:cxn modelId="{8F3D9BA8-053D-4543-8CFD-6DA68360F769}" type="presOf" srcId="{247FD869-9C54-4E40-84D9-B0ADACB027D3}" destId="{3541979C-C346-42F0-A29B-22A1F7719199}" srcOrd="0" destOrd="0" presId="urn:microsoft.com/office/officeart/2018/5/layout/IconCircleLabelList"/>
    <dgm:cxn modelId="{6E572FB4-CF06-490E-A986-EA163F431BB1}" srcId="{CB0AEA00-DEFD-4230-8371-168E38D6D917}" destId="{247FD869-9C54-4E40-84D9-B0ADACB027D3}" srcOrd="4" destOrd="0" parTransId="{C5A7489B-9FF9-401F-94E6-84039D82940D}" sibTransId="{5E3678FB-F0C0-4E01-A85D-AB9790504759}"/>
    <dgm:cxn modelId="{7C556FBC-23B4-40BD-B697-90FCC8CF94DA}" type="presOf" srcId="{EC8FA9B5-2584-463F-B22E-78A6AE329A57}" destId="{5D7C8C41-D242-4D03-986F-B08F3A906DCA}" srcOrd="0" destOrd="0" presId="urn:microsoft.com/office/officeart/2018/5/layout/IconCircleLabelList"/>
    <dgm:cxn modelId="{D4FB34F9-9553-4001-AD9A-2479C37294D7}" srcId="{CB0AEA00-DEFD-4230-8371-168E38D6D917}" destId="{EC8FA9B5-2584-463F-B22E-78A6AE329A57}" srcOrd="0" destOrd="0" parTransId="{5DA1766E-CC81-4639-91B8-A1F2602EF082}" sibTransId="{09F9AC72-7A8C-47BE-9766-8975906337D1}"/>
    <dgm:cxn modelId="{B06A85FB-DBA9-42AE-A3EA-57364120786D}" srcId="{CB0AEA00-DEFD-4230-8371-168E38D6D917}" destId="{CDF0CB73-15EE-497D-905C-1D9EA98BDED8}" srcOrd="1" destOrd="0" parTransId="{7582015F-87B0-45E6-99CE-3A4E3DE70AC9}" sibTransId="{E5FFA441-AC54-4B54-9708-495FD8C870F2}"/>
    <dgm:cxn modelId="{892BEAE1-8FE7-4B34-8903-752BD76EC2D0}" type="presParOf" srcId="{AB7CDE62-1506-4A7A-AC17-F444E2BAB239}" destId="{9F934384-757A-4974-90A9-C4B194657678}" srcOrd="0" destOrd="0" presId="urn:microsoft.com/office/officeart/2018/5/layout/IconCircleLabelList"/>
    <dgm:cxn modelId="{19B83A0B-0B05-4A77-B35D-91BFBDA9F7CE}" type="presParOf" srcId="{9F934384-757A-4974-90A9-C4B194657678}" destId="{37C58D2E-1B3F-4A9F-9179-7CFBBAC516BB}" srcOrd="0" destOrd="0" presId="urn:microsoft.com/office/officeart/2018/5/layout/IconCircleLabelList"/>
    <dgm:cxn modelId="{106A73F5-46D8-4664-839F-AADAD183A116}" type="presParOf" srcId="{9F934384-757A-4974-90A9-C4B194657678}" destId="{8A882FE8-36B8-4568-B5D5-5FB6DCE94C10}" srcOrd="1" destOrd="0" presId="urn:microsoft.com/office/officeart/2018/5/layout/IconCircleLabelList"/>
    <dgm:cxn modelId="{D82BB439-E9B3-4422-9382-C46C810EEEAC}" type="presParOf" srcId="{9F934384-757A-4974-90A9-C4B194657678}" destId="{66025C73-B55F-43D9-AB6C-4D629DFDFA38}" srcOrd="2" destOrd="0" presId="urn:microsoft.com/office/officeart/2018/5/layout/IconCircleLabelList"/>
    <dgm:cxn modelId="{0341EC6E-A5C8-4D17-80EE-BF38382F39EA}" type="presParOf" srcId="{9F934384-757A-4974-90A9-C4B194657678}" destId="{5D7C8C41-D242-4D03-986F-B08F3A906DCA}" srcOrd="3" destOrd="0" presId="urn:microsoft.com/office/officeart/2018/5/layout/IconCircleLabelList"/>
    <dgm:cxn modelId="{86E0FE51-FB39-4CC9-9A24-5BEE6EDE9B04}" type="presParOf" srcId="{AB7CDE62-1506-4A7A-AC17-F444E2BAB239}" destId="{0263F7AC-B43E-4A8B-B8B4-293858FA67EC}" srcOrd="1" destOrd="0" presId="urn:microsoft.com/office/officeart/2018/5/layout/IconCircleLabelList"/>
    <dgm:cxn modelId="{2BE286AC-0B75-401F-8D46-80B107D31082}" type="presParOf" srcId="{AB7CDE62-1506-4A7A-AC17-F444E2BAB239}" destId="{E47479DE-EFBB-4F45-A7E6-0547218B67C2}" srcOrd="2" destOrd="0" presId="urn:microsoft.com/office/officeart/2018/5/layout/IconCircleLabelList"/>
    <dgm:cxn modelId="{1A8D6FA9-A267-4AC4-B837-4456C92548DB}" type="presParOf" srcId="{E47479DE-EFBB-4F45-A7E6-0547218B67C2}" destId="{4ED79A2E-0E98-4697-8DC3-40D92719F302}" srcOrd="0" destOrd="0" presId="urn:microsoft.com/office/officeart/2018/5/layout/IconCircleLabelList"/>
    <dgm:cxn modelId="{6F24FB93-9301-47E0-AEBD-D6FEE98D7A48}" type="presParOf" srcId="{E47479DE-EFBB-4F45-A7E6-0547218B67C2}" destId="{0E251268-7893-445B-B409-9493C94217EC}" srcOrd="1" destOrd="0" presId="urn:microsoft.com/office/officeart/2018/5/layout/IconCircleLabelList"/>
    <dgm:cxn modelId="{1FA1DFA6-99EB-44FC-AA58-3C45146E970C}" type="presParOf" srcId="{E47479DE-EFBB-4F45-A7E6-0547218B67C2}" destId="{C4FFE7B9-E0A3-441B-A604-641DA9B35572}" srcOrd="2" destOrd="0" presId="urn:microsoft.com/office/officeart/2018/5/layout/IconCircleLabelList"/>
    <dgm:cxn modelId="{3FED362E-932E-4310-8594-64B50245362F}" type="presParOf" srcId="{E47479DE-EFBB-4F45-A7E6-0547218B67C2}" destId="{65E7F330-5758-4AC3-956C-D2FE28BA1F8C}" srcOrd="3" destOrd="0" presId="urn:microsoft.com/office/officeart/2018/5/layout/IconCircleLabelList"/>
    <dgm:cxn modelId="{A8DC3D04-FD68-40F0-9A32-DC429AD4879E}" type="presParOf" srcId="{AB7CDE62-1506-4A7A-AC17-F444E2BAB239}" destId="{6666D19D-2270-4D15-98BB-933732DE1126}" srcOrd="3" destOrd="0" presId="urn:microsoft.com/office/officeart/2018/5/layout/IconCircleLabelList"/>
    <dgm:cxn modelId="{BD4F5EDA-7D9E-48BC-899D-1D6E761AF847}" type="presParOf" srcId="{AB7CDE62-1506-4A7A-AC17-F444E2BAB239}" destId="{966D788D-1B1B-4450-AC10-75F2F2891972}" srcOrd="4" destOrd="0" presId="urn:microsoft.com/office/officeart/2018/5/layout/IconCircleLabelList"/>
    <dgm:cxn modelId="{96369A88-59D0-4434-9C44-1067C00ED81D}" type="presParOf" srcId="{966D788D-1B1B-4450-AC10-75F2F2891972}" destId="{5E04106D-D469-42E5-BC22-54DBE4AEB4E9}" srcOrd="0" destOrd="0" presId="urn:microsoft.com/office/officeart/2018/5/layout/IconCircleLabelList"/>
    <dgm:cxn modelId="{8CD58F18-257E-445B-87BD-AA00DB159A13}" type="presParOf" srcId="{966D788D-1B1B-4450-AC10-75F2F2891972}" destId="{C732E028-357B-4487-863A-B30CB5BBD35B}" srcOrd="1" destOrd="0" presId="urn:microsoft.com/office/officeart/2018/5/layout/IconCircleLabelList"/>
    <dgm:cxn modelId="{F676C2EB-0A3F-4CD6-B55A-BB06B47D7870}" type="presParOf" srcId="{966D788D-1B1B-4450-AC10-75F2F2891972}" destId="{2B334AC1-657E-46F0-9DBD-5A562C4702A5}" srcOrd="2" destOrd="0" presId="urn:microsoft.com/office/officeart/2018/5/layout/IconCircleLabelList"/>
    <dgm:cxn modelId="{437711A2-D12C-48FA-A114-A92E9C8D48EC}" type="presParOf" srcId="{966D788D-1B1B-4450-AC10-75F2F2891972}" destId="{459E230D-EC72-4527-90E2-F3BEC36C5219}" srcOrd="3" destOrd="0" presId="urn:microsoft.com/office/officeart/2018/5/layout/IconCircleLabelList"/>
    <dgm:cxn modelId="{507F4F75-0D2C-4DF1-B9A2-084EEBDE6A06}" type="presParOf" srcId="{AB7CDE62-1506-4A7A-AC17-F444E2BAB239}" destId="{7086DE21-A392-4163-B03A-4F631E708849}" srcOrd="5" destOrd="0" presId="urn:microsoft.com/office/officeart/2018/5/layout/IconCircleLabelList"/>
    <dgm:cxn modelId="{391BE1DA-D7ED-4BA3-A9B5-CFE18450B061}" type="presParOf" srcId="{AB7CDE62-1506-4A7A-AC17-F444E2BAB239}" destId="{30B56F59-4A78-477B-9EE6-CC69DCC94D91}" srcOrd="6" destOrd="0" presId="urn:microsoft.com/office/officeart/2018/5/layout/IconCircleLabelList"/>
    <dgm:cxn modelId="{01DAB509-B214-48BA-A585-96B61CB2A8E6}" type="presParOf" srcId="{30B56F59-4A78-477B-9EE6-CC69DCC94D91}" destId="{0B97FC64-BB17-4F0D-8783-45A665D1250B}" srcOrd="0" destOrd="0" presId="urn:microsoft.com/office/officeart/2018/5/layout/IconCircleLabelList"/>
    <dgm:cxn modelId="{61C441FE-1CBD-44E9-B7F2-7AED5B26B0F5}" type="presParOf" srcId="{30B56F59-4A78-477B-9EE6-CC69DCC94D91}" destId="{911F4375-3684-4592-BB16-A7C2433CE34B}" srcOrd="1" destOrd="0" presId="urn:microsoft.com/office/officeart/2018/5/layout/IconCircleLabelList"/>
    <dgm:cxn modelId="{17445A93-D6A5-42E2-BB8E-463CAF7E02A0}" type="presParOf" srcId="{30B56F59-4A78-477B-9EE6-CC69DCC94D91}" destId="{30A61925-BE19-4714-8D76-AFE8307394E5}" srcOrd="2" destOrd="0" presId="urn:microsoft.com/office/officeart/2018/5/layout/IconCircleLabelList"/>
    <dgm:cxn modelId="{90FB7FEC-AA9C-4255-997D-7A531B656AB2}" type="presParOf" srcId="{30B56F59-4A78-477B-9EE6-CC69DCC94D91}" destId="{EE9EB426-B38E-4FA9-B350-B83783314486}" srcOrd="3" destOrd="0" presId="urn:microsoft.com/office/officeart/2018/5/layout/IconCircleLabelList"/>
    <dgm:cxn modelId="{E5AC0FCF-8942-4AC8-9E84-F0446CEEECC1}" type="presParOf" srcId="{AB7CDE62-1506-4A7A-AC17-F444E2BAB239}" destId="{EA89412D-D931-4278-A45A-578AF13B8627}" srcOrd="7" destOrd="0" presId="urn:microsoft.com/office/officeart/2018/5/layout/IconCircleLabelList"/>
    <dgm:cxn modelId="{7BD0584D-DC78-4C0F-AD96-3163C5185993}" type="presParOf" srcId="{AB7CDE62-1506-4A7A-AC17-F444E2BAB239}" destId="{EFE4A8BB-CF91-4D77-9AE7-6B3A76E58A5E}" srcOrd="8" destOrd="0" presId="urn:microsoft.com/office/officeart/2018/5/layout/IconCircleLabelList"/>
    <dgm:cxn modelId="{00F8106F-2355-4BD9-A95E-74ECB6603D23}" type="presParOf" srcId="{EFE4A8BB-CF91-4D77-9AE7-6B3A76E58A5E}" destId="{21A7C7BD-AEB8-4188-9783-9FA7EDC1CA57}" srcOrd="0" destOrd="0" presId="urn:microsoft.com/office/officeart/2018/5/layout/IconCircleLabelList"/>
    <dgm:cxn modelId="{95DCB467-C6F1-4E25-843B-003805FABC8C}" type="presParOf" srcId="{EFE4A8BB-CF91-4D77-9AE7-6B3A76E58A5E}" destId="{2CFCC8C4-9195-4B00-B1B0-AEF7D331E300}" srcOrd="1" destOrd="0" presId="urn:microsoft.com/office/officeart/2018/5/layout/IconCircleLabelList"/>
    <dgm:cxn modelId="{499733CA-65A6-4AB5-8F51-C1443C714350}" type="presParOf" srcId="{EFE4A8BB-CF91-4D77-9AE7-6B3A76E58A5E}" destId="{2DDCEE51-C226-4072-B469-5E6F18494C90}" srcOrd="2" destOrd="0" presId="urn:microsoft.com/office/officeart/2018/5/layout/IconCircleLabelList"/>
    <dgm:cxn modelId="{D2FB2707-C4C9-45D6-9537-DD8F3BD95995}" type="presParOf" srcId="{EFE4A8BB-CF91-4D77-9AE7-6B3A76E58A5E}" destId="{3541979C-C346-42F0-A29B-22A1F7719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868A20-E5C5-4B68-B752-068EC5F529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A775C9-EC84-40C9-8896-7A3F9F0AEA7A}">
      <dgm:prSet/>
      <dgm:spPr/>
      <dgm:t>
        <a:bodyPr/>
        <a:lstStyle/>
        <a:p>
          <a:pPr>
            <a:defRPr cap="all"/>
          </a:pPr>
          <a:r>
            <a:rPr lang="en-US"/>
            <a:t>Majority of the revenue will be from telemedicine.</a:t>
          </a:r>
        </a:p>
      </dgm:t>
    </dgm:pt>
    <dgm:pt modelId="{3C7DDBE5-FBD7-40BE-A78F-61A37C96923A}" type="parTrans" cxnId="{C3899836-9E2A-4AF1-9F61-A659AEB18D7E}">
      <dgm:prSet/>
      <dgm:spPr/>
      <dgm:t>
        <a:bodyPr/>
        <a:lstStyle/>
        <a:p>
          <a:endParaRPr lang="en-US"/>
        </a:p>
      </dgm:t>
    </dgm:pt>
    <dgm:pt modelId="{4B4F08F3-AE6C-4278-B02E-D0730BDB5C0B}" type="sibTrans" cxnId="{C3899836-9E2A-4AF1-9F61-A659AEB18D7E}">
      <dgm:prSet/>
      <dgm:spPr/>
      <dgm:t>
        <a:bodyPr/>
        <a:lstStyle/>
        <a:p>
          <a:endParaRPr lang="en-US"/>
        </a:p>
      </dgm:t>
    </dgm:pt>
    <dgm:pt modelId="{D1DE36B9-DD38-4832-8D7B-31E6BCAD60C5}">
      <dgm:prSet/>
      <dgm:spPr/>
      <dgm:t>
        <a:bodyPr/>
        <a:lstStyle/>
        <a:p>
          <a:pPr>
            <a:defRPr cap="all"/>
          </a:pPr>
          <a:r>
            <a:rPr lang="en-US" dirty="0"/>
            <a:t>Charges related to consulting and customization.</a:t>
          </a:r>
        </a:p>
      </dgm:t>
    </dgm:pt>
    <dgm:pt modelId="{9877984A-B5F3-48E9-A180-8EC8DAFD693D}" type="parTrans" cxnId="{A344A860-CE7D-4752-86BD-8E78B32B1247}">
      <dgm:prSet/>
      <dgm:spPr/>
      <dgm:t>
        <a:bodyPr/>
        <a:lstStyle/>
        <a:p>
          <a:endParaRPr lang="en-US"/>
        </a:p>
      </dgm:t>
    </dgm:pt>
    <dgm:pt modelId="{16E8F653-7601-4FEB-A3AA-56FBBC1B6142}" type="sibTrans" cxnId="{A344A860-CE7D-4752-86BD-8E78B32B1247}">
      <dgm:prSet/>
      <dgm:spPr/>
      <dgm:t>
        <a:bodyPr/>
        <a:lstStyle/>
        <a:p>
          <a:endParaRPr lang="en-US"/>
        </a:p>
      </dgm:t>
    </dgm:pt>
    <dgm:pt modelId="{60FAD579-C5F2-47FE-98E7-9FEB7B3E7E91}">
      <dgm:prSet/>
      <dgm:spPr/>
      <dgm:t>
        <a:bodyPr/>
        <a:lstStyle/>
        <a:p>
          <a:pPr>
            <a:defRPr cap="all"/>
          </a:pPr>
          <a:r>
            <a:rPr lang="en-US"/>
            <a:t>Fees for licensing.</a:t>
          </a:r>
        </a:p>
      </dgm:t>
    </dgm:pt>
    <dgm:pt modelId="{EE6BBD32-F00A-4B77-BA72-122CAF1AEC06}" type="parTrans" cxnId="{D32104C9-3100-459E-BBEF-5AD687D67D71}">
      <dgm:prSet/>
      <dgm:spPr/>
      <dgm:t>
        <a:bodyPr/>
        <a:lstStyle/>
        <a:p>
          <a:endParaRPr lang="en-US"/>
        </a:p>
      </dgm:t>
    </dgm:pt>
    <dgm:pt modelId="{AB17B163-020C-4392-A3F5-227CEDE5B3A6}" type="sibTrans" cxnId="{D32104C9-3100-459E-BBEF-5AD687D67D71}">
      <dgm:prSet/>
      <dgm:spPr/>
      <dgm:t>
        <a:bodyPr/>
        <a:lstStyle/>
        <a:p>
          <a:endParaRPr lang="en-US"/>
        </a:p>
      </dgm:t>
    </dgm:pt>
    <dgm:pt modelId="{ACE0F5E1-A06E-4953-9AE3-384865EC992A}">
      <dgm:prSet/>
      <dgm:spPr/>
      <dgm:t>
        <a:bodyPr/>
        <a:lstStyle/>
        <a:p>
          <a:pPr>
            <a:defRPr cap="all"/>
          </a:pPr>
          <a:r>
            <a:rPr lang="en-US"/>
            <a:t>Both integration and implementation will be charged.</a:t>
          </a:r>
        </a:p>
      </dgm:t>
    </dgm:pt>
    <dgm:pt modelId="{BBD15029-B024-4981-AE0F-40C0912532B2}" type="parTrans" cxnId="{95800A77-3F0C-4CBB-8EAE-60321F156833}">
      <dgm:prSet/>
      <dgm:spPr/>
      <dgm:t>
        <a:bodyPr/>
        <a:lstStyle/>
        <a:p>
          <a:endParaRPr lang="en-US"/>
        </a:p>
      </dgm:t>
    </dgm:pt>
    <dgm:pt modelId="{83DE8DD1-DA14-4E3D-BA1D-CC67D0B4BBF5}" type="sibTrans" cxnId="{95800A77-3F0C-4CBB-8EAE-60321F156833}">
      <dgm:prSet/>
      <dgm:spPr/>
      <dgm:t>
        <a:bodyPr/>
        <a:lstStyle/>
        <a:p>
          <a:endParaRPr lang="en-US"/>
        </a:p>
      </dgm:t>
    </dgm:pt>
    <dgm:pt modelId="{7A449D9F-871A-459E-B987-879B4B9BBBB8}">
      <dgm:prSet/>
      <dgm:spPr/>
      <dgm:t>
        <a:bodyPr/>
        <a:lstStyle/>
        <a:p>
          <a:pPr>
            <a:defRPr cap="all"/>
          </a:pPr>
          <a:r>
            <a:rPr lang="en-US" dirty="0"/>
            <a:t>Finally, charges for subscriptions.</a:t>
          </a:r>
        </a:p>
      </dgm:t>
    </dgm:pt>
    <dgm:pt modelId="{365119A1-DBAE-49C4-B40A-3F54B3B1EEF6}" type="parTrans" cxnId="{9EDE0C67-9BDD-4BEF-99C8-41CDDE1F4B9C}">
      <dgm:prSet/>
      <dgm:spPr/>
      <dgm:t>
        <a:bodyPr/>
        <a:lstStyle/>
        <a:p>
          <a:endParaRPr lang="en-US"/>
        </a:p>
      </dgm:t>
    </dgm:pt>
    <dgm:pt modelId="{D9EE825C-0FF5-4BE8-BC16-BB604533CF04}" type="sibTrans" cxnId="{9EDE0C67-9BDD-4BEF-99C8-41CDDE1F4B9C}">
      <dgm:prSet/>
      <dgm:spPr/>
      <dgm:t>
        <a:bodyPr/>
        <a:lstStyle/>
        <a:p>
          <a:endParaRPr lang="en-US"/>
        </a:p>
      </dgm:t>
    </dgm:pt>
    <dgm:pt modelId="{5CAA2D48-5A6B-4B9B-BADA-4B0379B6B20B}" type="pres">
      <dgm:prSet presAssocID="{0C868A20-E5C5-4B68-B752-068EC5F529DA}" presName="root" presStyleCnt="0">
        <dgm:presLayoutVars>
          <dgm:dir/>
          <dgm:resizeHandles val="exact"/>
        </dgm:presLayoutVars>
      </dgm:prSet>
      <dgm:spPr/>
    </dgm:pt>
    <dgm:pt modelId="{AD07F5DE-67CD-433B-8BCF-9ECDDFDCCEEA}" type="pres">
      <dgm:prSet presAssocID="{02A775C9-EC84-40C9-8896-7A3F9F0AEA7A}" presName="compNode" presStyleCnt="0"/>
      <dgm:spPr/>
    </dgm:pt>
    <dgm:pt modelId="{4358A851-BF52-49FC-8DEB-7E7DEF087DD8}" type="pres">
      <dgm:prSet presAssocID="{02A775C9-EC84-40C9-8896-7A3F9F0AEA7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65D8D22-AFB4-48C8-AA0C-01AC73E6B478}" type="pres">
      <dgm:prSet presAssocID="{02A775C9-EC84-40C9-8896-7A3F9F0AEA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3A89847-EFED-4A9F-90FA-41DF49B6E6D8}" type="pres">
      <dgm:prSet presAssocID="{02A775C9-EC84-40C9-8896-7A3F9F0AEA7A}" presName="spaceRect" presStyleCnt="0"/>
      <dgm:spPr/>
    </dgm:pt>
    <dgm:pt modelId="{75D0437C-5022-42DA-A7D4-8F524E8CDDA4}" type="pres">
      <dgm:prSet presAssocID="{02A775C9-EC84-40C9-8896-7A3F9F0AEA7A}" presName="textRect" presStyleLbl="revTx" presStyleIdx="0" presStyleCnt="5">
        <dgm:presLayoutVars>
          <dgm:chMax val="1"/>
          <dgm:chPref val="1"/>
        </dgm:presLayoutVars>
      </dgm:prSet>
      <dgm:spPr/>
    </dgm:pt>
    <dgm:pt modelId="{2EC02854-712D-46BA-ADC2-81D36111D819}" type="pres">
      <dgm:prSet presAssocID="{4B4F08F3-AE6C-4278-B02E-D0730BDB5C0B}" presName="sibTrans" presStyleCnt="0"/>
      <dgm:spPr/>
    </dgm:pt>
    <dgm:pt modelId="{D166CD73-BEE3-4DC4-8756-1600B53209C6}" type="pres">
      <dgm:prSet presAssocID="{D1DE36B9-DD38-4832-8D7B-31E6BCAD60C5}" presName="compNode" presStyleCnt="0"/>
      <dgm:spPr/>
    </dgm:pt>
    <dgm:pt modelId="{B00A83DE-E6F7-4183-98AD-DACD8ED851F3}" type="pres">
      <dgm:prSet presAssocID="{D1DE36B9-DD38-4832-8D7B-31E6BCAD60C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69B9715-0BB3-4087-9656-1EA786E3C59F}" type="pres">
      <dgm:prSet presAssocID="{D1DE36B9-DD38-4832-8D7B-31E6BCAD60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C65FE12-295C-4489-A1CA-5A2D34B933B6}" type="pres">
      <dgm:prSet presAssocID="{D1DE36B9-DD38-4832-8D7B-31E6BCAD60C5}" presName="spaceRect" presStyleCnt="0"/>
      <dgm:spPr/>
    </dgm:pt>
    <dgm:pt modelId="{D2BDF6C4-8744-41D3-BCEE-B78150BF3171}" type="pres">
      <dgm:prSet presAssocID="{D1DE36B9-DD38-4832-8D7B-31E6BCAD60C5}" presName="textRect" presStyleLbl="revTx" presStyleIdx="1" presStyleCnt="5">
        <dgm:presLayoutVars>
          <dgm:chMax val="1"/>
          <dgm:chPref val="1"/>
        </dgm:presLayoutVars>
      </dgm:prSet>
      <dgm:spPr/>
    </dgm:pt>
    <dgm:pt modelId="{4439AFD8-F70E-4BBD-9761-44F1318EB19D}" type="pres">
      <dgm:prSet presAssocID="{16E8F653-7601-4FEB-A3AA-56FBBC1B6142}" presName="sibTrans" presStyleCnt="0"/>
      <dgm:spPr/>
    </dgm:pt>
    <dgm:pt modelId="{C5D41E72-15F9-4EB4-AE9B-C19D54AB19DB}" type="pres">
      <dgm:prSet presAssocID="{60FAD579-C5F2-47FE-98E7-9FEB7B3E7E91}" presName="compNode" presStyleCnt="0"/>
      <dgm:spPr/>
    </dgm:pt>
    <dgm:pt modelId="{AA76EC42-AE6B-41D3-92D1-DBB3A8F33F31}" type="pres">
      <dgm:prSet presAssocID="{60FAD579-C5F2-47FE-98E7-9FEB7B3E7E9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C7BBDB9-57A2-4B10-98DC-3DBE1296C7BD}" type="pres">
      <dgm:prSet presAssocID="{60FAD579-C5F2-47FE-98E7-9FEB7B3E7E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F2C779-A22B-498E-A386-16AB8CBA8B64}" type="pres">
      <dgm:prSet presAssocID="{60FAD579-C5F2-47FE-98E7-9FEB7B3E7E91}" presName="spaceRect" presStyleCnt="0"/>
      <dgm:spPr/>
    </dgm:pt>
    <dgm:pt modelId="{E1630472-521E-4D41-8600-F3047B00AAEB}" type="pres">
      <dgm:prSet presAssocID="{60FAD579-C5F2-47FE-98E7-9FEB7B3E7E91}" presName="textRect" presStyleLbl="revTx" presStyleIdx="2" presStyleCnt="5">
        <dgm:presLayoutVars>
          <dgm:chMax val="1"/>
          <dgm:chPref val="1"/>
        </dgm:presLayoutVars>
      </dgm:prSet>
      <dgm:spPr/>
    </dgm:pt>
    <dgm:pt modelId="{7F5AB615-AB30-4862-B717-4974F575D39D}" type="pres">
      <dgm:prSet presAssocID="{AB17B163-020C-4392-A3F5-227CEDE5B3A6}" presName="sibTrans" presStyleCnt="0"/>
      <dgm:spPr/>
    </dgm:pt>
    <dgm:pt modelId="{86510371-961E-4B32-A0A6-FA45B740E95F}" type="pres">
      <dgm:prSet presAssocID="{ACE0F5E1-A06E-4953-9AE3-384865EC992A}" presName="compNode" presStyleCnt="0"/>
      <dgm:spPr/>
    </dgm:pt>
    <dgm:pt modelId="{81B22389-E6A3-4C4B-A227-DF71504FAB06}" type="pres">
      <dgm:prSet presAssocID="{ACE0F5E1-A06E-4953-9AE3-384865EC992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CF4177-0439-4056-BD22-9C366E15A78A}" type="pres">
      <dgm:prSet presAssocID="{ACE0F5E1-A06E-4953-9AE3-384865EC99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23BC6425-D6A6-409C-BDB4-C56B5AA43CF4}" type="pres">
      <dgm:prSet presAssocID="{ACE0F5E1-A06E-4953-9AE3-384865EC992A}" presName="spaceRect" presStyleCnt="0"/>
      <dgm:spPr/>
    </dgm:pt>
    <dgm:pt modelId="{E456560C-C330-4D20-B04C-24587E8CBB16}" type="pres">
      <dgm:prSet presAssocID="{ACE0F5E1-A06E-4953-9AE3-384865EC992A}" presName="textRect" presStyleLbl="revTx" presStyleIdx="3" presStyleCnt="5">
        <dgm:presLayoutVars>
          <dgm:chMax val="1"/>
          <dgm:chPref val="1"/>
        </dgm:presLayoutVars>
      </dgm:prSet>
      <dgm:spPr/>
    </dgm:pt>
    <dgm:pt modelId="{A8A1D748-BCC6-42A8-B960-18A401E041C0}" type="pres">
      <dgm:prSet presAssocID="{83DE8DD1-DA14-4E3D-BA1D-CC67D0B4BBF5}" presName="sibTrans" presStyleCnt="0"/>
      <dgm:spPr/>
    </dgm:pt>
    <dgm:pt modelId="{6EB4B9F2-4761-4EFF-B949-E94D06E4E5CC}" type="pres">
      <dgm:prSet presAssocID="{7A449D9F-871A-459E-B987-879B4B9BBBB8}" presName="compNode" presStyleCnt="0"/>
      <dgm:spPr/>
    </dgm:pt>
    <dgm:pt modelId="{5E0251DC-63E4-481F-B179-348A05B9D1BD}" type="pres">
      <dgm:prSet presAssocID="{7A449D9F-871A-459E-B987-879B4B9BBBB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8F4C9C-56FC-45C9-9118-86740ECAF0EF}" type="pres">
      <dgm:prSet presAssocID="{7A449D9F-871A-459E-B987-879B4B9BBB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91302A63-72AA-4142-833A-C90CB9725F63}" type="pres">
      <dgm:prSet presAssocID="{7A449D9F-871A-459E-B987-879B4B9BBBB8}" presName="spaceRect" presStyleCnt="0"/>
      <dgm:spPr/>
    </dgm:pt>
    <dgm:pt modelId="{22F66F47-1C86-48A9-B7FA-00C1BB9F17F3}" type="pres">
      <dgm:prSet presAssocID="{7A449D9F-871A-459E-B987-879B4B9BB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7649818-3C13-43A9-969D-973754D52411}" type="presOf" srcId="{ACE0F5E1-A06E-4953-9AE3-384865EC992A}" destId="{E456560C-C330-4D20-B04C-24587E8CBB16}" srcOrd="0" destOrd="0" presId="urn:microsoft.com/office/officeart/2018/5/layout/IconLeafLabelList"/>
    <dgm:cxn modelId="{C3899836-9E2A-4AF1-9F61-A659AEB18D7E}" srcId="{0C868A20-E5C5-4B68-B752-068EC5F529DA}" destId="{02A775C9-EC84-40C9-8896-7A3F9F0AEA7A}" srcOrd="0" destOrd="0" parTransId="{3C7DDBE5-FBD7-40BE-A78F-61A37C96923A}" sibTransId="{4B4F08F3-AE6C-4278-B02E-D0730BDB5C0B}"/>
    <dgm:cxn modelId="{A344A860-CE7D-4752-86BD-8E78B32B1247}" srcId="{0C868A20-E5C5-4B68-B752-068EC5F529DA}" destId="{D1DE36B9-DD38-4832-8D7B-31E6BCAD60C5}" srcOrd="1" destOrd="0" parTransId="{9877984A-B5F3-48E9-A180-8EC8DAFD693D}" sibTransId="{16E8F653-7601-4FEB-A3AA-56FBBC1B6142}"/>
    <dgm:cxn modelId="{9EDE0C67-9BDD-4BEF-99C8-41CDDE1F4B9C}" srcId="{0C868A20-E5C5-4B68-B752-068EC5F529DA}" destId="{7A449D9F-871A-459E-B987-879B4B9BBBB8}" srcOrd="4" destOrd="0" parTransId="{365119A1-DBAE-49C4-B40A-3F54B3B1EEF6}" sibTransId="{D9EE825C-0FF5-4BE8-BC16-BB604533CF04}"/>
    <dgm:cxn modelId="{453F8771-F78E-41E9-BECB-C2AF09D93B90}" type="presOf" srcId="{D1DE36B9-DD38-4832-8D7B-31E6BCAD60C5}" destId="{D2BDF6C4-8744-41D3-BCEE-B78150BF3171}" srcOrd="0" destOrd="0" presId="urn:microsoft.com/office/officeart/2018/5/layout/IconLeafLabelList"/>
    <dgm:cxn modelId="{95800A77-3F0C-4CBB-8EAE-60321F156833}" srcId="{0C868A20-E5C5-4B68-B752-068EC5F529DA}" destId="{ACE0F5E1-A06E-4953-9AE3-384865EC992A}" srcOrd="3" destOrd="0" parTransId="{BBD15029-B024-4981-AE0F-40C0912532B2}" sibTransId="{83DE8DD1-DA14-4E3D-BA1D-CC67D0B4BBF5}"/>
    <dgm:cxn modelId="{EF0F2E83-7D8B-4189-B803-0F5C53B96C0A}" type="presOf" srcId="{02A775C9-EC84-40C9-8896-7A3F9F0AEA7A}" destId="{75D0437C-5022-42DA-A7D4-8F524E8CDDA4}" srcOrd="0" destOrd="0" presId="urn:microsoft.com/office/officeart/2018/5/layout/IconLeafLabelList"/>
    <dgm:cxn modelId="{86E36699-28E3-4B0A-A31E-36BA720F3F61}" type="presOf" srcId="{60FAD579-C5F2-47FE-98E7-9FEB7B3E7E91}" destId="{E1630472-521E-4D41-8600-F3047B00AAEB}" srcOrd="0" destOrd="0" presId="urn:microsoft.com/office/officeart/2018/5/layout/IconLeafLabelList"/>
    <dgm:cxn modelId="{D32104C9-3100-459E-BBEF-5AD687D67D71}" srcId="{0C868A20-E5C5-4B68-B752-068EC5F529DA}" destId="{60FAD579-C5F2-47FE-98E7-9FEB7B3E7E91}" srcOrd="2" destOrd="0" parTransId="{EE6BBD32-F00A-4B77-BA72-122CAF1AEC06}" sibTransId="{AB17B163-020C-4392-A3F5-227CEDE5B3A6}"/>
    <dgm:cxn modelId="{AA4EB4D2-2D1C-4F4B-9C74-1F893C414CB6}" type="presOf" srcId="{0C868A20-E5C5-4B68-B752-068EC5F529DA}" destId="{5CAA2D48-5A6B-4B9B-BADA-4B0379B6B20B}" srcOrd="0" destOrd="0" presId="urn:microsoft.com/office/officeart/2018/5/layout/IconLeafLabelList"/>
    <dgm:cxn modelId="{714702DC-FFB8-4342-A314-2DE038654F5F}" type="presOf" srcId="{7A449D9F-871A-459E-B987-879B4B9BBBB8}" destId="{22F66F47-1C86-48A9-B7FA-00C1BB9F17F3}" srcOrd="0" destOrd="0" presId="urn:microsoft.com/office/officeart/2018/5/layout/IconLeafLabelList"/>
    <dgm:cxn modelId="{D4DE74E0-31D9-4970-9FD6-F74A69ED7B22}" type="presParOf" srcId="{5CAA2D48-5A6B-4B9B-BADA-4B0379B6B20B}" destId="{AD07F5DE-67CD-433B-8BCF-9ECDDFDCCEEA}" srcOrd="0" destOrd="0" presId="urn:microsoft.com/office/officeart/2018/5/layout/IconLeafLabelList"/>
    <dgm:cxn modelId="{7B3BBF4A-88FC-4F89-8982-A320EBADC2EF}" type="presParOf" srcId="{AD07F5DE-67CD-433B-8BCF-9ECDDFDCCEEA}" destId="{4358A851-BF52-49FC-8DEB-7E7DEF087DD8}" srcOrd="0" destOrd="0" presId="urn:microsoft.com/office/officeart/2018/5/layout/IconLeafLabelList"/>
    <dgm:cxn modelId="{FA7357F1-0518-4363-B488-A76B007F000C}" type="presParOf" srcId="{AD07F5DE-67CD-433B-8BCF-9ECDDFDCCEEA}" destId="{E65D8D22-AFB4-48C8-AA0C-01AC73E6B478}" srcOrd="1" destOrd="0" presId="urn:microsoft.com/office/officeart/2018/5/layout/IconLeafLabelList"/>
    <dgm:cxn modelId="{5E360177-CA5A-4FED-A01D-2E6F55E43BD9}" type="presParOf" srcId="{AD07F5DE-67CD-433B-8BCF-9ECDDFDCCEEA}" destId="{73A89847-EFED-4A9F-90FA-41DF49B6E6D8}" srcOrd="2" destOrd="0" presId="urn:microsoft.com/office/officeart/2018/5/layout/IconLeafLabelList"/>
    <dgm:cxn modelId="{EA9343B0-AF51-4BAA-834A-BEF1BCBDE3A5}" type="presParOf" srcId="{AD07F5DE-67CD-433B-8BCF-9ECDDFDCCEEA}" destId="{75D0437C-5022-42DA-A7D4-8F524E8CDDA4}" srcOrd="3" destOrd="0" presId="urn:microsoft.com/office/officeart/2018/5/layout/IconLeafLabelList"/>
    <dgm:cxn modelId="{9E6815D4-1198-4EDE-9DD6-068D1D1C1FD9}" type="presParOf" srcId="{5CAA2D48-5A6B-4B9B-BADA-4B0379B6B20B}" destId="{2EC02854-712D-46BA-ADC2-81D36111D819}" srcOrd="1" destOrd="0" presId="urn:microsoft.com/office/officeart/2018/5/layout/IconLeafLabelList"/>
    <dgm:cxn modelId="{F575DEF5-E9BC-4247-89BE-4B1E77223AC2}" type="presParOf" srcId="{5CAA2D48-5A6B-4B9B-BADA-4B0379B6B20B}" destId="{D166CD73-BEE3-4DC4-8756-1600B53209C6}" srcOrd="2" destOrd="0" presId="urn:microsoft.com/office/officeart/2018/5/layout/IconLeafLabelList"/>
    <dgm:cxn modelId="{F2E86600-0BD6-46B4-B176-F0F2277F4F1F}" type="presParOf" srcId="{D166CD73-BEE3-4DC4-8756-1600B53209C6}" destId="{B00A83DE-E6F7-4183-98AD-DACD8ED851F3}" srcOrd="0" destOrd="0" presId="urn:microsoft.com/office/officeart/2018/5/layout/IconLeafLabelList"/>
    <dgm:cxn modelId="{04A09BD3-C1C2-4BAC-990B-CD1D0AE48524}" type="presParOf" srcId="{D166CD73-BEE3-4DC4-8756-1600B53209C6}" destId="{769B9715-0BB3-4087-9656-1EA786E3C59F}" srcOrd="1" destOrd="0" presId="urn:microsoft.com/office/officeart/2018/5/layout/IconLeafLabelList"/>
    <dgm:cxn modelId="{8F059A05-93AD-43D7-9769-FCA3A6E400E0}" type="presParOf" srcId="{D166CD73-BEE3-4DC4-8756-1600B53209C6}" destId="{0C65FE12-295C-4489-A1CA-5A2D34B933B6}" srcOrd="2" destOrd="0" presId="urn:microsoft.com/office/officeart/2018/5/layout/IconLeafLabelList"/>
    <dgm:cxn modelId="{FA14C0CE-B903-4D0C-B419-37ED6CBC5485}" type="presParOf" srcId="{D166CD73-BEE3-4DC4-8756-1600B53209C6}" destId="{D2BDF6C4-8744-41D3-BCEE-B78150BF3171}" srcOrd="3" destOrd="0" presId="urn:microsoft.com/office/officeart/2018/5/layout/IconLeafLabelList"/>
    <dgm:cxn modelId="{EFD78DB5-26DF-47FE-A7FA-EACCBE674E95}" type="presParOf" srcId="{5CAA2D48-5A6B-4B9B-BADA-4B0379B6B20B}" destId="{4439AFD8-F70E-4BBD-9761-44F1318EB19D}" srcOrd="3" destOrd="0" presId="urn:microsoft.com/office/officeart/2018/5/layout/IconLeafLabelList"/>
    <dgm:cxn modelId="{89F17804-C66F-4F96-B35B-BD5C3F439E54}" type="presParOf" srcId="{5CAA2D48-5A6B-4B9B-BADA-4B0379B6B20B}" destId="{C5D41E72-15F9-4EB4-AE9B-C19D54AB19DB}" srcOrd="4" destOrd="0" presId="urn:microsoft.com/office/officeart/2018/5/layout/IconLeafLabelList"/>
    <dgm:cxn modelId="{CF590156-2182-44F6-892E-367355011720}" type="presParOf" srcId="{C5D41E72-15F9-4EB4-AE9B-C19D54AB19DB}" destId="{AA76EC42-AE6B-41D3-92D1-DBB3A8F33F31}" srcOrd="0" destOrd="0" presId="urn:microsoft.com/office/officeart/2018/5/layout/IconLeafLabelList"/>
    <dgm:cxn modelId="{19E83FCE-2540-42AE-A0C8-C8ABFE04A706}" type="presParOf" srcId="{C5D41E72-15F9-4EB4-AE9B-C19D54AB19DB}" destId="{6C7BBDB9-57A2-4B10-98DC-3DBE1296C7BD}" srcOrd="1" destOrd="0" presId="urn:microsoft.com/office/officeart/2018/5/layout/IconLeafLabelList"/>
    <dgm:cxn modelId="{FD5035C7-AA91-4269-A3A3-F96D0524A5B8}" type="presParOf" srcId="{C5D41E72-15F9-4EB4-AE9B-C19D54AB19DB}" destId="{82F2C779-A22B-498E-A386-16AB8CBA8B64}" srcOrd="2" destOrd="0" presId="urn:microsoft.com/office/officeart/2018/5/layout/IconLeafLabelList"/>
    <dgm:cxn modelId="{10BEC822-D43B-404B-967B-1AE3AC720E3D}" type="presParOf" srcId="{C5D41E72-15F9-4EB4-AE9B-C19D54AB19DB}" destId="{E1630472-521E-4D41-8600-F3047B00AAEB}" srcOrd="3" destOrd="0" presId="urn:microsoft.com/office/officeart/2018/5/layout/IconLeafLabelList"/>
    <dgm:cxn modelId="{47218851-EDC8-44A5-8C2A-5E159268A296}" type="presParOf" srcId="{5CAA2D48-5A6B-4B9B-BADA-4B0379B6B20B}" destId="{7F5AB615-AB30-4862-B717-4974F575D39D}" srcOrd="5" destOrd="0" presId="urn:microsoft.com/office/officeart/2018/5/layout/IconLeafLabelList"/>
    <dgm:cxn modelId="{A15B7C66-8723-479F-834A-C7DA81DBD1B9}" type="presParOf" srcId="{5CAA2D48-5A6B-4B9B-BADA-4B0379B6B20B}" destId="{86510371-961E-4B32-A0A6-FA45B740E95F}" srcOrd="6" destOrd="0" presId="urn:microsoft.com/office/officeart/2018/5/layout/IconLeafLabelList"/>
    <dgm:cxn modelId="{7F3F29CB-FD92-42FE-A258-CE6A6C65CC8D}" type="presParOf" srcId="{86510371-961E-4B32-A0A6-FA45B740E95F}" destId="{81B22389-E6A3-4C4B-A227-DF71504FAB06}" srcOrd="0" destOrd="0" presId="urn:microsoft.com/office/officeart/2018/5/layout/IconLeafLabelList"/>
    <dgm:cxn modelId="{DFAFED70-249B-45C5-BE73-B891FFC2095B}" type="presParOf" srcId="{86510371-961E-4B32-A0A6-FA45B740E95F}" destId="{52CF4177-0439-4056-BD22-9C366E15A78A}" srcOrd="1" destOrd="0" presId="urn:microsoft.com/office/officeart/2018/5/layout/IconLeafLabelList"/>
    <dgm:cxn modelId="{92852A1C-278C-417D-A3FF-0276D0AF9A8F}" type="presParOf" srcId="{86510371-961E-4B32-A0A6-FA45B740E95F}" destId="{23BC6425-D6A6-409C-BDB4-C56B5AA43CF4}" srcOrd="2" destOrd="0" presId="urn:microsoft.com/office/officeart/2018/5/layout/IconLeafLabelList"/>
    <dgm:cxn modelId="{34B09143-1D2A-4B4F-977D-68D23897E64E}" type="presParOf" srcId="{86510371-961E-4B32-A0A6-FA45B740E95F}" destId="{E456560C-C330-4D20-B04C-24587E8CBB16}" srcOrd="3" destOrd="0" presId="urn:microsoft.com/office/officeart/2018/5/layout/IconLeafLabelList"/>
    <dgm:cxn modelId="{4CAEB960-14F0-4344-9A14-A00A4B96CCD5}" type="presParOf" srcId="{5CAA2D48-5A6B-4B9B-BADA-4B0379B6B20B}" destId="{A8A1D748-BCC6-42A8-B960-18A401E041C0}" srcOrd="7" destOrd="0" presId="urn:microsoft.com/office/officeart/2018/5/layout/IconLeafLabelList"/>
    <dgm:cxn modelId="{5B382A02-0D37-4FD6-9769-05F5E00305B9}" type="presParOf" srcId="{5CAA2D48-5A6B-4B9B-BADA-4B0379B6B20B}" destId="{6EB4B9F2-4761-4EFF-B949-E94D06E4E5CC}" srcOrd="8" destOrd="0" presId="urn:microsoft.com/office/officeart/2018/5/layout/IconLeafLabelList"/>
    <dgm:cxn modelId="{8A1607A5-1783-41B0-B792-7F0071F1F569}" type="presParOf" srcId="{6EB4B9F2-4761-4EFF-B949-E94D06E4E5CC}" destId="{5E0251DC-63E4-481F-B179-348A05B9D1BD}" srcOrd="0" destOrd="0" presId="urn:microsoft.com/office/officeart/2018/5/layout/IconLeafLabelList"/>
    <dgm:cxn modelId="{455598E1-71AF-4B5A-BA4D-05C09C2383BC}" type="presParOf" srcId="{6EB4B9F2-4761-4EFF-B949-E94D06E4E5CC}" destId="{A78F4C9C-56FC-45C9-9118-86740ECAF0EF}" srcOrd="1" destOrd="0" presId="urn:microsoft.com/office/officeart/2018/5/layout/IconLeafLabelList"/>
    <dgm:cxn modelId="{BBFF3972-3404-4829-B6CE-AF2FC5973D14}" type="presParOf" srcId="{6EB4B9F2-4761-4EFF-B949-E94D06E4E5CC}" destId="{91302A63-72AA-4142-833A-C90CB9725F63}" srcOrd="2" destOrd="0" presId="urn:microsoft.com/office/officeart/2018/5/layout/IconLeafLabelList"/>
    <dgm:cxn modelId="{5BE65F94-01DB-43E6-89C7-24D0F9BF5F1F}" type="presParOf" srcId="{6EB4B9F2-4761-4EFF-B949-E94D06E4E5CC}" destId="{22F66F47-1C86-48A9-B7FA-00C1BB9F17F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0B32-280F-4338-9BE6-B4CE4AB655DD}">
      <dsp:nvSpPr>
        <dsp:cNvPr id="0" name=""/>
        <dsp:cNvSpPr/>
      </dsp:nvSpPr>
      <dsp:spPr>
        <a:xfrm>
          <a:off x="472644" y="984711"/>
          <a:ext cx="769658" cy="769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D7830-6275-4AF3-80A1-0D72EF0A9322}">
      <dsp:nvSpPr>
        <dsp:cNvPr id="0" name=""/>
        <dsp:cNvSpPr/>
      </dsp:nvSpPr>
      <dsp:spPr>
        <a:xfrm>
          <a:off x="2298" y="2060065"/>
          <a:ext cx="1710351" cy="96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Advertisements and online marketing</a:t>
          </a:r>
        </a:p>
      </dsp:txBody>
      <dsp:txXfrm>
        <a:off x="2298" y="2060065"/>
        <a:ext cx="1710351" cy="962072"/>
      </dsp:txXfrm>
    </dsp:sp>
    <dsp:sp modelId="{80BD8BC8-0CC1-4D4B-9F87-F8FABE81DA99}">
      <dsp:nvSpPr>
        <dsp:cNvPr id="0" name=""/>
        <dsp:cNvSpPr/>
      </dsp:nvSpPr>
      <dsp:spPr>
        <a:xfrm>
          <a:off x="2482307" y="984711"/>
          <a:ext cx="769658" cy="769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8A6A1-DD40-467C-B00D-CAC620CABDA1}">
      <dsp:nvSpPr>
        <dsp:cNvPr id="0" name=""/>
        <dsp:cNvSpPr/>
      </dsp:nvSpPr>
      <dsp:spPr>
        <a:xfrm>
          <a:off x="2011961" y="2060065"/>
          <a:ext cx="1710351" cy="96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Direct contracts with hospitals and medical facilitators.</a:t>
          </a:r>
        </a:p>
      </dsp:txBody>
      <dsp:txXfrm>
        <a:off x="2011961" y="2060065"/>
        <a:ext cx="1710351" cy="962072"/>
      </dsp:txXfrm>
    </dsp:sp>
    <dsp:sp modelId="{C351B8BD-EAB3-4E24-8BBF-C231B7934101}">
      <dsp:nvSpPr>
        <dsp:cNvPr id="0" name=""/>
        <dsp:cNvSpPr/>
      </dsp:nvSpPr>
      <dsp:spPr>
        <a:xfrm>
          <a:off x="4491970" y="984711"/>
          <a:ext cx="769658" cy="769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8E83-2EF8-4F8E-84A6-235D05B47D32}">
      <dsp:nvSpPr>
        <dsp:cNvPr id="0" name=""/>
        <dsp:cNvSpPr/>
      </dsp:nvSpPr>
      <dsp:spPr>
        <a:xfrm>
          <a:off x="4021624" y="2060065"/>
          <a:ext cx="1710351" cy="96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Satisfied customers automatically refer others.</a:t>
          </a:r>
        </a:p>
      </dsp:txBody>
      <dsp:txXfrm>
        <a:off x="4021624" y="2060065"/>
        <a:ext cx="1710351" cy="962072"/>
      </dsp:txXfrm>
    </dsp:sp>
    <dsp:sp modelId="{EF30A4FA-6CE2-4227-B785-0C6A244237F9}">
      <dsp:nvSpPr>
        <dsp:cNvPr id="0" name=""/>
        <dsp:cNvSpPr/>
      </dsp:nvSpPr>
      <dsp:spPr>
        <a:xfrm>
          <a:off x="6501633" y="984711"/>
          <a:ext cx="769658" cy="769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AFCDB-064C-4E6C-8DDF-2B8988E4B9A1}">
      <dsp:nvSpPr>
        <dsp:cNvPr id="0" name=""/>
        <dsp:cNvSpPr/>
      </dsp:nvSpPr>
      <dsp:spPr>
        <a:xfrm>
          <a:off x="6031287" y="2060065"/>
          <a:ext cx="1710351" cy="96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Trade markets or shows along with conferences related to this industry.</a:t>
          </a:r>
        </a:p>
      </dsp:txBody>
      <dsp:txXfrm>
        <a:off x="6031287" y="2060065"/>
        <a:ext cx="1710351" cy="962072"/>
      </dsp:txXfrm>
    </dsp:sp>
    <dsp:sp modelId="{F1EB040C-0A89-43FE-96F2-273F5E149A02}">
      <dsp:nvSpPr>
        <dsp:cNvPr id="0" name=""/>
        <dsp:cNvSpPr/>
      </dsp:nvSpPr>
      <dsp:spPr>
        <a:xfrm>
          <a:off x="8511297" y="984711"/>
          <a:ext cx="769658" cy="7696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F4D7-2F36-4823-8630-1B5806CAF762}">
      <dsp:nvSpPr>
        <dsp:cNvPr id="0" name=""/>
        <dsp:cNvSpPr/>
      </dsp:nvSpPr>
      <dsp:spPr>
        <a:xfrm>
          <a:off x="8040950" y="2060065"/>
          <a:ext cx="1710351" cy="96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Partnerships with EHR vendors.</a:t>
          </a:r>
        </a:p>
      </dsp:txBody>
      <dsp:txXfrm>
        <a:off x="8040950" y="2060065"/>
        <a:ext cx="1710351" cy="962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2CA5-6542-4FE0-9383-918A47E52E07}">
      <dsp:nvSpPr>
        <dsp:cNvPr id="0" name=""/>
        <dsp:cNvSpPr/>
      </dsp:nvSpPr>
      <dsp:spPr>
        <a:xfrm>
          <a:off x="691302" y="1039578"/>
          <a:ext cx="918186" cy="91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D9A2B-81CF-47BE-A6F9-A6BFF9C070CB}">
      <dsp:nvSpPr>
        <dsp:cNvPr id="0" name=""/>
        <dsp:cNvSpPr/>
      </dsp:nvSpPr>
      <dsp:spPr>
        <a:xfrm>
          <a:off x="130188" y="2246989"/>
          <a:ext cx="2040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Takes in user’s review for technical issues.</a:t>
          </a:r>
        </a:p>
      </dsp:txBody>
      <dsp:txXfrm>
        <a:off x="130188" y="2246989"/>
        <a:ext cx="2040414" cy="720000"/>
      </dsp:txXfrm>
    </dsp:sp>
    <dsp:sp modelId="{A54F1A7C-A817-4037-B0EB-C0408FCA81A2}">
      <dsp:nvSpPr>
        <dsp:cNvPr id="0" name=""/>
        <dsp:cNvSpPr/>
      </dsp:nvSpPr>
      <dsp:spPr>
        <a:xfrm>
          <a:off x="3088788" y="1039578"/>
          <a:ext cx="918186" cy="91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533B7-ED52-45A6-8228-9DAEB0399640}">
      <dsp:nvSpPr>
        <dsp:cNvPr id="0" name=""/>
        <dsp:cNvSpPr/>
      </dsp:nvSpPr>
      <dsp:spPr>
        <a:xfrm>
          <a:off x="2527674" y="2246989"/>
          <a:ext cx="2040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Facilities are customized according to user’s needs.</a:t>
          </a:r>
        </a:p>
      </dsp:txBody>
      <dsp:txXfrm>
        <a:off x="2527674" y="2246989"/>
        <a:ext cx="2040414" cy="720000"/>
      </dsp:txXfrm>
    </dsp:sp>
    <dsp:sp modelId="{31F00F55-C580-4B62-B78B-5120E15975DE}">
      <dsp:nvSpPr>
        <dsp:cNvPr id="0" name=""/>
        <dsp:cNvSpPr/>
      </dsp:nvSpPr>
      <dsp:spPr>
        <a:xfrm>
          <a:off x="5486275" y="1039578"/>
          <a:ext cx="918186" cy="91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0316-1495-4E04-AE4C-1683654D5A02}">
      <dsp:nvSpPr>
        <dsp:cNvPr id="0" name=""/>
        <dsp:cNvSpPr/>
      </dsp:nvSpPr>
      <dsp:spPr>
        <a:xfrm>
          <a:off x="4925161" y="2246989"/>
          <a:ext cx="2040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Assistance in form of training.</a:t>
          </a:r>
        </a:p>
      </dsp:txBody>
      <dsp:txXfrm>
        <a:off x="4925161" y="2246989"/>
        <a:ext cx="2040414" cy="720000"/>
      </dsp:txXfrm>
    </dsp:sp>
    <dsp:sp modelId="{74AF4B80-FF4D-4F47-A484-5B851EA0D501}">
      <dsp:nvSpPr>
        <dsp:cNvPr id="0" name=""/>
        <dsp:cNvSpPr/>
      </dsp:nvSpPr>
      <dsp:spPr>
        <a:xfrm>
          <a:off x="7883761" y="1039578"/>
          <a:ext cx="918186" cy="91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2630-ACF4-4ED2-92E2-73EEF0E70D46}">
      <dsp:nvSpPr>
        <dsp:cNvPr id="0" name=""/>
        <dsp:cNvSpPr/>
      </dsp:nvSpPr>
      <dsp:spPr>
        <a:xfrm>
          <a:off x="7322647" y="2246989"/>
          <a:ext cx="2040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Recording regular updates and support services.</a:t>
          </a:r>
        </a:p>
      </dsp:txBody>
      <dsp:txXfrm>
        <a:off x="7322647" y="2246989"/>
        <a:ext cx="204041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98E16-10B4-4613-BC7D-6EDD8E7155E5}">
      <dsp:nvSpPr>
        <dsp:cNvPr id="0" name=""/>
        <dsp:cNvSpPr/>
      </dsp:nvSpPr>
      <dsp:spPr>
        <a:xfrm>
          <a:off x="4556280" y="1018"/>
          <a:ext cx="2507939" cy="250793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Authorities in healthcare regulation.</a:t>
          </a:r>
        </a:p>
      </dsp:txBody>
      <dsp:txXfrm>
        <a:off x="5183265" y="1018"/>
        <a:ext cx="1253969" cy="2069050"/>
      </dsp:txXfrm>
    </dsp:sp>
    <dsp:sp modelId="{142DD43C-89EF-4EC3-BA7B-95A3B760D5E3}">
      <dsp:nvSpPr>
        <dsp:cNvPr id="0" name=""/>
        <dsp:cNvSpPr/>
      </dsp:nvSpPr>
      <dsp:spPr>
        <a:xfrm rot="5400000">
          <a:off x="6444541" y="1889280"/>
          <a:ext cx="2507939" cy="250793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6698785"/>
            <a:satOff val="-187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Software developers and providers of IT services in healthcare.</a:t>
          </a:r>
        </a:p>
      </dsp:txBody>
      <dsp:txXfrm rot="-5400000">
        <a:off x="6883431" y="2516265"/>
        <a:ext cx="2069050" cy="1253969"/>
      </dsp:txXfrm>
    </dsp:sp>
    <dsp:sp modelId="{4B9E8C36-9D46-4D0E-807F-4A052415B250}">
      <dsp:nvSpPr>
        <dsp:cNvPr id="0" name=""/>
        <dsp:cNvSpPr/>
      </dsp:nvSpPr>
      <dsp:spPr>
        <a:xfrm rot="10800000">
          <a:off x="4556280" y="3777541"/>
          <a:ext cx="2507939" cy="250793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3397571"/>
            <a:satOff val="-375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EHR(Electronic Health Record) vendors.</a:t>
          </a:r>
        </a:p>
      </dsp:txBody>
      <dsp:txXfrm rot="10800000">
        <a:off x="5183265" y="4216430"/>
        <a:ext cx="1253969" cy="2069050"/>
      </dsp:txXfrm>
    </dsp:sp>
    <dsp:sp modelId="{6E880314-A0AE-4CE2-8DED-529274DF763B}">
      <dsp:nvSpPr>
        <dsp:cNvPr id="0" name=""/>
        <dsp:cNvSpPr/>
      </dsp:nvSpPr>
      <dsp:spPr>
        <a:xfrm rot="16200000">
          <a:off x="2668018" y="1889280"/>
          <a:ext cx="2507939" cy="250793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Suppliers in field of supply of medical </a:t>
          </a:r>
          <a:r>
            <a:rPr lang="en-US" sz="1300" b="1" kern="1200" dirty="0" err="1"/>
            <a:t>equipments</a:t>
          </a:r>
          <a:r>
            <a:rPr lang="en-US" sz="1300" b="1" kern="1200" dirty="0"/>
            <a:t>.</a:t>
          </a:r>
        </a:p>
      </dsp:txBody>
      <dsp:txXfrm rot="5400000">
        <a:off x="2668019" y="2516265"/>
        <a:ext cx="2069050" cy="1253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D4BA7-2D92-4803-88E4-F4E72D450CBB}">
      <dsp:nvSpPr>
        <dsp:cNvPr id="0" name=""/>
        <dsp:cNvSpPr/>
      </dsp:nvSpPr>
      <dsp:spPr>
        <a:xfrm>
          <a:off x="39015" y="416266"/>
          <a:ext cx="1246459" cy="12464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8629-DEA9-4116-8CBD-AB0D7A52F770}">
      <dsp:nvSpPr>
        <dsp:cNvPr id="0" name=""/>
        <dsp:cNvSpPr/>
      </dsp:nvSpPr>
      <dsp:spPr>
        <a:xfrm>
          <a:off x="300771" y="678022"/>
          <a:ext cx="722946" cy="722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23EEB-7A67-4EFC-8368-12696A424708}">
      <dsp:nvSpPr>
        <dsp:cNvPr id="0" name=""/>
        <dsp:cNvSpPr/>
      </dsp:nvSpPr>
      <dsp:spPr>
        <a:xfrm>
          <a:off x="1552572" y="416266"/>
          <a:ext cx="2938082" cy="1246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Skilled team in both software development and IT fields.</a:t>
          </a:r>
        </a:p>
      </dsp:txBody>
      <dsp:txXfrm>
        <a:off x="1552572" y="416266"/>
        <a:ext cx="2938082" cy="1246459"/>
      </dsp:txXfrm>
    </dsp:sp>
    <dsp:sp modelId="{32C98067-ED36-4FB6-B891-DABD2B1C2DAD}">
      <dsp:nvSpPr>
        <dsp:cNvPr id="0" name=""/>
        <dsp:cNvSpPr/>
      </dsp:nvSpPr>
      <dsp:spPr>
        <a:xfrm>
          <a:off x="5002594" y="416266"/>
          <a:ext cx="1246459" cy="12464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D79F9-67AF-4D92-9BD4-D800E0104EE2}">
      <dsp:nvSpPr>
        <dsp:cNvPr id="0" name=""/>
        <dsp:cNvSpPr/>
      </dsp:nvSpPr>
      <dsp:spPr>
        <a:xfrm>
          <a:off x="5264350" y="678022"/>
          <a:ext cx="722946" cy="722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2EF6C-EDC9-4200-BC72-C218A8816539}">
      <dsp:nvSpPr>
        <dsp:cNvPr id="0" name=""/>
        <dsp:cNvSpPr/>
      </dsp:nvSpPr>
      <dsp:spPr>
        <a:xfrm>
          <a:off x="6516152" y="416266"/>
          <a:ext cx="2938082" cy="1246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Partnerships with medical equipment suppliers and EHR vendors.</a:t>
          </a:r>
        </a:p>
      </dsp:txBody>
      <dsp:txXfrm>
        <a:off x="6516152" y="416266"/>
        <a:ext cx="2938082" cy="1246459"/>
      </dsp:txXfrm>
    </dsp:sp>
    <dsp:sp modelId="{DBB37597-9B25-48E2-9CBE-87C8693455F1}">
      <dsp:nvSpPr>
        <dsp:cNvPr id="0" name=""/>
        <dsp:cNvSpPr/>
      </dsp:nvSpPr>
      <dsp:spPr>
        <a:xfrm>
          <a:off x="39015" y="2343842"/>
          <a:ext cx="1246459" cy="12464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4DC0E-0F30-47CB-B8E5-B6AE5F4BA450}">
      <dsp:nvSpPr>
        <dsp:cNvPr id="0" name=""/>
        <dsp:cNvSpPr/>
      </dsp:nvSpPr>
      <dsp:spPr>
        <a:xfrm>
          <a:off x="300771" y="2605598"/>
          <a:ext cx="722946" cy="722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1149-3B96-4980-81B3-F5255C631A6A}">
      <dsp:nvSpPr>
        <dsp:cNvPr id="0" name=""/>
        <dsp:cNvSpPr/>
      </dsp:nvSpPr>
      <dsp:spPr>
        <a:xfrm>
          <a:off x="1552572" y="2343842"/>
          <a:ext cx="2938082" cy="1246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Proper infrastructure for healthcare data storage.</a:t>
          </a:r>
        </a:p>
      </dsp:txBody>
      <dsp:txXfrm>
        <a:off x="1552572" y="2343842"/>
        <a:ext cx="2938082" cy="1246459"/>
      </dsp:txXfrm>
    </dsp:sp>
    <dsp:sp modelId="{FBAEA40C-E865-421D-94A3-455385A04E98}">
      <dsp:nvSpPr>
        <dsp:cNvPr id="0" name=""/>
        <dsp:cNvSpPr/>
      </dsp:nvSpPr>
      <dsp:spPr>
        <a:xfrm>
          <a:off x="5002594" y="2343842"/>
          <a:ext cx="1246459" cy="12464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DE98-0802-4168-8586-77BCFFB74A02}">
      <dsp:nvSpPr>
        <dsp:cNvPr id="0" name=""/>
        <dsp:cNvSpPr/>
      </dsp:nvSpPr>
      <dsp:spPr>
        <a:xfrm>
          <a:off x="5264350" y="2605598"/>
          <a:ext cx="722946" cy="722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CF37F-BC38-480C-A0E4-3FDC7AF9D4BB}">
      <dsp:nvSpPr>
        <dsp:cNvPr id="0" name=""/>
        <dsp:cNvSpPr/>
      </dsp:nvSpPr>
      <dsp:spPr>
        <a:xfrm>
          <a:off x="6516152" y="2343842"/>
          <a:ext cx="2938082" cy="1246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Accessibility to both rules and regulations in healthcare.</a:t>
          </a:r>
        </a:p>
      </dsp:txBody>
      <dsp:txXfrm>
        <a:off x="6516152" y="2343842"/>
        <a:ext cx="2938082" cy="1246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DA7D3-A041-427A-A78E-1F3986BAA776}">
      <dsp:nvSpPr>
        <dsp:cNvPr id="0" name=""/>
        <dsp:cNvSpPr/>
      </dsp:nvSpPr>
      <dsp:spPr>
        <a:xfrm>
          <a:off x="2224161" y="442765"/>
          <a:ext cx="1800076" cy="1170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and privacy of data.</a:t>
          </a:r>
        </a:p>
      </dsp:txBody>
      <dsp:txXfrm>
        <a:off x="2281278" y="499882"/>
        <a:ext cx="1685842" cy="1055815"/>
      </dsp:txXfrm>
    </dsp:sp>
    <dsp:sp modelId="{85EC05D3-C468-4251-9AE8-AF91DE0C309E}">
      <dsp:nvSpPr>
        <dsp:cNvPr id="0" name=""/>
        <dsp:cNvSpPr/>
      </dsp:nvSpPr>
      <dsp:spPr>
        <a:xfrm>
          <a:off x="786131" y="1027789"/>
          <a:ext cx="4676136" cy="4676136"/>
        </a:xfrm>
        <a:custGeom>
          <a:avLst/>
          <a:gdLst/>
          <a:ahLst/>
          <a:cxnLst/>
          <a:rect l="0" t="0" r="0" b="0"/>
          <a:pathLst>
            <a:path>
              <a:moveTo>
                <a:pt x="3250477" y="185378"/>
              </a:moveTo>
              <a:arcTo wR="2338068" hR="2338068" stAng="17578169" swAng="196192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5DDA4-96FA-473D-A609-CFD873E99269}">
      <dsp:nvSpPr>
        <dsp:cNvPr id="0" name=""/>
        <dsp:cNvSpPr/>
      </dsp:nvSpPr>
      <dsp:spPr>
        <a:xfrm>
          <a:off x="4447796" y="2058330"/>
          <a:ext cx="1800076" cy="11700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 improvement in the system.</a:t>
          </a:r>
        </a:p>
      </dsp:txBody>
      <dsp:txXfrm>
        <a:off x="4504913" y="2115447"/>
        <a:ext cx="1685842" cy="1055815"/>
      </dsp:txXfrm>
    </dsp:sp>
    <dsp:sp modelId="{9F407DD3-5022-40D4-88EE-C60FD9F81F94}">
      <dsp:nvSpPr>
        <dsp:cNvPr id="0" name=""/>
        <dsp:cNvSpPr/>
      </dsp:nvSpPr>
      <dsp:spPr>
        <a:xfrm>
          <a:off x="786131" y="1027789"/>
          <a:ext cx="4676136" cy="4676136"/>
        </a:xfrm>
        <a:custGeom>
          <a:avLst/>
          <a:gdLst/>
          <a:ahLst/>
          <a:cxnLst/>
          <a:rect l="0" t="0" r="0" b="0"/>
          <a:pathLst>
            <a:path>
              <a:moveTo>
                <a:pt x="4672923" y="2215537"/>
              </a:moveTo>
              <a:arcTo wR="2338068" hR="2338068" stAng="21419756" swAng="2196602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3B296-9BAF-44E6-BD47-ACE37F79BCD6}">
      <dsp:nvSpPr>
        <dsp:cNvPr id="0" name=""/>
        <dsp:cNvSpPr/>
      </dsp:nvSpPr>
      <dsp:spPr>
        <a:xfrm>
          <a:off x="3598443" y="4672369"/>
          <a:ext cx="1800076" cy="11700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better integration with the currently running hospital systems.</a:t>
          </a:r>
        </a:p>
      </dsp:txBody>
      <dsp:txXfrm>
        <a:off x="3655560" y="4729486"/>
        <a:ext cx="1685842" cy="1055815"/>
      </dsp:txXfrm>
    </dsp:sp>
    <dsp:sp modelId="{D508FDFC-10A6-4FAC-9427-76BE65D5C542}">
      <dsp:nvSpPr>
        <dsp:cNvPr id="0" name=""/>
        <dsp:cNvSpPr/>
      </dsp:nvSpPr>
      <dsp:spPr>
        <a:xfrm>
          <a:off x="786131" y="1027789"/>
          <a:ext cx="4676136" cy="4676136"/>
        </a:xfrm>
        <a:custGeom>
          <a:avLst/>
          <a:gdLst/>
          <a:ahLst/>
          <a:cxnLst/>
          <a:rect l="0" t="0" r="0" b="0"/>
          <a:pathLst>
            <a:path>
              <a:moveTo>
                <a:pt x="2803020" y="4629439"/>
              </a:moveTo>
              <a:arcTo wR="2338068" hR="2338068" stAng="4711776" swAng="137644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C9E51-3DA3-4CE0-891C-6B65B0DEB43F}">
      <dsp:nvSpPr>
        <dsp:cNvPr id="0" name=""/>
        <dsp:cNvSpPr/>
      </dsp:nvSpPr>
      <dsp:spPr>
        <a:xfrm>
          <a:off x="849879" y="4672369"/>
          <a:ext cx="1800076" cy="1170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Proper training and support for staff.</a:t>
          </a:r>
        </a:p>
      </dsp:txBody>
      <dsp:txXfrm>
        <a:off x="906996" y="4729486"/>
        <a:ext cx="1685842" cy="1055815"/>
      </dsp:txXfrm>
    </dsp:sp>
    <dsp:sp modelId="{AC2E64BB-DE06-498C-9375-157A70420CAC}">
      <dsp:nvSpPr>
        <dsp:cNvPr id="0" name=""/>
        <dsp:cNvSpPr/>
      </dsp:nvSpPr>
      <dsp:spPr>
        <a:xfrm>
          <a:off x="786131" y="1027789"/>
          <a:ext cx="4676136" cy="4676136"/>
        </a:xfrm>
        <a:custGeom>
          <a:avLst/>
          <a:gdLst/>
          <a:ahLst/>
          <a:cxnLst/>
          <a:rect l="0" t="0" r="0" b="0"/>
          <a:pathLst>
            <a:path>
              <a:moveTo>
                <a:pt x="390776" y="3632138"/>
              </a:moveTo>
              <a:arcTo wR="2338068" hR="2338068" stAng="8783641" swAng="219660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E1D58-FA23-4B9A-A46E-2468EBE0EBFD}">
      <dsp:nvSpPr>
        <dsp:cNvPr id="0" name=""/>
        <dsp:cNvSpPr/>
      </dsp:nvSpPr>
      <dsp:spPr>
        <a:xfrm>
          <a:off x="527" y="2058330"/>
          <a:ext cx="1800076" cy="11700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Timely development and maintenance of software.</a:t>
          </a:r>
        </a:p>
      </dsp:txBody>
      <dsp:txXfrm>
        <a:off x="57644" y="2115447"/>
        <a:ext cx="1685842" cy="1055815"/>
      </dsp:txXfrm>
    </dsp:sp>
    <dsp:sp modelId="{A9DA7943-03C2-44AD-A0D3-826967AD09FE}">
      <dsp:nvSpPr>
        <dsp:cNvPr id="0" name=""/>
        <dsp:cNvSpPr/>
      </dsp:nvSpPr>
      <dsp:spPr>
        <a:xfrm>
          <a:off x="786131" y="1027789"/>
          <a:ext cx="4676136" cy="4676136"/>
        </a:xfrm>
        <a:custGeom>
          <a:avLst/>
          <a:gdLst/>
          <a:ahLst/>
          <a:cxnLst/>
          <a:rect l="0" t="0" r="0" b="0"/>
          <a:pathLst>
            <a:path>
              <a:moveTo>
                <a:pt x="407323" y="1019436"/>
              </a:moveTo>
              <a:arcTo wR="2338068" hR="2338068" stAng="12859904" swAng="1961928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58D2E-1B3F-4A9F-9179-7CFBBAC516BB}">
      <dsp:nvSpPr>
        <dsp:cNvPr id="0" name=""/>
        <dsp:cNvSpPr/>
      </dsp:nvSpPr>
      <dsp:spPr>
        <a:xfrm>
          <a:off x="335816" y="977214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82FE8-36B8-4568-B5D5-5FB6DCE94C10}">
      <dsp:nvSpPr>
        <dsp:cNvPr id="0" name=""/>
        <dsp:cNvSpPr/>
      </dsp:nvSpPr>
      <dsp:spPr>
        <a:xfrm>
          <a:off x="558162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8C41-D242-4D03-986F-B08F3A906DCA}">
      <dsp:nvSpPr>
        <dsp:cNvPr id="0" name=""/>
        <dsp:cNvSpPr/>
      </dsp:nvSpPr>
      <dsp:spPr>
        <a:xfrm>
          <a:off x="2298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Measures taken in privacy and security of data.</a:t>
          </a:r>
        </a:p>
      </dsp:txBody>
      <dsp:txXfrm>
        <a:off x="2298" y="2345495"/>
        <a:ext cx="1710351" cy="684140"/>
      </dsp:txXfrm>
    </dsp:sp>
    <dsp:sp modelId="{4ED79A2E-0E98-4697-8DC3-40D92719F302}">
      <dsp:nvSpPr>
        <dsp:cNvPr id="0" name=""/>
        <dsp:cNvSpPr/>
      </dsp:nvSpPr>
      <dsp:spPr>
        <a:xfrm>
          <a:off x="2345479" y="977214"/>
          <a:ext cx="1043314" cy="1043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51268-7893-445B-B409-9493C94217EC}">
      <dsp:nvSpPr>
        <dsp:cNvPr id="0" name=""/>
        <dsp:cNvSpPr/>
      </dsp:nvSpPr>
      <dsp:spPr>
        <a:xfrm>
          <a:off x="2567825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7F330-5758-4AC3-956C-D2FE28BA1F8C}">
      <dsp:nvSpPr>
        <dsp:cNvPr id="0" name=""/>
        <dsp:cNvSpPr/>
      </dsp:nvSpPr>
      <dsp:spPr>
        <a:xfrm>
          <a:off x="2011961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Maintenance and development of software.</a:t>
          </a:r>
        </a:p>
      </dsp:txBody>
      <dsp:txXfrm>
        <a:off x="2011961" y="2345495"/>
        <a:ext cx="1710351" cy="684140"/>
      </dsp:txXfrm>
    </dsp:sp>
    <dsp:sp modelId="{5E04106D-D469-42E5-BC22-54DBE4AEB4E9}">
      <dsp:nvSpPr>
        <dsp:cNvPr id="0" name=""/>
        <dsp:cNvSpPr/>
      </dsp:nvSpPr>
      <dsp:spPr>
        <a:xfrm>
          <a:off x="4355142" y="977214"/>
          <a:ext cx="1043314" cy="1043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2E028-357B-4487-863A-B30CB5BBD35B}">
      <dsp:nvSpPr>
        <dsp:cNvPr id="0" name=""/>
        <dsp:cNvSpPr/>
      </dsp:nvSpPr>
      <dsp:spPr>
        <a:xfrm>
          <a:off x="4577488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E230D-EC72-4527-90E2-F3BEC36C5219}">
      <dsp:nvSpPr>
        <dsp:cNvPr id="0" name=""/>
        <dsp:cNvSpPr/>
      </dsp:nvSpPr>
      <dsp:spPr>
        <a:xfrm>
          <a:off x="4021624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Day to day research and development.</a:t>
          </a:r>
        </a:p>
      </dsp:txBody>
      <dsp:txXfrm>
        <a:off x="4021624" y="2345495"/>
        <a:ext cx="1710351" cy="684140"/>
      </dsp:txXfrm>
    </dsp:sp>
    <dsp:sp modelId="{0B97FC64-BB17-4F0D-8783-45A665D1250B}">
      <dsp:nvSpPr>
        <dsp:cNvPr id="0" name=""/>
        <dsp:cNvSpPr/>
      </dsp:nvSpPr>
      <dsp:spPr>
        <a:xfrm>
          <a:off x="6364805" y="977214"/>
          <a:ext cx="1043314" cy="10433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4375-3684-4592-BB16-A7C2433CE34B}">
      <dsp:nvSpPr>
        <dsp:cNvPr id="0" name=""/>
        <dsp:cNvSpPr/>
      </dsp:nvSpPr>
      <dsp:spPr>
        <a:xfrm>
          <a:off x="6587151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EB426-B38E-4FA9-B350-B83783314486}">
      <dsp:nvSpPr>
        <dsp:cNvPr id="0" name=""/>
        <dsp:cNvSpPr/>
      </dsp:nvSpPr>
      <dsp:spPr>
        <a:xfrm>
          <a:off x="6031287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Employees salaries.</a:t>
          </a:r>
        </a:p>
      </dsp:txBody>
      <dsp:txXfrm>
        <a:off x="6031287" y="2345495"/>
        <a:ext cx="1710351" cy="684140"/>
      </dsp:txXfrm>
    </dsp:sp>
    <dsp:sp modelId="{21A7C7BD-AEB8-4188-9783-9FA7EDC1CA57}">
      <dsp:nvSpPr>
        <dsp:cNvPr id="0" name=""/>
        <dsp:cNvSpPr/>
      </dsp:nvSpPr>
      <dsp:spPr>
        <a:xfrm>
          <a:off x="8374468" y="977214"/>
          <a:ext cx="1043314" cy="10433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CC8C4-9195-4B00-B1B0-AEF7D331E300}">
      <dsp:nvSpPr>
        <dsp:cNvPr id="0" name=""/>
        <dsp:cNvSpPr/>
      </dsp:nvSpPr>
      <dsp:spPr>
        <a:xfrm>
          <a:off x="8596814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1979C-C346-42F0-A29B-22A1F7719199}">
      <dsp:nvSpPr>
        <dsp:cNvPr id="0" name=""/>
        <dsp:cNvSpPr/>
      </dsp:nvSpPr>
      <dsp:spPr>
        <a:xfrm>
          <a:off x="8040950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Finally, expenditure on sales and marketing.</a:t>
          </a:r>
        </a:p>
      </dsp:txBody>
      <dsp:txXfrm>
        <a:off x="8040950" y="2345495"/>
        <a:ext cx="1710351" cy="684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8A851-BF52-49FC-8DEB-7E7DEF087DD8}">
      <dsp:nvSpPr>
        <dsp:cNvPr id="0" name=""/>
        <dsp:cNvSpPr/>
      </dsp:nvSpPr>
      <dsp:spPr>
        <a:xfrm>
          <a:off x="335816" y="977214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D8D22-AFB4-48C8-AA0C-01AC73E6B478}">
      <dsp:nvSpPr>
        <dsp:cNvPr id="0" name=""/>
        <dsp:cNvSpPr/>
      </dsp:nvSpPr>
      <dsp:spPr>
        <a:xfrm>
          <a:off x="558162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437C-5022-42DA-A7D4-8F524E8CDDA4}">
      <dsp:nvSpPr>
        <dsp:cNvPr id="0" name=""/>
        <dsp:cNvSpPr/>
      </dsp:nvSpPr>
      <dsp:spPr>
        <a:xfrm>
          <a:off x="2298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Majority of the revenue will be from telemedicine.</a:t>
          </a:r>
        </a:p>
      </dsp:txBody>
      <dsp:txXfrm>
        <a:off x="2298" y="2345495"/>
        <a:ext cx="1710351" cy="684140"/>
      </dsp:txXfrm>
    </dsp:sp>
    <dsp:sp modelId="{B00A83DE-E6F7-4183-98AD-DACD8ED851F3}">
      <dsp:nvSpPr>
        <dsp:cNvPr id="0" name=""/>
        <dsp:cNvSpPr/>
      </dsp:nvSpPr>
      <dsp:spPr>
        <a:xfrm>
          <a:off x="2345479" y="977214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9715-0BB3-4087-9656-1EA786E3C59F}">
      <dsp:nvSpPr>
        <dsp:cNvPr id="0" name=""/>
        <dsp:cNvSpPr/>
      </dsp:nvSpPr>
      <dsp:spPr>
        <a:xfrm>
          <a:off x="2567825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DF6C4-8744-41D3-BCEE-B78150BF3171}">
      <dsp:nvSpPr>
        <dsp:cNvPr id="0" name=""/>
        <dsp:cNvSpPr/>
      </dsp:nvSpPr>
      <dsp:spPr>
        <a:xfrm>
          <a:off x="2011961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Charges related to consulting and customization.</a:t>
          </a:r>
        </a:p>
      </dsp:txBody>
      <dsp:txXfrm>
        <a:off x="2011961" y="2345495"/>
        <a:ext cx="1710351" cy="684140"/>
      </dsp:txXfrm>
    </dsp:sp>
    <dsp:sp modelId="{AA76EC42-AE6B-41D3-92D1-DBB3A8F33F31}">
      <dsp:nvSpPr>
        <dsp:cNvPr id="0" name=""/>
        <dsp:cNvSpPr/>
      </dsp:nvSpPr>
      <dsp:spPr>
        <a:xfrm>
          <a:off x="4355142" y="977214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BDB9-57A2-4B10-98DC-3DBE1296C7BD}">
      <dsp:nvSpPr>
        <dsp:cNvPr id="0" name=""/>
        <dsp:cNvSpPr/>
      </dsp:nvSpPr>
      <dsp:spPr>
        <a:xfrm>
          <a:off x="4577488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30472-521E-4D41-8600-F3047B00AAEB}">
      <dsp:nvSpPr>
        <dsp:cNvPr id="0" name=""/>
        <dsp:cNvSpPr/>
      </dsp:nvSpPr>
      <dsp:spPr>
        <a:xfrm>
          <a:off x="4021624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Fees for licensing.</a:t>
          </a:r>
        </a:p>
      </dsp:txBody>
      <dsp:txXfrm>
        <a:off x="4021624" y="2345495"/>
        <a:ext cx="1710351" cy="684140"/>
      </dsp:txXfrm>
    </dsp:sp>
    <dsp:sp modelId="{81B22389-E6A3-4C4B-A227-DF71504FAB06}">
      <dsp:nvSpPr>
        <dsp:cNvPr id="0" name=""/>
        <dsp:cNvSpPr/>
      </dsp:nvSpPr>
      <dsp:spPr>
        <a:xfrm>
          <a:off x="6364805" y="977214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4177-0439-4056-BD22-9C366E15A78A}">
      <dsp:nvSpPr>
        <dsp:cNvPr id="0" name=""/>
        <dsp:cNvSpPr/>
      </dsp:nvSpPr>
      <dsp:spPr>
        <a:xfrm>
          <a:off x="6587151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6560C-C330-4D20-B04C-24587E8CBB16}">
      <dsp:nvSpPr>
        <dsp:cNvPr id="0" name=""/>
        <dsp:cNvSpPr/>
      </dsp:nvSpPr>
      <dsp:spPr>
        <a:xfrm>
          <a:off x="6031287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Both integration and implementation will be charged.</a:t>
          </a:r>
        </a:p>
      </dsp:txBody>
      <dsp:txXfrm>
        <a:off x="6031287" y="2345495"/>
        <a:ext cx="1710351" cy="684140"/>
      </dsp:txXfrm>
    </dsp:sp>
    <dsp:sp modelId="{5E0251DC-63E4-481F-B179-348A05B9D1BD}">
      <dsp:nvSpPr>
        <dsp:cNvPr id="0" name=""/>
        <dsp:cNvSpPr/>
      </dsp:nvSpPr>
      <dsp:spPr>
        <a:xfrm>
          <a:off x="8374468" y="977214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F4C9C-56FC-45C9-9118-86740ECAF0EF}">
      <dsp:nvSpPr>
        <dsp:cNvPr id="0" name=""/>
        <dsp:cNvSpPr/>
      </dsp:nvSpPr>
      <dsp:spPr>
        <a:xfrm>
          <a:off x="8596814" y="1199559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6F47-1C86-48A9-B7FA-00C1BB9F17F3}">
      <dsp:nvSpPr>
        <dsp:cNvPr id="0" name=""/>
        <dsp:cNvSpPr/>
      </dsp:nvSpPr>
      <dsp:spPr>
        <a:xfrm>
          <a:off x="8040950" y="234549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Finally, charges for subscriptions.</a:t>
          </a:r>
        </a:p>
      </dsp:txBody>
      <dsp:txXfrm>
        <a:off x="8040950" y="2345495"/>
        <a:ext cx="1710351" cy="6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2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olorful light bulb with business icons">
            <a:extLst>
              <a:ext uri="{FF2B5EF4-FFF2-40B4-BE49-F238E27FC236}">
                <a16:creationId xmlns:a16="http://schemas.microsoft.com/office/drawing/2014/main" id="{4299CBDB-DDB2-8873-B183-E068D48C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398" b="8111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96F2C-4EC4-0C63-3FBD-674BB1DE1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3805518" cy="3258457"/>
          </a:xfrm>
        </p:spPr>
        <p:txBody>
          <a:bodyPr anchor="t">
            <a:normAutofit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Project</a:t>
            </a:r>
            <a:r>
              <a:rPr lang="en-US" sz="4000" dirty="0">
                <a:solidFill>
                  <a:schemeClr val="bg1"/>
                </a:solidFill>
              </a:rPr>
              <a:t> -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35BE-90BC-298D-5F16-205FB12D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+mj-lt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99456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5A84C6-7CFF-4BEC-9A76-A46ABA94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B2D3D-BEFE-0889-46AE-A1B3DB7A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721409"/>
            <a:ext cx="7499131" cy="1149844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REVENUE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F19C8-549A-4933-DA34-B0B4314A7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6785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89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6624-F212-79D7-CDFD-37DE77B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65D4-B3B6-8EBA-808E-0714E260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4418E-0CEC-5C09-2E8F-AAA0D4B5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6C5E4-5772-CB4C-A354-90AD884F75F4}"/>
              </a:ext>
            </a:extLst>
          </p:cNvPr>
          <p:cNvSpPr txBox="1">
            <a:spLocks/>
          </p:cNvSpPr>
          <p:nvPr/>
        </p:nvSpPr>
        <p:spPr>
          <a:xfrm>
            <a:off x="9655045" y="965200"/>
            <a:ext cx="2371855" cy="2059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Proper hospitals and medical facilities in every segment.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Professionalism in every field of doctors, nurses and administrators.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Finally, patients as well as there families are indirect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D0314-1CB2-3A76-10EC-3127F837C617}"/>
              </a:ext>
            </a:extLst>
          </p:cNvPr>
          <p:cNvSpPr txBox="1"/>
          <p:nvPr/>
        </p:nvSpPr>
        <p:spPr>
          <a:xfrm>
            <a:off x="4910072" y="1079794"/>
            <a:ext cx="2371855" cy="1945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Both patient records and administration tasks are streamlined.</a:t>
            </a:r>
          </a:p>
          <a:p>
            <a:pPr marL="171450" indent="-1714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Healthcare teams are made better in communication.</a:t>
            </a:r>
          </a:p>
          <a:p>
            <a:pPr marL="171450" indent="-1714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Improves secureness of data and compliance with healthcare regulations.</a:t>
            </a:r>
          </a:p>
          <a:p>
            <a:pPr marL="171450" indent="-1714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Finally, patient care is ensured and then it leads to better outcomes.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2333-F78C-17D6-8EA4-B2B272DC1891}"/>
              </a:ext>
            </a:extLst>
          </p:cNvPr>
          <p:cNvSpPr txBox="1"/>
          <p:nvPr/>
        </p:nvSpPr>
        <p:spPr>
          <a:xfrm>
            <a:off x="7281927" y="1079794"/>
            <a:ext cx="2371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Takes in user’s review for technical issues.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Facilities are customized according to user’s needs.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Assistance in form of training.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Recording regular updates and support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382E0-506C-A2DD-E68A-20BD80E1695C}"/>
              </a:ext>
            </a:extLst>
          </p:cNvPr>
          <p:cNvSpPr txBox="1"/>
          <p:nvPr/>
        </p:nvSpPr>
        <p:spPr>
          <a:xfrm>
            <a:off x="2546348" y="965200"/>
            <a:ext cx="237185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Security and privacy of data.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Continuous improvement in the system.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A better integration with the currently running hospital systems.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Proper training and support for staff.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Timely development and maintenance of software.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71660-27AA-01C8-BB1C-2DC2F9D6EB11}"/>
              </a:ext>
            </a:extLst>
          </p:cNvPr>
          <p:cNvSpPr txBox="1"/>
          <p:nvPr/>
        </p:nvSpPr>
        <p:spPr>
          <a:xfrm>
            <a:off x="2536953" y="3097212"/>
            <a:ext cx="237185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Skilled team in both software development and IT fields.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Partnerships with medical equipment suppliers and EHR vendors.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Proper infrastructure for healthcare data storage.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Accessibility to both rules and regulations in healthcare.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4B1FA-74A3-CEF3-87E9-EA205B73C160}"/>
              </a:ext>
            </a:extLst>
          </p:cNvPr>
          <p:cNvSpPr txBox="1"/>
          <p:nvPr/>
        </p:nvSpPr>
        <p:spPr>
          <a:xfrm>
            <a:off x="182625" y="1154112"/>
            <a:ext cx="2371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Authorities in healthcare regulation.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bg2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Software developers and providers of IT services in healthcare.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bg2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EHR(Electronic Health Record) vendors.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bg2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Suppliers in field of supply of medical </a:t>
            </a:r>
            <a:r>
              <a:rPr lang="en-US" sz="1000" dirty="0" err="1">
                <a:solidFill>
                  <a:schemeClr val="bg2"/>
                </a:solidFill>
              </a:rPr>
              <a:t>equipments</a:t>
            </a:r>
            <a:r>
              <a:rPr lang="en-US" sz="10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4D35E-F6F2-1E63-50F0-D6B108AC7F9F}"/>
              </a:ext>
            </a:extLst>
          </p:cNvPr>
          <p:cNvSpPr txBox="1"/>
          <p:nvPr/>
        </p:nvSpPr>
        <p:spPr>
          <a:xfrm>
            <a:off x="7281926" y="3139289"/>
            <a:ext cx="2371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Takes in user’s review for technical issues.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Facilities are customized according to user’s needs.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Assistance in form of training.</a:t>
            </a:r>
          </a:p>
          <a:p>
            <a:pPr marL="171450" lvl="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2"/>
                </a:solidFill>
              </a:rPr>
              <a:t>Recording regular updates and support services.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2DC73-1A19-96B9-8A51-6218B757CA11}"/>
              </a:ext>
            </a:extLst>
          </p:cNvPr>
          <p:cNvSpPr txBox="1"/>
          <p:nvPr/>
        </p:nvSpPr>
        <p:spPr>
          <a:xfrm>
            <a:off x="474726" y="5298639"/>
            <a:ext cx="4124453" cy="133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Measures taken in privacy and security of data.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Maintenance and development of software.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Day to day research and development.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Employees salaries.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Finally, expenditure on sales and marketing.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29430-A20A-641C-AB93-70AE097837C5}"/>
              </a:ext>
            </a:extLst>
          </p:cNvPr>
          <p:cNvSpPr txBox="1"/>
          <p:nvPr/>
        </p:nvSpPr>
        <p:spPr>
          <a:xfrm>
            <a:off x="6283453" y="5308846"/>
            <a:ext cx="4829047" cy="133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Majority of the revenue will be from telemedicine.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Charges related to consulting and customization.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Fees for licensing.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Both integration and implementation will be charged.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  <a:defRPr cap="all"/>
            </a:pPr>
            <a:r>
              <a:rPr lang="en-US" sz="1100" dirty="0">
                <a:solidFill>
                  <a:schemeClr val="bg2"/>
                </a:solidFill>
              </a:rPr>
              <a:t>Finally, charges for subscriptions.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2CB86-5B4C-534D-4DB9-4191A223999C}"/>
              </a:ext>
            </a:extLst>
          </p:cNvPr>
          <p:cNvSpPr txBox="1"/>
          <p:nvPr/>
        </p:nvSpPr>
        <p:spPr>
          <a:xfrm>
            <a:off x="4918203" y="90615"/>
            <a:ext cx="2363723" cy="24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000" dirty="0">
                <a:solidFill>
                  <a:schemeClr val="bg2"/>
                </a:solidFill>
              </a:rPr>
              <a:t>Hospital Management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4B313-2E3A-0E1E-7634-16A1771EB56D}"/>
              </a:ext>
            </a:extLst>
          </p:cNvPr>
          <p:cNvSpPr txBox="1"/>
          <p:nvPr/>
        </p:nvSpPr>
        <p:spPr>
          <a:xfrm>
            <a:off x="7365109" y="90615"/>
            <a:ext cx="2172591" cy="24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000" dirty="0">
                <a:solidFill>
                  <a:schemeClr val="bg2"/>
                </a:solidFill>
              </a:rPr>
              <a:t>All Team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205F7-55D0-87AC-551B-BD6C2AFFDB63}"/>
              </a:ext>
            </a:extLst>
          </p:cNvPr>
          <p:cNvSpPr txBox="1"/>
          <p:nvPr/>
        </p:nvSpPr>
        <p:spPr>
          <a:xfrm>
            <a:off x="9852152" y="56906"/>
            <a:ext cx="1012697" cy="25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000" dirty="0">
                <a:solidFill>
                  <a:schemeClr val="bg2"/>
                </a:solidFill>
              </a:rPr>
              <a:t>02/10/2023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14E8-505A-C9D3-7B73-56243BA95760}"/>
              </a:ext>
            </a:extLst>
          </p:cNvPr>
          <p:cNvSpPr txBox="1"/>
          <p:nvPr/>
        </p:nvSpPr>
        <p:spPr>
          <a:xfrm>
            <a:off x="11493755" y="80835"/>
            <a:ext cx="1012697" cy="25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000" dirty="0">
                <a:solidFill>
                  <a:schemeClr val="bg2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365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Desk with stethoscope and computer keyboard">
            <a:extLst>
              <a:ext uri="{FF2B5EF4-FFF2-40B4-BE49-F238E27FC236}">
                <a16:creationId xmlns:a16="http://schemas.microsoft.com/office/drawing/2014/main" id="{BCD7A469-34D4-CDE7-DA59-BE197D92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6828" r="1" b="1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210EE-7379-2280-1AEB-B3FD473C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9" y="709450"/>
            <a:ext cx="3295649" cy="172563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21FA-E956-B357-6C97-3A4A1E15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1" y="2810013"/>
            <a:ext cx="3460880" cy="35311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Proper hospitals and medical facilities in every segment.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Professionalism in every field of doctors, nurses and administrators.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Finally, patients as well as there families are indirect customers.</a:t>
            </a:r>
          </a:p>
        </p:txBody>
      </p:sp>
    </p:spTree>
    <p:extLst>
      <p:ext uri="{BB962C8B-B14F-4D97-AF65-F5344CB8AC3E}">
        <p14:creationId xmlns:p14="http://schemas.microsoft.com/office/powerpoint/2010/main" val="283610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2C62-C174-C920-857E-066AA80B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20" y="1847305"/>
            <a:ext cx="5896099" cy="316338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Both patient records and administration tasks are streamlined.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Healthcare teams are made better in communication.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Improves secureness of data and compliance with healthcare regulations.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Finally, patient care is ensured and then it leads to better outcomes.</a:t>
            </a:r>
          </a:p>
        </p:txBody>
      </p:sp>
      <p:pic>
        <p:nvPicPr>
          <p:cNvPr id="1026" name="Picture 2" descr="Text sign showing Value Proposition. Conceptual photo service make company or product attractive to customers Clips symbol idea script notice board text capital cardboard design.">
            <a:extLst>
              <a:ext uri="{FF2B5EF4-FFF2-40B4-BE49-F238E27FC236}">
                <a16:creationId xmlns:a16="http://schemas.microsoft.com/office/drawing/2014/main" id="{225D985E-8AE7-250A-1263-9122B995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5556">
            <a:off x="6341933" y="716819"/>
            <a:ext cx="6836801" cy="45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C894-78AD-5BDE-83EF-FB6E028A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556101">
            <a:off x="7004262" y="1301967"/>
            <a:ext cx="4521395" cy="2810079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500" dirty="0">
                <a:solidFill>
                  <a:schemeClr val="bg1"/>
                </a:solidFill>
              </a:rPr>
              <a:t>VALUE 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PROPOSITION</a:t>
            </a:r>
          </a:p>
        </p:txBody>
      </p:sp>
    </p:spTree>
    <p:extLst>
      <p:ext uri="{BB962C8B-B14F-4D97-AF65-F5344CB8AC3E}">
        <p14:creationId xmlns:p14="http://schemas.microsoft.com/office/powerpoint/2010/main" val="15139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5A84C6-7CFF-4BEC-9A76-A46ABA94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7F9AB-89AF-3D38-8697-B7E3E7AA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6438900" cy="1149844"/>
          </a:xfrm>
        </p:spPr>
        <p:txBody>
          <a:bodyPr anchor="ctr"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CHANNELS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A7FBDA-B72C-0FD8-03BE-A95EB903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08062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45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F53C-FA68-0C69-0904-30917C5D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594" y="284071"/>
            <a:ext cx="9493249" cy="11779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CUSTOMER RELATIONSHIPS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4342C-B939-AE1D-B232-427D18907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93341"/>
              </p:ext>
            </p:extLst>
          </p:nvPr>
        </p:nvGraphicFramePr>
        <p:xfrm>
          <a:off x="1219200" y="2122089"/>
          <a:ext cx="9493250" cy="400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C7F6-1971-AD62-2633-41D5F50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0" y="-223838"/>
            <a:ext cx="6813551" cy="10826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PARTNERS</a:t>
            </a:r>
            <a:r>
              <a:rPr lang="en-US" dirty="0">
                <a:solidFill>
                  <a:srgbClr val="FFFF00"/>
                </a:solidFill>
              </a:rPr>
              <a:t>…………………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9F50D-C9C5-2CE4-5894-A9E04E40E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02704"/>
              </p:ext>
            </p:extLst>
          </p:nvPr>
        </p:nvGraphicFramePr>
        <p:xfrm>
          <a:off x="0" y="444500"/>
          <a:ext cx="11620500" cy="62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68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81EF-446D-FBBC-0AA9-ACB7E59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00" y="0"/>
            <a:ext cx="9493249" cy="10826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KEY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E9D70-CA71-BCA8-AA48-B5EA51C608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400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88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C51C03-657D-406C-8021-166448A1F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7"/>
            <a:ext cx="5713563" cy="6857973"/>
          </a:xfrm>
          <a:custGeom>
            <a:avLst/>
            <a:gdLst>
              <a:gd name="connsiteX0" fmla="*/ 5713563 w 5713563"/>
              <a:gd name="connsiteY0" fmla="*/ 6857973 h 6857973"/>
              <a:gd name="connsiteX1" fmla="*/ 73198 w 5713563"/>
              <a:gd name="connsiteY1" fmla="*/ 6857735 h 6857973"/>
              <a:gd name="connsiteX2" fmla="*/ 120049 w 5713563"/>
              <a:gd name="connsiteY2" fmla="*/ 6737706 h 6857973"/>
              <a:gd name="connsiteX3" fmla="*/ 137006 w 5713563"/>
              <a:gd name="connsiteY3" fmla="*/ 6686827 h 6857973"/>
              <a:gd name="connsiteX4" fmla="*/ 148286 w 5713563"/>
              <a:gd name="connsiteY4" fmla="*/ 6633777 h 6857973"/>
              <a:gd name="connsiteX5" fmla="*/ 219248 w 5713563"/>
              <a:gd name="connsiteY5" fmla="*/ 6492130 h 6857973"/>
              <a:gd name="connsiteX6" fmla="*/ 234529 w 5713563"/>
              <a:gd name="connsiteY6" fmla="*/ 6431610 h 6857973"/>
              <a:gd name="connsiteX7" fmla="*/ 252884 w 5713563"/>
              <a:gd name="connsiteY7" fmla="*/ 6294334 h 6857973"/>
              <a:gd name="connsiteX8" fmla="*/ 240974 w 5713563"/>
              <a:gd name="connsiteY8" fmla="*/ 6231403 h 6857973"/>
              <a:gd name="connsiteX9" fmla="*/ 233821 w 5713563"/>
              <a:gd name="connsiteY9" fmla="*/ 6202459 h 6857973"/>
              <a:gd name="connsiteX10" fmla="*/ 232650 w 5713563"/>
              <a:gd name="connsiteY10" fmla="*/ 6153037 h 6857973"/>
              <a:gd name="connsiteX11" fmla="*/ 240039 w 5713563"/>
              <a:gd name="connsiteY11" fmla="*/ 5905303 h 6857973"/>
              <a:gd name="connsiteX12" fmla="*/ 335703 w 5713563"/>
              <a:gd name="connsiteY12" fmla="*/ 5449031 h 6857973"/>
              <a:gd name="connsiteX13" fmla="*/ 371634 w 5713563"/>
              <a:gd name="connsiteY13" fmla="*/ 5341916 h 6857973"/>
              <a:gd name="connsiteX14" fmla="*/ 409024 w 5713563"/>
              <a:gd name="connsiteY14" fmla="*/ 5264214 h 6857973"/>
              <a:gd name="connsiteX15" fmla="*/ 415024 w 5713563"/>
              <a:gd name="connsiteY15" fmla="*/ 5225268 h 6857973"/>
              <a:gd name="connsiteX16" fmla="*/ 423092 w 5713563"/>
              <a:gd name="connsiteY16" fmla="*/ 5159961 h 6857973"/>
              <a:gd name="connsiteX17" fmla="*/ 426609 w 5713563"/>
              <a:gd name="connsiteY17" fmla="*/ 5125185 h 6857973"/>
              <a:gd name="connsiteX18" fmla="*/ 441080 w 5713563"/>
              <a:gd name="connsiteY18" fmla="*/ 4993030 h 6857973"/>
              <a:gd name="connsiteX19" fmla="*/ 447810 w 5713563"/>
              <a:gd name="connsiteY19" fmla="*/ 4946844 h 6857973"/>
              <a:gd name="connsiteX20" fmla="*/ 458779 w 5713563"/>
              <a:gd name="connsiteY20" fmla="*/ 4858827 h 6857973"/>
              <a:gd name="connsiteX21" fmla="*/ 464530 w 5713563"/>
              <a:gd name="connsiteY21" fmla="*/ 4808488 h 6857973"/>
              <a:gd name="connsiteX22" fmla="*/ 455724 w 5713563"/>
              <a:gd name="connsiteY22" fmla="*/ 4375228 h 6857973"/>
              <a:gd name="connsiteX23" fmla="*/ 436877 w 5713563"/>
              <a:gd name="connsiteY23" fmla="*/ 4214165 h 6857973"/>
              <a:gd name="connsiteX24" fmla="*/ 430401 w 5713563"/>
              <a:gd name="connsiteY24" fmla="*/ 3872886 h 6857973"/>
              <a:gd name="connsiteX25" fmla="*/ 451121 w 5713563"/>
              <a:gd name="connsiteY25" fmla="*/ 3738082 h 6857973"/>
              <a:gd name="connsiteX26" fmla="*/ 458278 w 5713563"/>
              <a:gd name="connsiteY26" fmla="*/ 3673397 h 6857973"/>
              <a:gd name="connsiteX27" fmla="*/ 457592 w 5713563"/>
              <a:gd name="connsiteY27" fmla="*/ 3637109 h 6857973"/>
              <a:gd name="connsiteX28" fmla="*/ 460946 w 5713563"/>
              <a:gd name="connsiteY28" fmla="*/ 3536883 h 6857973"/>
              <a:gd name="connsiteX29" fmla="*/ 481822 w 5713563"/>
              <a:gd name="connsiteY29" fmla="*/ 3295862 h 6857973"/>
              <a:gd name="connsiteX30" fmla="*/ 464800 w 5713563"/>
              <a:gd name="connsiteY30" fmla="*/ 3158586 h 6857973"/>
              <a:gd name="connsiteX31" fmla="*/ 426693 w 5713563"/>
              <a:gd name="connsiteY31" fmla="*/ 3072935 h 6857973"/>
              <a:gd name="connsiteX32" fmla="*/ 402508 w 5713563"/>
              <a:gd name="connsiteY32" fmla="*/ 2958185 h 6857973"/>
              <a:gd name="connsiteX33" fmla="*/ 360891 w 5713563"/>
              <a:gd name="connsiteY33" fmla="*/ 2843952 h 6857973"/>
              <a:gd name="connsiteX34" fmla="*/ 296840 w 5713563"/>
              <a:gd name="connsiteY34" fmla="*/ 2554718 h 6857973"/>
              <a:gd name="connsiteX35" fmla="*/ 268410 w 5713563"/>
              <a:gd name="connsiteY35" fmla="*/ 2447068 h 6857973"/>
              <a:gd name="connsiteX36" fmla="*/ 272375 w 5713563"/>
              <a:gd name="connsiteY36" fmla="*/ 2423438 h 6857973"/>
              <a:gd name="connsiteX37" fmla="*/ 241037 w 5713563"/>
              <a:gd name="connsiteY37" fmla="*/ 2261920 h 6857973"/>
              <a:gd name="connsiteX38" fmla="*/ 215809 w 5713563"/>
              <a:gd name="connsiteY38" fmla="*/ 2155135 h 6857973"/>
              <a:gd name="connsiteX39" fmla="*/ 213333 w 5713563"/>
              <a:gd name="connsiteY39" fmla="*/ 2118008 h 6857973"/>
              <a:gd name="connsiteX40" fmla="*/ 214300 w 5713563"/>
              <a:gd name="connsiteY40" fmla="*/ 2050531 h 6857973"/>
              <a:gd name="connsiteX41" fmla="*/ 120136 w 5713563"/>
              <a:gd name="connsiteY41" fmla="*/ 1732919 h 6857973"/>
              <a:gd name="connsiteX42" fmla="*/ 92310 w 5713563"/>
              <a:gd name="connsiteY42" fmla="*/ 1615777 h 6857973"/>
              <a:gd name="connsiteX43" fmla="*/ 88820 w 5713563"/>
              <a:gd name="connsiteY43" fmla="*/ 1525631 h 6857973"/>
              <a:gd name="connsiteX44" fmla="*/ 79273 w 5713563"/>
              <a:gd name="connsiteY44" fmla="*/ 1477995 h 6857973"/>
              <a:gd name="connsiteX45" fmla="*/ 73810 w 5713563"/>
              <a:gd name="connsiteY45" fmla="*/ 1307086 h 6857973"/>
              <a:gd name="connsiteX46" fmla="*/ 79531 w 5713563"/>
              <a:gd name="connsiteY46" fmla="*/ 1168288 h 6857973"/>
              <a:gd name="connsiteX47" fmla="*/ 594 w 5713563"/>
              <a:gd name="connsiteY47" fmla="*/ 716778 h 6857973"/>
              <a:gd name="connsiteX48" fmla="*/ 2657 w 5713563"/>
              <a:gd name="connsiteY48" fmla="*/ 657363 h 6857973"/>
              <a:gd name="connsiteX49" fmla="*/ 24904 w 5713563"/>
              <a:gd name="connsiteY49" fmla="*/ 393828 h 6857973"/>
              <a:gd name="connsiteX50" fmla="*/ 39728 w 5713563"/>
              <a:gd name="connsiteY50" fmla="*/ 236673 h 6857973"/>
              <a:gd name="connsiteX51" fmla="*/ 38796 w 5713563"/>
              <a:gd name="connsiteY51" fmla="*/ 144983 h 6857973"/>
              <a:gd name="connsiteX52" fmla="*/ 29331 w 5713563"/>
              <a:gd name="connsiteY52" fmla="*/ 33857 h 6857973"/>
              <a:gd name="connsiteX53" fmla="*/ 11361 w 5713563"/>
              <a:gd name="connsiteY53" fmla="*/ 0 h 6857973"/>
              <a:gd name="connsiteX54" fmla="*/ 5713563 w 5713563"/>
              <a:gd name="connsiteY54" fmla="*/ 0 h 68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13563" h="6857973">
                <a:moveTo>
                  <a:pt x="5713563" y="6857973"/>
                </a:moveTo>
                <a:lnTo>
                  <a:pt x="73198" y="6857735"/>
                </a:lnTo>
                <a:cubicBezTo>
                  <a:pt x="112557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6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7" y="6486906"/>
                  <a:pt x="231301" y="6432771"/>
                  <a:pt x="234529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6" y="6280685"/>
                  <a:pt x="242959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7" y="5319908"/>
                  <a:pt x="398344" y="5282101"/>
                  <a:pt x="409024" y="5264214"/>
                </a:cubicBezTo>
                <a:cubicBezTo>
                  <a:pt x="417842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5" y="5022753"/>
                  <a:pt x="441080" y="4993030"/>
                </a:cubicBezTo>
                <a:lnTo>
                  <a:pt x="447810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5" y="4102539"/>
                  <a:pt x="397589" y="4101885"/>
                  <a:pt x="430401" y="3872886"/>
                </a:cubicBezTo>
                <a:cubicBezTo>
                  <a:pt x="434551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0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0" y="3358911"/>
                  <a:pt x="481822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80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5713563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B5E1-8973-F150-13FE-1D093F2D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2743199"/>
            <a:ext cx="5018236" cy="120650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ACTIVITIES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416E5-426C-7179-93EF-DF9A17933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03370"/>
              </p:ext>
            </p:extLst>
          </p:nvPr>
        </p:nvGraphicFramePr>
        <p:xfrm>
          <a:off x="5511800" y="190500"/>
          <a:ext cx="6248400" cy="636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25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00808-B9FE-86D3-58BA-EB3402E4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2600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COST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1236F-188B-B352-B48E-230CFB9B6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538302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1534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407</TotalTime>
  <Words>658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Franklin Gothic Heavy</vt:lpstr>
      <vt:lpstr>Wingdings</vt:lpstr>
      <vt:lpstr>AfterhoursVTI</vt:lpstr>
      <vt:lpstr>Project - Hospital management system</vt:lpstr>
      <vt:lpstr>CUSTOMER SEGMENT</vt:lpstr>
      <vt:lpstr>VALUE  PROPOSITION</vt:lpstr>
      <vt:lpstr>CHANNELS</vt:lpstr>
      <vt:lpstr>  CUSTOMER RELATIONSHIPS</vt:lpstr>
      <vt:lpstr>KEY PARTNERS…………………</vt:lpstr>
      <vt:lpstr>   KEY RESOURCES</vt:lpstr>
      <vt:lpstr>KEY ACTIVITIES</vt:lpstr>
      <vt:lpstr>   COST STRUCTURE</vt:lpstr>
      <vt:lpstr>REVENUE STREAMS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Hospital management system</dc:title>
  <dc:creator>Agam Goyal</dc:creator>
  <cp:lastModifiedBy>koti gutta</cp:lastModifiedBy>
  <cp:revision>5</cp:revision>
  <dcterms:created xsi:type="dcterms:W3CDTF">2023-10-02T23:18:31Z</dcterms:created>
  <dcterms:modified xsi:type="dcterms:W3CDTF">2023-10-03T07:09:09Z</dcterms:modified>
</cp:coreProperties>
</file>