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8B3D9-0DE3-4C3C-9D7F-B47A4989E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9FADD-3E32-45E8-B72E-3930A70BB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3BE2E-EDF3-47E4-9B3F-69116B608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799AF-4BE4-4EA9-9EA9-A95BC5ECDC79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B48B7-4098-423E-8B4F-7B3CF64A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A5EBB-D866-4324-8DBD-EB3967B7D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5179-2B4D-4AC7-A62C-0C1193EE5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357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EBA22-EB55-4290-940D-6FAEB880F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58458-166A-437C-A374-1C9E6C75F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7F1DB-2B62-41B7-AE3D-CC5B65458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799AF-4BE4-4EA9-9EA9-A95BC5ECDC79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D283C-7339-47CB-8477-C69EB035C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CACF5-FEEC-421A-AD8B-0BF7269D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5179-2B4D-4AC7-A62C-0C1193EE5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67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2B069A-191E-4556-B27A-CF34FC213F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98F1E-C569-4398-89D0-E885F7A03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D9B0B-D085-40CA-988B-A1DC45D81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799AF-4BE4-4EA9-9EA9-A95BC5ECDC79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8C472-3CAC-4FF9-80C2-9FBB8B9BB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B7554-F544-47A4-A0F4-7126FA8C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5179-2B4D-4AC7-A62C-0C1193EE5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80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953B0-1168-4AC3-8C92-B8AEF3A0A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8D311-A664-4284-839B-65515B815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67B8B-860C-46FB-997D-51137FD82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799AF-4BE4-4EA9-9EA9-A95BC5ECDC79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04FAA-5D44-4092-B04A-71A6894D8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1338F-426A-43C3-ACF7-32ED3829D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5179-2B4D-4AC7-A62C-0C1193EE5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40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2718-62E3-40FE-8368-2707B1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6DC9A-4C9F-4DA4-BFC9-A44F6F87E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6B167-AC79-4C09-927B-C06CC2A96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799AF-4BE4-4EA9-9EA9-A95BC5ECDC79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6A3C4-CFC9-4AE2-A4BC-72A525264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C40DB-E005-4C88-B0A4-3A844C7B5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5179-2B4D-4AC7-A62C-0C1193EE5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84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B9A0-FCB3-4A34-ADC1-FE1CB1A6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F7F4E-C8B8-4212-9EC2-DCF095F90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94E77-4BBC-4588-825B-A60379396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71EB5-682E-458D-A556-34EDC1F28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799AF-4BE4-4EA9-9EA9-A95BC5ECDC79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C9EA9-0B84-40A4-9B68-C2BB0153F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1A416-1E60-43C6-93D4-7A9E23F2C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5179-2B4D-4AC7-A62C-0C1193EE5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83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2D2C-A343-469C-AC59-0B468944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D4F35-CDBB-4B8C-9A6F-7EC15A648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8A0C9-46D5-4B9A-9316-BA28D1CF9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AF04DF-04D2-4C08-99D2-EAB97B91F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05D084-5C56-4B4E-BA2F-586B760786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26C57C-B283-4084-BFF8-EB1561C99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799AF-4BE4-4EA9-9EA9-A95BC5ECDC79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921885-3408-4AE8-8F61-D645535FF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CB7DEA-CCF7-48BD-98D6-2DA4048DE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5179-2B4D-4AC7-A62C-0C1193EE5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24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4AF0-BACF-4DD7-8D16-1D27C599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1055A1-0808-4652-8072-B0A58C480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799AF-4BE4-4EA9-9EA9-A95BC5ECDC79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D7836-D7E6-456D-BB36-385BF0117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799944-54CF-4FA8-B4F5-AC48199EB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5179-2B4D-4AC7-A62C-0C1193EE5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8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49E61C-00E6-433B-942A-C348E134F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799AF-4BE4-4EA9-9EA9-A95BC5ECDC79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871294-1DE0-4EB1-A00C-1979DEE6C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D59AB-3EEE-4301-A6FD-4F8428322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5179-2B4D-4AC7-A62C-0C1193EE5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38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387BE-A790-4373-8E92-D03EC2DAD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5231C-0308-4209-9496-B6F20C629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01781-4A2E-4C18-99D5-C298FE29F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0D0B9-2EA5-4404-97E5-AD82F93C7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799AF-4BE4-4EA9-9EA9-A95BC5ECDC79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19B8D-8DC2-4D2F-8945-E82B68A82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B043E-E1E0-4B1E-9841-617AA4CF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5179-2B4D-4AC7-A62C-0C1193EE5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19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3EC1B-52E8-423D-B732-DC50ABAEC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4749FD-C045-4741-8CD2-9F5EC5AD6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9BC5A-1287-46C3-B266-65FDCF6F9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0AF50-F8D1-4015-B709-80BC55FEC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799AF-4BE4-4EA9-9EA9-A95BC5ECDC79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A01CC-54B7-4797-8AA2-3338AB93E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5D17F-9374-4D27-885D-05A31825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5179-2B4D-4AC7-A62C-0C1193EE5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08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D0D24B-9154-4D3F-B978-F148B23D2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83556-3D1C-4D24-81FC-66AC07E40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A58A4-F232-400F-B3AF-B6E02E6FA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799AF-4BE4-4EA9-9EA9-A95BC5ECDC79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AF744-16BB-412C-85FC-3654E5196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D1A42-13B5-42A5-869E-D77E2759E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B5179-2B4D-4AC7-A62C-0C1193EE5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779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gamjain14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creditcards" TargetMode="External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D983F-3084-4461-A7A0-D69B94A5D0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Clearscore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A19A3F-E635-46D8-AAC7-DA27256996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Agam Jain</a:t>
            </a:r>
          </a:p>
          <a:p>
            <a:r>
              <a:rPr lang="en-IN" dirty="0">
                <a:hlinkClick r:id="rId2"/>
              </a:rPr>
              <a:t>agamjain14@gmail.com</a:t>
            </a:r>
            <a:endParaRPr lang="en-IN" dirty="0"/>
          </a:p>
          <a:p>
            <a:r>
              <a:rPr lang="en-IN" dirty="0"/>
              <a:t>9075275194</a:t>
            </a:r>
          </a:p>
        </p:txBody>
      </p:sp>
    </p:spTree>
    <p:extLst>
      <p:ext uri="{BB962C8B-B14F-4D97-AF65-F5344CB8AC3E}">
        <p14:creationId xmlns:p14="http://schemas.microsoft.com/office/powerpoint/2010/main" val="152880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AF9C8-59C9-43A3-8ACB-C6E481D5E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633" y="584790"/>
            <a:ext cx="10515600" cy="5592172"/>
          </a:xfrm>
        </p:spPr>
        <p:txBody>
          <a:bodyPr/>
          <a:lstStyle/>
          <a:p>
            <a:r>
              <a:rPr lang="en-IN" dirty="0"/>
              <a:t>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BAF13A-586C-45FE-BD44-D3FDB0A05584}"/>
              </a:ext>
            </a:extLst>
          </p:cNvPr>
          <p:cNvSpPr/>
          <p:nvPr/>
        </p:nvSpPr>
        <p:spPr bwMode="blackGray">
          <a:xfrm>
            <a:off x="1290332" y="1558591"/>
            <a:ext cx="9494520" cy="4060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707670-62CD-4BD9-AB16-5869FCD6B20A}"/>
              </a:ext>
            </a:extLst>
          </p:cNvPr>
          <p:cNvSpPr txBox="1"/>
          <p:nvPr/>
        </p:nvSpPr>
        <p:spPr>
          <a:xfrm>
            <a:off x="1283173" y="1227115"/>
            <a:ext cx="2658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/>
              <a:t>Akka</a:t>
            </a:r>
            <a:r>
              <a:rPr lang="en-IN" sz="2000" b="1" dirty="0"/>
              <a:t> Cluster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183B0F2-15C3-4C4E-96E0-E46086ECA4FA}"/>
              </a:ext>
            </a:extLst>
          </p:cNvPr>
          <p:cNvSpPr/>
          <p:nvPr/>
        </p:nvSpPr>
        <p:spPr bwMode="blackWhite">
          <a:xfrm>
            <a:off x="1382233" y="2392156"/>
            <a:ext cx="1871330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tx1"/>
                </a:solidFill>
              </a:rPr>
              <a:t>AkkaHTTPServer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104431-FA70-4AC6-94E3-8B0DE2965A2C}"/>
              </a:ext>
            </a:extLst>
          </p:cNvPr>
          <p:cNvCxnSpPr/>
          <p:nvPr/>
        </p:nvCxnSpPr>
        <p:spPr>
          <a:xfrm flipH="1">
            <a:off x="531628" y="2626242"/>
            <a:ext cx="8506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B44F5E1-62E9-42FF-A6F2-793BCB2524AF}"/>
              </a:ext>
            </a:extLst>
          </p:cNvPr>
          <p:cNvSpPr txBox="1"/>
          <p:nvPr/>
        </p:nvSpPr>
        <p:spPr>
          <a:xfrm>
            <a:off x="-99237" y="1862586"/>
            <a:ext cx="14538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Endpoint to outer world</a:t>
            </a:r>
          </a:p>
          <a:p>
            <a:r>
              <a:rPr lang="en-IN" sz="1400" dirty="0"/>
              <a:t>http://localhost:/8080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747D82F-6D75-49A0-8169-5F5BED9F710A}"/>
              </a:ext>
            </a:extLst>
          </p:cNvPr>
          <p:cNvSpPr/>
          <p:nvPr/>
        </p:nvSpPr>
        <p:spPr bwMode="blackWhite">
          <a:xfrm>
            <a:off x="5850884" y="2351298"/>
            <a:ext cx="2424436" cy="415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tx1"/>
                </a:solidFill>
              </a:rPr>
              <a:t>CardsServiceProxyActor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458162-C9C3-43FA-BB96-D1DF5E0336A5}"/>
              </a:ext>
            </a:extLst>
          </p:cNvPr>
          <p:cNvCxnSpPr>
            <a:cxnSpLocks/>
          </p:cNvCxnSpPr>
          <p:nvPr/>
        </p:nvCxnSpPr>
        <p:spPr>
          <a:xfrm flipV="1">
            <a:off x="3253563" y="2607291"/>
            <a:ext cx="25973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A4C05FC-0266-4A23-86E2-5696BFC003A5}"/>
              </a:ext>
            </a:extLst>
          </p:cNvPr>
          <p:cNvSpPr txBox="1"/>
          <p:nvPr/>
        </p:nvSpPr>
        <p:spPr>
          <a:xfrm>
            <a:off x="3494568" y="2286756"/>
            <a:ext cx="2263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Send message: </a:t>
            </a:r>
            <a:r>
              <a:rPr lang="en-IN" sz="1400" dirty="0" err="1"/>
              <a:t>GetCSCards</a:t>
            </a:r>
            <a:endParaRPr lang="en-IN" sz="14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87B1F2B-4753-47E9-82B0-592207AE18F1}"/>
              </a:ext>
            </a:extLst>
          </p:cNvPr>
          <p:cNvSpPr/>
          <p:nvPr/>
        </p:nvSpPr>
        <p:spPr bwMode="blackWhite">
          <a:xfrm>
            <a:off x="4545597" y="3599724"/>
            <a:ext cx="2424436" cy="415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tx1"/>
                </a:solidFill>
              </a:rPr>
              <a:t>CSCardService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A8AD07-AE7E-4D28-BFB4-7395BC6BE618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5757815" y="2766705"/>
            <a:ext cx="1305287" cy="822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8BB9617-FBD4-498E-8D6F-0B537EDD236F}"/>
              </a:ext>
            </a:extLst>
          </p:cNvPr>
          <p:cNvSpPr txBox="1"/>
          <p:nvPr/>
        </p:nvSpPr>
        <p:spPr>
          <a:xfrm>
            <a:off x="4954456" y="3022698"/>
            <a:ext cx="1578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Forwards message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491A74-9305-476F-AA03-A496D206E849}"/>
              </a:ext>
            </a:extLst>
          </p:cNvPr>
          <p:cNvCxnSpPr/>
          <p:nvPr/>
        </p:nvCxnSpPr>
        <p:spPr>
          <a:xfrm flipH="1" flipV="1">
            <a:off x="3090672" y="2761488"/>
            <a:ext cx="2667143" cy="827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84BD45A-302D-44BA-ABF1-3C5CD7BA4A88}"/>
              </a:ext>
            </a:extLst>
          </p:cNvPr>
          <p:cNvSpPr txBox="1"/>
          <p:nvPr/>
        </p:nvSpPr>
        <p:spPr>
          <a:xfrm>
            <a:off x="1768515" y="2976623"/>
            <a:ext cx="25651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Sends the list of cards received and updates the map as the state of the Actor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3482DB3-B85C-4AA9-882F-F6FF090A2681}"/>
              </a:ext>
            </a:extLst>
          </p:cNvPr>
          <p:cNvCxnSpPr/>
          <p:nvPr/>
        </p:nvCxnSpPr>
        <p:spPr>
          <a:xfrm>
            <a:off x="6979177" y="1815000"/>
            <a:ext cx="0" cy="55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5EBEA76-FD74-44F7-990E-6C46BE314D2B}"/>
              </a:ext>
            </a:extLst>
          </p:cNvPr>
          <p:cNvCxnSpPr>
            <a:stCxn id="7" idx="0"/>
          </p:cNvCxnSpPr>
          <p:nvPr/>
        </p:nvCxnSpPr>
        <p:spPr>
          <a:xfrm rot="5400000" flipH="1" flipV="1">
            <a:off x="4355387" y="-222489"/>
            <a:ext cx="577156" cy="465213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2CD270F-E72A-44B9-9B5A-850B7F27FFE9}"/>
              </a:ext>
            </a:extLst>
          </p:cNvPr>
          <p:cNvSpPr txBox="1"/>
          <p:nvPr/>
        </p:nvSpPr>
        <p:spPr>
          <a:xfrm>
            <a:off x="3237473" y="1573984"/>
            <a:ext cx="2658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Send message: </a:t>
            </a:r>
            <a:r>
              <a:rPr lang="en-IN" sz="1400" dirty="0" err="1"/>
              <a:t>GetScoredCards</a:t>
            </a:r>
            <a:endParaRPr lang="en-IN" sz="1400" dirty="0"/>
          </a:p>
          <a:p>
            <a:endParaRPr lang="en-IN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55876BD-F439-4229-9505-8AC8DE62006E}"/>
              </a:ext>
            </a:extLst>
          </p:cNvPr>
          <p:cNvSpPr/>
          <p:nvPr/>
        </p:nvSpPr>
        <p:spPr bwMode="blackWhite">
          <a:xfrm>
            <a:off x="7866461" y="3594103"/>
            <a:ext cx="2424436" cy="415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tx1"/>
                </a:solidFill>
              </a:rPr>
              <a:t>CSCardService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C37CD2C-269D-4B31-B33E-3885FFB9D1BF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7079972" y="2761488"/>
            <a:ext cx="1998707" cy="83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8D6AD43-D8AD-437C-A626-BDF647E7AF7D}"/>
              </a:ext>
            </a:extLst>
          </p:cNvPr>
          <p:cNvSpPr txBox="1"/>
          <p:nvPr/>
        </p:nvSpPr>
        <p:spPr>
          <a:xfrm>
            <a:off x="8176314" y="2976623"/>
            <a:ext cx="1699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Forwards message</a:t>
            </a: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2754A10-24C1-487B-9DFA-4D68E1AE8DE0}"/>
              </a:ext>
            </a:extLst>
          </p:cNvPr>
          <p:cNvSpPr/>
          <p:nvPr/>
        </p:nvSpPr>
        <p:spPr>
          <a:xfrm>
            <a:off x="1508760" y="2766705"/>
            <a:ext cx="7415784" cy="2311309"/>
          </a:xfrm>
          <a:custGeom>
            <a:avLst/>
            <a:gdLst>
              <a:gd name="connsiteX0" fmla="*/ 6620256 w 6620256"/>
              <a:gd name="connsiteY0" fmla="*/ 1316736 h 2368111"/>
              <a:gd name="connsiteX1" fmla="*/ 1865376 w 6620256"/>
              <a:gd name="connsiteY1" fmla="*/ 2322576 h 2368111"/>
              <a:gd name="connsiteX2" fmla="*/ 0 w 6620256"/>
              <a:gd name="connsiteY2" fmla="*/ 0 h 2368111"/>
              <a:gd name="connsiteX3" fmla="*/ 0 w 6620256"/>
              <a:gd name="connsiteY3" fmla="*/ 0 h 2368111"/>
              <a:gd name="connsiteX4" fmla="*/ 18288 w 6620256"/>
              <a:gd name="connsiteY4" fmla="*/ 36576 h 236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0256" h="2368111">
                <a:moveTo>
                  <a:pt x="6620256" y="1316736"/>
                </a:moveTo>
                <a:cubicBezTo>
                  <a:pt x="4794504" y="1929384"/>
                  <a:pt x="2968752" y="2542032"/>
                  <a:pt x="1865376" y="2322576"/>
                </a:cubicBezTo>
                <a:cubicBezTo>
                  <a:pt x="762000" y="2103120"/>
                  <a:pt x="0" y="0"/>
                  <a:pt x="0" y="0"/>
                </a:cubicBezTo>
                <a:lnTo>
                  <a:pt x="0" y="0"/>
                </a:lnTo>
                <a:lnTo>
                  <a:pt x="18288" y="3657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9034AC0-F2F8-435C-9359-2FE7B7517AB4}"/>
              </a:ext>
            </a:extLst>
          </p:cNvPr>
          <p:cNvSpPr txBox="1"/>
          <p:nvPr/>
        </p:nvSpPr>
        <p:spPr>
          <a:xfrm>
            <a:off x="7287768" y="4370832"/>
            <a:ext cx="3063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Sends the list of cards received and updates the map as the state of the Actor</a:t>
            </a:r>
          </a:p>
          <a:p>
            <a:endParaRPr lang="en-IN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79902C0-2B13-4F78-9FDC-B03E09427632}"/>
              </a:ext>
            </a:extLst>
          </p:cNvPr>
          <p:cNvCxnSpPr>
            <a:stCxn id="57" idx="4"/>
          </p:cNvCxnSpPr>
          <p:nvPr/>
        </p:nvCxnSpPr>
        <p:spPr>
          <a:xfrm flipH="1">
            <a:off x="1508760" y="2802404"/>
            <a:ext cx="20486" cy="14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CE88A66-2C53-4D9E-B59E-B99EFE73688D}"/>
              </a:ext>
            </a:extLst>
          </p:cNvPr>
          <p:cNvCxnSpPr>
            <a:cxnSpLocks/>
            <a:stCxn id="57" idx="4"/>
          </p:cNvCxnSpPr>
          <p:nvPr/>
        </p:nvCxnSpPr>
        <p:spPr>
          <a:xfrm flipH="1">
            <a:off x="1464563" y="2802404"/>
            <a:ext cx="64683" cy="87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A5D392C-1B0C-4B98-92EE-D0B46978BFD5}"/>
              </a:ext>
            </a:extLst>
          </p:cNvPr>
          <p:cNvCxnSpPr>
            <a:cxnSpLocks/>
            <a:stCxn id="57" idx="4"/>
          </p:cNvCxnSpPr>
          <p:nvPr/>
        </p:nvCxnSpPr>
        <p:spPr>
          <a:xfrm>
            <a:off x="1529246" y="2802404"/>
            <a:ext cx="134962" cy="87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760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49B5-46F1-442E-A215-7A37D2477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48" y="0"/>
            <a:ext cx="10515600" cy="750443"/>
          </a:xfrm>
        </p:spPr>
        <p:txBody>
          <a:bodyPr/>
          <a:lstStyle/>
          <a:p>
            <a:r>
              <a:rPr lang="en-IN" dirty="0"/>
              <a:t>Steps to run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B08BF-0915-401A-B2F5-3696B8A7D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6048"/>
            <a:ext cx="10515600" cy="5078095"/>
          </a:xfrm>
        </p:spPr>
        <p:txBody>
          <a:bodyPr/>
          <a:lstStyle/>
          <a:p>
            <a:r>
              <a:rPr lang="en-IN" dirty="0"/>
              <a:t>Import the project in IntelliJ</a:t>
            </a:r>
          </a:p>
          <a:p>
            <a:r>
              <a:rPr lang="en-IN" dirty="0"/>
              <a:t>Locate the file </a:t>
            </a:r>
            <a:r>
              <a:rPr lang="en-IN" dirty="0" err="1"/>
              <a:t>RunCardsNode.scala</a:t>
            </a:r>
            <a:r>
              <a:rPr lang="en-IN" dirty="0"/>
              <a:t> in cs-core-service project and run the main function </a:t>
            </a:r>
            <a:r>
              <a:rPr lang="en-IN" b="1" dirty="0"/>
              <a:t>OR </a:t>
            </a:r>
            <a:r>
              <a:rPr lang="en-IN" dirty="0"/>
              <a:t>At the top right corner of IntelliJ IDE find the run configuration as Core Node. Click the run button.</a:t>
            </a:r>
          </a:p>
          <a:p>
            <a:r>
              <a:rPr lang="en-IN" dirty="0"/>
              <a:t>This will start the services and </a:t>
            </a:r>
            <a:r>
              <a:rPr lang="en-IN" dirty="0" err="1"/>
              <a:t>Akka</a:t>
            </a:r>
            <a:r>
              <a:rPr lang="en-IN" dirty="0"/>
              <a:t> HTTP server at </a:t>
            </a:r>
            <a:r>
              <a:rPr lang="en-IN" dirty="0">
                <a:hlinkClick r:id="rId2"/>
              </a:rPr>
              <a:t>http://localhost:8080</a:t>
            </a:r>
            <a:endParaRPr lang="en-IN" dirty="0"/>
          </a:p>
          <a:p>
            <a:r>
              <a:rPr lang="en-IN" dirty="0"/>
              <a:t>From Postman fire the post request as follows:</a:t>
            </a:r>
          </a:p>
          <a:p>
            <a:r>
              <a:rPr lang="en-IN" dirty="0">
                <a:hlinkClick r:id="rId3"/>
              </a:rPr>
              <a:t>http://localhost:8080/creditcards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6938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25CE4-8399-445C-B8A7-EBEF2799B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888"/>
            <a:ext cx="10515600" cy="593007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E72824-199B-4D88-BE9D-82C07E11B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6888"/>
            <a:ext cx="8540496" cy="410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14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E64E-2CFA-4EC0-92FE-D34A6013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"/>
            <a:ext cx="10515600" cy="5994083"/>
          </a:xfrm>
        </p:spPr>
        <p:txBody>
          <a:bodyPr/>
          <a:lstStyle/>
          <a:p>
            <a:r>
              <a:rPr lang="en-IN" sz="3200" b="1" dirty="0"/>
              <a:t>NOTE</a:t>
            </a:r>
            <a:r>
              <a:rPr lang="en-IN" dirty="0"/>
              <a:t> – This project was built on proxied network. If you do not wish to run on proxy network, locate the file </a:t>
            </a:r>
            <a:r>
              <a:rPr lang="en-IN" dirty="0" err="1"/>
              <a:t>AkkaClient.scala</a:t>
            </a:r>
            <a:r>
              <a:rPr lang="en-IN" dirty="0"/>
              <a:t> at location </a:t>
            </a:r>
            <a:r>
              <a:rPr lang="en-IN" b="1" dirty="0" err="1"/>
              <a:t>net.cs.core</a:t>
            </a:r>
            <a:r>
              <a:rPr lang="en-IN" b="1" dirty="0"/>
              <a:t> </a:t>
            </a:r>
            <a:r>
              <a:rPr lang="en-IN" dirty="0"/>
              <a:t>in </a:t>
            </a:r>
            <a:r>
              <a:rPr lang="en-IN" b="1" dirty="0"/>
              <a:t>cs-common</a:t>
            </a:r>
            <a:r>
              <a:rPr lang="en-IN" dirty="0"/>
              <a:t> project and remove the settings variable on line 29 </a:t>
            </a:r>
            <a:r>
              <a:rPr lang="en-IN"/>
              <a:t>as shown: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However, if you wish to run on proxy network, locate the file </a:t>
            </a:r>
            <a:r>
              <a:rPr lang="en-IN" dirty="0" err="1"/>
              <a:t>RunCardsNode.scala</a:t>
            </a:r>
            <a:r>
              <a:rPr lang="en-IN" dirty="0"/>
              <a:t> at location </a:t>
            </a:r>
            <a:r>
              <a:rPr lang="en-IN" dirty="0" err="1"/>
              <a:t>net.cs.core</a:t>
            </a:r>
            <a:r>
              <a:rPr lang="en-IN" dirty="0"/>
              <a:t> in project cs-core-services and in line 26 mention your proxy address.</a:t>
            </a:r>
            <a:br>
              <a:rPr lang="en-IN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662B81-1853-4F98-A67B-A2CEEEAB8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4" y="4579892"/>
            <a:ext cx="11222736" cy="11912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243795-1C4E-43DE-9247-E78DDD156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264" y="1773935"/>
            <a:ext cx="11222736" cy="165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27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49D33-9F9A-4215-B0AD-FA3BF3E51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and 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EC408-382D-4A64-BC4B-B5D71F687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Scala – 2.12</a:t>
            </a:r>
          </a:p>
          <a:p>
            <a:r>
              <a:rPr lang="en-IN" dirty="0" err="1"/>
              <a:t>Akka</a:t>
            </a:r>
            <a:r>
              <a:rPr lang="en-IN" dirty="0"/>
              <a:t> – 2.5</a:t>
            </a:r>
          </a:p>
          <a:p>
            <a:r>
              <a:rPr lang="en-IN" dirty="0" err="1"/>
              <a:t>Akka</a:t>
            </a:r>
            <a:r>
              <a:rPr lang="en-IN" dirty="0"/>
              <a:t> HTTP – 10.0</a:t>
            </a:r>
          </a:p>
          <a:p>
            <a:r>
              <a:rPr lang="en-IN" dirty="0"/>
              <a:t>IntelliJ</a:t>
            </a:r>
          </a:p>
        </p:txBody>
      </p:sp>
    </p:spTree>
    <p:extLst>
      <p:ext uri="{BB962C8B-B14F-4D97-AF65-F5344CB8AC3E}">
        <p14:creationId xmlns:p14="http://schemas.microsoft.com/office/powerpoint/2010/main" val="3817378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7F104-1691-4F82-B197-977282336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/>
              <a:t>Result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D65780-F657-4431-B74A-1ED7E57C1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408" y="1335024"/>
            <a:ext cx="9738360" cy="484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54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C2387-51A5-4E07-BF32-8651B8CCA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58C3BE-08ED-4996-89C3-7B61C1914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8720" y="1825625"/>
            <a:ext cx="97657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62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D4987-F0EC-417B-BC33-DCF30A4AC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5A9A6-E643-4DF9-8A35-7FCE43E73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  <a:p>
            <a:endParaRPr lang="en-IN" dirty="0"/>
          </a:p>
          <a:p>
            <a:r>
              <a:rPr lang="en-IN" dirty="0"/>
              <a:t>Agam Jain</a:t>
            </a:r>
          </a:p>
          <a:p>
            <a:r>
              <a:rPr lang="en-IN" dirty="0"/>
              <a:t>5/2/2020</a:t>
            </a:r>
          </a:p>
        </p:txBody>
      </p:sp>
    </p:spTree>
    <p:extLst>
      <p:ext uri="{BB962C8B-B14F-4D97-AF65-F5344CB8AC3E}">
        <p14:creationId xmlns:p14="http://schemas.microsoft.com/office/powerpoint/2010/main" val="2886311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252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Clearscore</vt:lpstr>
      <vt:lpstr>PowerPoint Presentation</vt:lpstr>
      <vt:lpstr>Steps to run the project</vt:lpstr>
      <vt:lpstr>PowerPoint Presentation</vt:lpstr>
      <vt:lpstr>PowerPoint Presentation</vt:lpstr>
      <vt:lpstr>Tools and Technology used</vt:lpstr>
      <vt:lpstr>Result</vt:lpstr>
      <vt:lpstr>Result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Clearscore</dc:title>
  <dc:creator>Jain, Agam</dc:creator>
  <cp:lastModifiedBy>Jain, Agam</cp:lastModifiedBy>
  <cp:revision>20</cp:revision>
  <dcterms:created xsi:type="dcterms:W3CDTF">2020-02-05T15:01:54Z</dcterms:created>
  <dcterms:modified xsi:type="dcterms:W3CDTF">2020-02-05T16:54:09Z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12e00b9-34e2-4b26-a577-af1fd0f9f7ee_Enabled">
    <vt:lpwstr>True</vt:lpwstr>
  </property>
  <property fmtid="{D5CDD505-2E9C-101B-9397-08002B2CF9AE}" pid="3" name="MSIP_Label_112e00b9-34e2-4b26-a577-af1fd0f9f7ee_SiteId">
    <vt:lpwstr>33440fc6-b7c7-412c-bb73-0e70b0198d5a</vt:lpwstr>
  </property>
  <property fmtid="{D5CDD505-2E9C-101B-9397-08002B2CF9AE}" pid="4" name="MSIP_Label_112e00b9-34e2-4b26-a577-af1fd0f9f7ee_Owner">
    <vt:lpwstr>agam.jain@atos.net</vt:lpwstr>
  </property>
  <property fmtid="{D5CDD505-2E9C-101B-9397-08002B2CF9AE}" pid="5" name="MSIP_Label_112e00b9-34e2-4b26-a577-af1fd0f9f7ee_SetDate">
    <vt:lpwstr>2020-02-05T15:02:24.0845813Z</vt:lpwstr>
  </property>
  <property fmtid="{D5CDD505-2E9C-101B-9397-08002B2CF9AE}" pid="6" name="MSIP_Label_112e00b9-34e2-4b26-a577-af1fd0f9f7ee_Name">
    <vt:lpwstr>Atos For Internal Use</vt:lpwstr>
  </property>
  <property fmtid="{D5CDD505-2E9C-101B-9397-08002B2CF9AE}" pid="7" name="MSIP_Label_112e00b9-34e2-4b26-a577-af1fd0f9f7ee_Application">
    <vt:lpwstr>Microsoft Azure Information Protection</vt:lpwstr>
  </property>
  <property fmtid="{D5CDD505-2E9C-101B-9397-08002B2CF9AE}" pid="8" name="MSIP_Label_112e00b9-34e2-4b26-a577-af1fd0f9f7ee_ActionId">
    <vt:lpwstr>bd759c01-59e5-4e22-84fc-409aac9ee522</vt:lpwstr>
  </property>
  <property fmtid="{D5CDD505-2E9C-101B-9397-08002B2CF9AE}" pid="9" name="MSIP_Label_112e00b9-34e2-4b26-a577-af1fd0f9f7ee_Extended_MSFT_Method">
    <vt:lpwstr>Automatic</vt:lpwstr>
  </property>
  <property fmtid="{D5CDD505-2E9C-101B-9397-08002B2CF9AE}" pid="10" name="MSIP_Label_e463cba9-5f6c-478d-9329-7b2295e4e8ed_Enabled">
    <vt:lpwstr>True</vt:lpwstr>
  </property>
  <property fmtid="{D5CDD505-2E9C-101B-9397-08002B2CF9AE}" pid="11" name="MSIP_Label_e463cba9-5f6c-478d-9329-7b2295e4e8ed_SiteId">
    <vt:lpwstr>33440fc6-b7c7-412c-bb73-0e70b0198d5a</vt:lpwstr>
  </property>
  <property fmtid="{D5CDD505-2E9C-101B-9397-08002B2CF9AE}" pid="12" name="MSIP_Label_e463cba9-5f6c-478d-9329-7b2295e4e8ed_Owner">
    <vt:lpwstr>agam.jain@atos.net</vt:lpwstr>
  </property>
  <property fmtid="{D5CDD505-2E9C-101B-9397-08002B2CF9AE}" pid="13" name="MSIP_Label_e463cba9-5f6c-478d-9329-7b2295e4e8ed_SetDate">
    <vt:lpwstr>2020-02-05T15:02:24.0845813Z</vt:lpwstr>
  </property>
  <property fmtid="{D5CDD505-2E9C-101B-9397-08002B2CF9AE}" pid="14" name="MSIP_Label_e463cba9-5f6c-478d-9329-7b2295e4e8ed_Name">
    <vt:lpwstr>Atos For Internal Use - All Employees</vt:lpwstr>
  </property>
  <property fmtid="{D5CDD505-2E9C-101B-9397-08002B2CF9AE}" pid="15" name="MSIP_Label_e463cba9-5f6c-478d-9329-7b2295e4e8ed_Application">
    <vt:lpwstr>Microsoft Azure Information Protection</vt:lpwstr>
  </property>
  <property fmtid="{D5CDD505-2E9C-101B-9397-08002B2CF9AE}" pid="16" name="MSIP_Label_e463cba9-5f6c-478d-9329-7b2295e4e8ed_ActionId">
    <vt:lpwstr>bd759c01-59e5-4e22-84fc-409aac9ee522</vt:lpwstr>
  </property>
  <property fmtid="{D5CDD505-2E9C-101B-9397-08002B2CF9AE}" pid="17" name="MSIP_Label_e463cba9-5f6c-478d-9329-7b2295e4e8ed_Parent">
    <vt:lpwstr>112e00b9-34e2-4b26-a577-af1fd0f9f7ee</vt:lpwstr>
  </property>
  <property fmtid="{D5CDD505-2E9C-101B-9397-08002B2CF9AE}" pid="18" name="MSIP_Label_e463cba9-5f6c-478d-9329-7b2295e4e8ed_Extended_MSFT_Method">
    <vt:lpwstr>Automatic</vt:lpwstr>
  </property>
  <property fmtid="{D5CDD505-2E9C-101B-9397-08002B2CF9AE}" pid="19" name="Sensitivity">
    <vt:lpwstr>Atos For Internal Use Atos For Internal Use - All Employees</vt:lpwstr>
  </property>
</Properties>
</file>