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0" r:id="rId6"/>
    <p:sldId id="258" r:id="rId7"/>
    <p:sldId id="259" r:id="rId8"/>
    <p:sldId id="270" r:id="rId9"/>
    <p:sldId id="266" r:id="rId10"/>
    <p:sldId id="267" r:id="rId11"/>
    <p:sldId id="268" r:id="rId12"/>
    <p:sldId id="269" r:id="rId13"/>
    <p:sldId id="261" r:id="rId14"/>
    <p:sldId id="262" r:id="rId15"/>
    <p:sldId id="263" r:id="rId16"/>
    <p:sldId id="264" r:id="rId17"/>
    <p:sldId id="265" r:id="rId18"/>
    <p:sldId id="271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B9C2B-A9E6-4C33-B054-99C9EE167095}" v="86" dt="2021-06-22T11:43:3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D1DC5-77B0-44ED-AFB3-8CE3CFA4261C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F73F88-58DA-48D4-8980-16F8B4CC5F35}">
      <dgm:prSet/>
      <dgm:spPr/>
      <dgm:t>
        <a:bodyPr/>
        <a:lstStyle/>
        <a:p>
          <a:r>
            <a:rPr lang="en-US" dirty="0"/>
            <a:t>ETL</a:t>
          </a:r>
        </a:p>
      </dgm:t>
    </dgm:pt>
    <dgm:pt modelId="{C8819199-7576-43B0-8E6B-C9C51C062895}" type="parTrans" cxnId="{E455583D-1853-4C1D-9C96-2CF342CEAA40}">
      <dgm:prSet/>
      <dgm:spPr/>
      <dgm:t>
        <a:bodyPr/>
        <a:lstStyle/>
        <a:p>
          <a:endParaRPr lang="en-US"/>
        </a:p>
      </dgm:t>
    </dgm:pt>
    <dgm:pt modelId="{51DE2C51-18F7-437D-A218-6801737B4209}" type="sibTrans" cxnId="{E455583D-1853-4C1D-9C96-2CF342CEAA40}">
      <dgm:prSet/>
      <dgm:spPr/>
      <dgm:t>
        <a:bodyPr/>
        <a:lstStyle/>
        <a:p>
          <a:endParaRPr lang="en-US"/>
        </a:p>
      </dgm:t>
    </dgm:pt>
    <dgm:pt modelId="{EF658734-D14C-4FB2-BA23-DEB467D49331}" type="pres">
      <dgm:prSet presAssocID="{88ED1DC5-77B0-44ED-AFB3-8CE3CFA4261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F162F47-AF96-4BA0-BE27-36499EFF62EF}" type="pres">
      <dgm:prSet presAssocID="{E6F73F88-58DA-48D4-8980-16F8B4CC5F35}" presName="horFlow" presStyleCnt="0"/>
      <dgm:spPr/>
    </dgm:pt>
    <dgm:pt modelId="{31554AA0-9228-4DDF-B916-F371266346F6}" type="pres">
      <dgm:prSet presAssocID="{E6F73F88-58DA-48D4-8980-16F8B4CC5F35}" presName="bigChev" presStyleLbl="node1" presStyleIdx="0" presStyleCnt="1" custScaleX="207078"/>
      <dgm:spPr/>
    </dgm:pt>
  </dgm:ptLst>
  <dgm:cxnLst>
    <dgm:cxn modelId="{3F8F2C03-48B6-41DC-AB46-8578A832B0FC}" type="presOf" srcId="{E6F73F88-58DA-48D4-8980-16F8B4CC5F35}" destId="{31554AA0-9228-4DDF-B916-F371266346F6}" srcOrd="0" destOrd="0" presId="urn:microsoft.com/office/officeart/2005/8/layout/lProcess3"/>
    <dgm:cxn modelId="{E455583D-1853-4C1D-9C96-2CF342CEAA40}" srcId="{88ED1DC5-77B0-44ED-AFB3-8CE3CFA4261C}" destId="{E6F73F88-58DA-48D4-8980-16F8B4CC5F35}" srcOrd="0" destOrd="0" parTransId="{C8819199-7576-43B0-8E6B-C9C51C062895}" sibTransId="{51DE2C51-18F7-437D-A218-6801737B4209}"/>
    <dgm:cxn modelId="{080881D9-9A53-41EC-AB5B-16128D0B9526}" type="presOf" srcId="{88ED1DC5-77B0-44ED-AFB3-8CE3CFA4261C}" destId="{EF658734-D14C-4FB2-BA23-DEB467D49331}" srcOrd="0" destOrd="0" presId="urn:microsoft.com/office/officeart/2005/8/layout/lProcess3"/>
    <dgm:cxn modelId="{57B12A02-C052-479F-B9C9-4BE65F2EAE18}" type="presParOf" srcId="{EF658734-D14C-4FB2-BA23-DEB467D49331}" destId="{DF162F47-AF96-4BA0-BE27-36499EFF62EF}" srcOrd="0" destOrd="0" presId="urn:microsoft.com/office/officeart/2005/8/layout/lProcess3"/>
    <dgm:cxn modelId="{F72B48D8-B584-45F7-8D87-907905C30B0A}" type="presParOf" srcId="{DF162F47-AF96-4BA0-BE27-36499EFF62EF}" destId="{31554AA0-9228-4DDF-B916-F371266346F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54AA0-9228-4DDF-B916-F371266346F6}">
      <dsp:nvSpPr>
        <dsp:cNvPr id="0" name=""/>
        <dsp:cNvSpPr/>
      </dsp:nvSpPr>
      <dsp:spPr>
        <a:xfrm>
          <a:off x="939" y="227"/>
          <a:ext cx="1858572" cy="3590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ETL</a:t>
          </a:r>
        </a:p>
      </dsp:txBody>
      <dsp:txXfrm>
        <a:off x="180444" y="227"/>
        <a:ext cx="1499563" cy="359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C213-78D5-43EF-84BD-55D1D854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7DCD2-42A2-4A4F-806A-F70340A0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BDAB-699D-4C54-BC3B-EA72E860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BD3F-F12E-473B-AB09-51DD79E7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7879-6C2F-4E47-97E6-C257D603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230D-FC6D-4443-A7AF-E8A98030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15419-4EC2-4FFC-A697-B63981834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0D26-AFE6-4BE0-BFA3-C0FB1990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2AE9-99C2-4722-94DC-75ACE71C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D526-861A-4DA6-B937-54881D61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FE7A3-A300-4924-B450-E94912551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6F777-0A0D-4953-8B69-1773E8FE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7086-45CE-41EF-8FD2-5137487D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2AF19-1128-4482-B722-D4DF5B52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F53AB-47F1-45ED-A9AA-0ABB85BC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5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1">
                <a:solidFill>
                  <a:srgbClr val="1EA3B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666" y="1771228"/>
            <a:ext cx="5439833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7761" y="1779355"/>
            <a:ext cx="5413587" cy="258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rgbClr val="F8F8F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79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427B-E40E-4A91-99DE-F188AD41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39DB-20CB-47B2-BFB4-458E7C4A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308A-EE29-42D7-9C92-1C9EE08A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B20C-3F04-4E80-BDDF-4B373390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4FBB-60EE-4850-A901-96F2FD04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2FEF-C3DA-4C79-BD5C-669E66D6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02CBD-505D-47D9-8D2A-6F3CE22B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D5290-A9D8-4D7C-8B66-149D8265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5FBA-FF87-416B-988B-E1D8D30F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B6C4-F978-4224-93AF-ACE5DB07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450C-2822-4703-8737-5B8AEF87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5E61-80CA-4AAF-BE0D-FEE2EC82F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F37BE-9386-473A-85E3-862290B4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9FD28-D978-4A9E-A05E-2B644134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5EEBC-E123-4F16-81AC-4C0B716A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7A4EE-72EF-47E3-BE14-1AC4FE45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5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FFBE-B812-4933-9D90-77082C69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E6AA6-C075-4334-AB38-F92C3F20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D5DED-021D-4558-842E-880C83C3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000F1-F689-4F6D-A4FB-D922FB02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F1F03-F2B0-43DB-822C-76826E590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DC449-6ABC-4C2F-87F4-AC37DB9D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89769-64BE-483E-8196-180D04CA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77F03-339E-4D39-B822-A0514506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6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1100-F680-4BAF-A166-F6C30678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6A563-6597-44F8-8191-9011779F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0DD5A-B2B5-43FF-B016-D88A93BA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BC55F-E15F-4EBE-A801-08462F40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8196C-D9B9-49F2-824D-F28A54EF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48D95-9582-4598-8198-8FEDE53B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BBB56-8520-40C4-A0EA-E103102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CF41-4E3D-4A9F-B689-A7815A5F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96D4-A286-4FC3-B8B6-A391D41A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0BE7A-68E2-45A3-9B4C-1283E117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CDFAB-3937-4EC9-8BF9-F47F282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CEEA-5127-41CE-A304-902AEEBF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558E9-161B-4FA4-A40E-77A0A61E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28CC-381F-4EA6-9FCF-F214FAE3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95298-0732-477D-AE63-B2CB59F83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57B1-BE0C-492E-8F88-EB0C510F1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C542-9B39-40EB-9A48-D0DD8DA1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B767-788D-43D7-BC24-B9DE8D19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EAFEE-3825-4E1E-8FEC-7D4BDB2F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B1DE-FB09-4C12-B292-9974FD22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1825-820E-46AE-8745-1784E308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E521-8F44-4AFE-BACC-25C6EE25A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A626-9732-4D15-9BC3-085774CC5136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7DA28-E66E-496A-A55F-0CD36DA7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698D-F729-412B-96DD-06C6068AF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C954-36F3-42AC-A05F-61F0D522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55" Type="http://schemas.openxmlformats.org/officeDocument/2006/relationships/image" Target="../media/image67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3" Type="http://schemas.openxmlformats.org/officeDocument/2006/relationships/image" Target="../media/image65.png"/><Relationship Id="rId58" Type="http://schemas.openxmlformats.org/officeDocument/2006/relationships/image" Target="../media/image70.png"/><Relationship Id="rId5" Type="http://schemas.openxmlformats.org/officeDocument/2006/relationships/image" Target="../media/image17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56" Type="http://schemas.openxmlformats.org/officeDocument/2006/relationships/image" Target="../media/image68.png"/><Relationship Id="rId8" Type="http://schemas.openxmlformats.org/officeDocument/2006/relationships/image" Target="../media/image20.png"/><Relationship Id="rId51" Type="http://schemas.openxmlformats.org/officeDocument/2006/relationships/image" Target="../media/image63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54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57" Type="http://schemas.openxmlformats.org/officeDocument/2006/relationships/image" Target="../media/image69.png"/><Relationship Id="rId10" Type="http://schemas.openxmlformats.org/officeDocument/2006/relationships/image" Target="../media/image22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52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73.png"/><Relationship Id="rId4" Type="http://schemas.openxmlformats.org/officeDocument/2006/relationships/image" Target="../media/image16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76.png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75.png"/><Relationship Id="rId5" Type="http://schemas.openxmlformats.org/officeDocument/2006/relationships/image" Target="../media/image17.png"/><Relationship Id="rId15" Type="http://schemas.openxmlformats.org/officeDocument/2006/relationships/image" Target="../media/image21.png"/><Relationship Id="rId10" Type="http://schemas.openxmlformats.org/officeDocument/2006/relationships/image" Target="../media/image73.png"/><Relationship Id="rId4" Type="http://schemas.openxmlformats.org/officeDocument/2006/relationships/image" Target="../media/image16.png"/><Relationship Id="rId9" Type="http://schemas.openxmlformats.org/officeDocument/2006/relationships/image" Target="../media/image74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jp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9.png"/><Relationship Id="rId18" Type="http://schemas.openxmlformats.org/officeDocument/2006/relationships/image" Target="../media/image111.png"/><Relationship Id="rId3" Type="http://schemas.openxmlformats.org/officeDocument/2006/relationships/image" Target="../media/image82.png"/><Relationship Id="rId21" Type="http://schemas.openxmlformats.org/officeDocument/2006/relationships/image" Target="../media/image114.png"/><Relationship Id="rId7" Type="http://schemas.openxmlformats.org/officeDocument/2006/relationships/image" Target="../media/image104.png"/><Relationship Id="rId12" Type="http://schemas.openxmlformats.org/officeDocument/2006/relationships/image" Target="../media/image108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100.png"/><Relationship Id="rId16" Type="http://schemas.openxmlformats.org/officeDocument/2006/relationships/image" Target="../media/image99.jp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87.png"/><Relationship Id="rId24" Type="http://schemas.openxmlformats.org/officeDocument/2006/relationships/image" Target="../media/image117.png"/><Relationship Id="rId5" Type="http://schemas.openxmlformats.org/officeDocument/2006/relationships/image" Target="../media/image102.png"/><Relationship Id="rId15" Type="http://schemas.openxmlformats.org/officeDocument/2006/relationships/image" Target="../media/image91.png"/><Relationship Id="rId23" Type="http://schemas.openxmlformats.org/officeDocument/2006/relationships/image" Target="../media/image116.png"/><Relationship Id="rId10" Type="http://schemas.openxmlformats.org/officeDocument/2006/relationships/image" Target="../media/image107.png"/><Relationship Id="rId19" Type="http://schemas.openxmlformats.org/officeDocument/2006/relationships/image" Target="../media/image11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90.png"/><Relationship Id="rId22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78.png"/><Relationship Id="rId18" Type="http://schemas.openxmlformats.org/officeDocument/2006/relationships/image" Target="../media/image133.png"/><Relationship Id="rId3" Type="http://schemas.openxmlformats.org/officeDocument/2006/relationships/image" Target="../media/image120.png"/><Relationship Id="rId21" Type="http://schemas.openxmlformats.org/officeDocument/2006/relationships/image" Target="../media/image10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2.png"/><Relationship Id="rId2" Type="http://schemas.openxmlformats.org/officeDocument/2006/relationships/image" Target="../media/image119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0.png"/><Relationship Id="rId23" Type="http://schemas.openxmlformats.org/officeDocument/2006/relationships/image" Target="../media/image136.png"/><Relationship Id="rId10" Type="http://schemas.openxmlformats.org/officeDocument/2006/relationships/image" Target="../media/image127.png"/><Relationship Id="rId19" Type="http://schemas.openxmlformats.org/officeDocument/2006/relationships/image" Target="../media/image134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79.png"/><Relationship Id="rId22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1.png"/><Relationship Id="rId26" Type="http://schemas.openxmlformats.org/officeDocument/2006/relationships/image" Target="../media/image136.png"/><Relationship Id="rId3" Type="http://schemas.openxmlformats.org/officeDocument/2006/relationships/image" Target="../media/image138.png"/><Relationship Id="rId21" Type="http://schemas.openxmlformats.org/officeDocument/2006/relationships/image" Target="../media/image134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82.png"/><Relationship Id="rId2" Type="http://schemas.openxmlformats.org/officeDocument/2006/relationships/image" Target="../media/image137.png"/><Relationship Id="rId16" Type="http://schemas.openxmlformats.org/officeDocument/2006/relationships/image" Target="../media/image128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23.png"/><Relationship Id="rId24" Type="http://schemas.openxmlformats.org/officeDocument/2006/relationships/image" Target="../media/image100.png"/><Relationship Id="rId5" Type="http://schemas.openxmlformats.org/officeDocument/2006/relationships/image" Target="../media/image79.png"/><Relationship Id="rId15" Type="http://schemas.openxmlformats.org/officeDocument/2006/relationships/image" Target="../media/image127.png"/><Relationship Id="rId23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2.png"/><Relationship Id="rId4" Type="http://schemas.openxmlformats.org/officeDocument/2006/relationships/image" Target="../media/image78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5.png"/><Relationship Id="rId27" Type="http://schemas.openxmlformats.org/officeDocument/2006/relationships/image" Target="../media/image1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27.png"/><Relationship Id="rId18" Type="http://schemas.openxmlformats.org/officeDocument/2006/relationships/image" Target="../media/image78.png"/><Relationship Id="rId26" Type="http://schemas.openxmlformats.org/officeDocument/2006/relationships/image" Target="../media/image142.png"/><Relationship Id="rId3" Type="http://schemas.openxmlformats.org/officeDocument/2006/relationships/image" Target="../media/image120.png"/><Relationship Id="rId21" Type="http://schemas.openxmlformats.org/officeDocument/2006/relationships/image" Target="../media/image140.png"/><Relationship Id="rId7" Type="http://schemas.openxmlformats.org/officeDocument/2006/relationships/image" Target="../media/image124.png"/><Relationship Id="rId12" Type="http://schemas.openxmlformats.org/officeDocument/2006/relationships/image" Target="../media/image126.png"/><Relationship Id="rId17" Type="http://schemas.openxmlformats.org/officeDocument/2006/relationships/image" Target="../media/image135.png"/><Relationship Id="rId25" Type="http://schemas.openxmlformats.org/officeDocument/2006/relationships/image" Target="../media/image141.png"/><Relationship Id="rId2" Type="http://schemas.openxmlformats.org/officeDocument/2006/relationships/image" Target="../media/image119.png"/><Relationship Id="rId16" Type="http://schemas.openxmlformats.org/officeDocument/2006/relationships/image" Target="../media/image134.png"/><Relationship Id="rId20" Type="http://schemas.openxmlformats.org/officeDocument/2006/relationships/image" Target="../media/image139.png"/><Relationship Id="rId29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3.png"/><Relationship Id="rId24" Type="http://schemas.openxmlformats.org/officeDocument/2006/relationships/image" Target="../media/image136.png"/><Relationship Id="rId32" Type="http://schemas.openxmlformats.org/officeDocument/2006/relationships/image" Target="../media/image148.png"/><Relationship Id="rId5" Type="http://schemas.openxmlformats.org/officeDocument/2006/relationships/image" Target="../media/image122.png"/><Relationship Id="rId15" Type="http://schemas.openxmlformats.org/officeDocument/2006/relationships/image" Target="../media/image129.png"/><Relationship Id="rId23" Type="http://schemas.openxmlformats.org/officeDocument/2006/relationships/image" Target="../media/image82.png"/><Relationship Id="rId28" Type="http://schemas.openxmlformats.org/officeDocument/2006/relationships/image" Target="../media/image144.png"/><Relationship Id="rId10" Type="http://schemas.openxmlformats.org/officeDocument/2006/relationships/image" Target="../media/image132.png"/><Relationship Id="rId19" Type="http://schemas.openxmlformats.org/officeDocument/2006/relationships/image" Target="../media/image79.png"/><Relationship Id="rId31" Type="http://schemas.openxmlformats.org/officeDocument/2006/relationships/image" Target="../media/image147.png"/><Relationship Id="rId4" Type="http://schemas.openxmlformats.org/officeDocument/2006/relationships/image" Target="../media/image121.png"/><Relationship Id="rId9" Type="http://schemas.openxmlformats.org/officeDocument/2006/relationships/image" Target="../media/image131.png"/><Relationship Id="rId14" Type="http://schemas.openxmlformats.org/officeDocument/2006/relationships/image" Target="../media/image128.png"/><Relationship Id="rId22" Type="http://schemas.openxmlformats.org/officeDocument/2006/relationships/image" Target="../media/image100.png"/><Relationship Id="rId27" Type="http://schemas.openxmlformats.org/officeDocument/2006/relationships/image" Target="../media/image143.png"/><Relationship Id="rId30" Type="http://schemas.openxmlformats.org/officeDocument/2006/relationships/image" Target="../media/image1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7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20.png"/><Relationship Id="rId21" Type="http://schemas.openxmlformats.org/officeDocument/2006/relationships/image" Target="../media/image14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2.png"/><Relationship Id="rId25" Type="http://schemas.openxmlformats.org/officeDocument/2006/relationships/image" Target="../media/image82.png"/><Relationship Id="rId2" Type="http://schemas.openxmlformats.org/officeDocument/2006/relationships/image" Target="../media/image119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00.png"/><Relationship Id="rId5" Type="http://schemas.openxmlformats.org/officeDocument/2006/relationships/image" Target="../media/image122.png"/><Relationship Id="rId15" Type="http://schemas.openxmlformats.org/officeDocument/2006/relationships/image" Target="../media/image139.png"/><Relationship Id="rId23" Type="http://schemas.openxmlformats.org/officeDocument/2006/relationships/image" Target="../media/image151.png"/><Relationship Id="rId28" Type="http://schemas.openxmlformats.org/officeDocument/2006/relationships/image" Target="../media/image143.png"/><Relationship Id="rId10" Type="http://schemas.openxmlformats.org/officeDocument/2006/relationships/image" Target="../media/image127.png"/><Relationship Id="rId19" Type="http://schemas.openxmlformats.org/officeDocument/2006/relationships/image" Target="../media/image134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49.png"/><Relationship Id="rId22" Type="http://schemas.openxmlformats.org/officeDocument/2006/relationships/image" Target="../media/image150.png"/><Relationship Id="rId27" Type="http://schemas.openxmlformats.org/officeDocument/2006/relationships/image" Target="../media/image142.png"/><Relationship Id="rId30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1.png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21" Type="http://schemas.openxmlformats.org/officeDocument/2006/relationships/image" Target="../media/image141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79.png"/><Relationship Id="rId2" Type="http://schemas.openxmlformats.org/officeDocument/2006/relationships/image" Target="../media/image119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5.png"/><Relationship Id="rId23" Type="http://schemas.openxmlformats.org/officeDocument/2006/relationships/image" Target="../media/image153.png"/><Relationship Id="rId10" Type="http://schemas.openxmlformats.org/officeDocument/2006/relationships/image" Target="../media/image127.png"/><Relationship Id="rId19" Type="http://schemas.openxmlformats.org/officeDocument/2006/relationships/image" Target="../media/image100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4.png"/><Relationship Id="rId22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34.png"/><Relationship Id="rId18" Type="http://schemas.openxmlformats.org/officeDocument/2006/relationships/image" Target="../media/image100.png"/><Relationship Id="rId3" Type="http://schemas.openxmlformats.org/officeDocument/2006/relationships/image" Target="../media/image123.png"/><Relationship Id="rId21" Type="http://schemas.openxmlformats.org/officeDocument/2006/relationships/image" Target="../media/image119.png"/><Relationship Id="rId7" Type="http://schemas.openxmlformats.org/officeDocument/2006/relationships/image" Target="../media/image132.png"/><Relationship Id="rId12" Type="http://schemas.openxmlformats.org/officeDocument/2006/relationships/image" Target="../media/image129.png"/><Relationship Id="rId17" Type="http://schemas.openxmlformats.org/officeDocument/2006/relationships/image" Target="../media/image139.png"/><Relationship Id="rId2" Type="http://schemas.openxmlformats.org/officeDocument/2006/relationships/image" Target="../media/image122.png"/><Relationship Id="rId16" Type="http://schemas.openxmlformats.org/officeDocument/2006/relationships/image" Target="../media/image79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28.png"/><Relationship Id="rId24" Type="http://schemas.openxmlformats.org/officeDocument/2006/relationships/image" Target="../media/image140.png"/><Relationship Id="rId5" Type="http://schemas.openxmlformats.org/officeDocument/2006/relationships/image" Target="../media/image125.png"/><Relationship Id="rId15" Type="http://schemas.openxmlformats.org/officeDocument/2006/relationships/image" Target="../media/image78.png"/><Relationship Id="rId23" Type="http://schemas.openxmlformats.org/officeDocument/2006/relationships/image" Target="../media/image154.png"/><Relationship Id="rId10" Type="http://schemas.openxmlformats.org/officeDocument/2006/relationships/image" Target="../media/image127.png"/><Relationship Id="rId19" Type="http://schemas.openxmlformats.org/officeDocument/2006/relationships/image" Target="../media/image8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Relationship Id="rId14" Type="http://schemas.openxmlformats.org/officeDocument/2006/relationships/image" Target="../media/image135.png"/><Relationship Id="rId22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39.png"/><Relationship Id="rId18" Type="http://schemas.openxmlformats.org/officeDocument/2006/relationships/image" Target="../media/image129.png"/><Relationship Id="rId3" Type="http://schemas.openxmlformats.org/officeDocument/2006/relationships/image" Target="../media/image123.png"/><Relationship Id="rId21" Type="http://schemas.openxmlformats.org/officeDocument/2006/relationships/image" Target="../media/image154.png"/><Relationship Id="rId7" Type="http://schemas.openxmlformats.org/officeDocument/2006/relationships/image" Target="../media/image132.png"/><Relationship Id="rId12" Type="http://schemas.openxmlformats.org/officeDocument/2006/relationships/image" Target="../media/image79.png"/><Relationship Id="rId17" Type="http://schemas.openxmlformats.org/officeDocument/2006/relationships/image" Target="../media/image128.png"/><Relationship Id="rId2" Type="http://schemas.openxmlformats.org/officeDocument/2006/relationships/image" Target="../media/image122.png"/><Relationship Id="rId16" Type="http://schemas.openxmlformats.org/officeDocument/2006/relationships/image" Target="../media/image141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78.png"/><Relationship Id="rId5" Type="http://schemas.openxmlformats.org/officeDocument/2006/relationships/image" Target="../media/image125.png"/><Relationship Id="rId15" Type="http://schemas.openxmlformats.org/officeDocument/2006/relationships/image" Target="../media/image82.png"/><Relationship Id="rId23" Type="http://schemas.openxmlformats.org/officeDocument/2006/relationships/image" Target="../media/image155.png"/><Relationship Id="rId10" Type="http://schemas.openxmlformats.org/officeDocument/2006/relationships/image" Target="../media/image127.png"/><Relationship Id="rId19" Type="http://schemas.openxmlformats.org/officeDocument/2006/relationships/image" Target="../media/image119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Relationship Id="rId14" Type="http://schemas.openxmlformats.org/officeDocument/2006/relationships/image" Target="../media/image100.png"/><Relationship Id="rId22" Type="http://schemas.openxmlformats.org/officeDocument/2006/relationships/image" Target="../media/image1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image" Target="../media/image156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7BEA-3A40-4E15-9DAB-596F6A275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Trebuchet MS"/>
                <a:cs typeface="Trebuchet MS"/>
              </a:rPr>
              <a:t>Spark Structure Streaming- Hands on Training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59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308" y="396913"/>
            <a:ext cx="8707120" cy="83862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5333" spc="-120" dirty="0">
                <a:latin typeface="Trebuchet MS"/>
                <a:cs typeface="Trebuchet MS"/>
              </a:rPr>
              <a:t>An</a:t>
            </a:r>
            <a:r>
              <a:rPr sz="5333" spc="-107" dirty="0">
                <a:latin typeface="Trebuchet MS"/>
                <a:cs typeface="Trebuchet MS"/>
              </a:rPr>
              <a:t>a</a:t>
            </a:r>
            <a:r>
              <a:rPr sz="5333" spc="-152" dirty="0">
                <a:latin typeface="Trebuchet MS"/>
                <a:cs typeface="Trebuchet MS"/>
              </a:rPr>
              <a:t>to</a:t>
            </a:r>
            <a:r>
              <a:rPr sz="5333" spc="-13" dirty="0">
                <a:latin typeface="Trebuchet MS"/>
                <a:cs typeface="Trebuchet MS"/>
              </a:rPr>
              <a:t>m</a:t>
            </a:r>
            <a:r>
              <a:rPr sz="5333" spc="-140" dirty="0">
                <a:latin typeface="Trebuchet MS"/>
                <a:cs typeface="Trebuchet MS"/>
              </a:rPr>
              <a:t>y</a:t>
            </a:r>
            <a:r>
              <a:rPr sz="5333" spc="-540" dirty="0">
                <a:latin typeface="Trebuchet MS"/>
                <a:cs typeface="Trebuchet MS"/>
              </a:rPr>
              <a:t> </a:t>
            </a:r>
            <a:r>
              <a:rPr sz="5333" spc="20" dirty="0">
                <a:latin typeface="Trebuchet MS"/>
                <a:cs typeface="Trebuchet MS"/>
              </a:rPr>
              <a:t>o</a:t>
            </a:r>
            <a:r>
              <a:rPr sz="5333" spc="-413" dirty="0">
                <a:latin typeface="Trebuchet MS"/>
                <a:cs typeface="Trebuchet MS"/>
              </a:rPr>
              <a:t>f</a:t>
            </a:r>
            <a:r>
              <a:rPr sz="5333" spc="-540" dirty="0">
                <a:latin typeface="Trebuchet MS"/>
                <a:cs typeface="Trebuchet MS"/>
              </a:rPr>
              <a:t> </a:t>
            </a:r>
            <a:r>
              <a:rPr sz="5333" spc="-67" dirty="0">
                <a:latin typeface="Trebuchet MS"/>
                <a:cs typeface="Trebuchet MS"/>
              </a:rPr>
              <a:t>a</a:t>
            </a:r>
            <a:r>
              <a:rPr sz="5333" spc="-527" dirty="0">
                <a:latin typeface="Trebuchet MS"/>
                <a:cs typeface="Trebuchet MS"/>
              </a:rPr>
              <a:t> </a:t>
            </a:r>
            <a:r>
              <a:rPr sz="5333" spc="280" dirty="0">
                <a:latin typeface="Trebuchet MS"/>
                <a:cs typeface="Trebuchet MS"/>
              </a:rPr>
              <a:t>S</a:t>
            </a:r>
            <a:r>
              <a:rPr sz="5333" spc="-280" dirty="0">
                <a:latin typeface="Trebuchet MS"/>
                <a:cs typeface="Trebuchet MS"/>
              </a:rPr>
              <a:t>t</a:t>
            </a:r>
            <a:r>
              <a:rPr sz="5333" spc="-272" dirty="0">
                <a:latin typeface="Trebuchet MS"/>
                <a:cs typeface="Trebuchet MS"/>
              </a:rPr>
              <a:t>r</a:t>
            </a:r>
            <a:r>
              <a:rPr sz="5333" spc="-267" dirty="0">
                <a:latin typeface="Trebuchet MS"/>
                <a:cs typeface="Trebuchet MS"/>
              </a:rPr>
              <a:t>e</a:t>
            </a:r>
            <a:r>
              <a:rPr sz="5333" spc="-73" dirty="0">
                <a:latin typeface="Trebuchet MS"/>
                <a:cs typeface="Trebuchet MS"/>
              </a:rPr>
              <a:t>a</a:t>
            </a:r>
            <a:r>
              <a:rPr sz="5333" spc="-13" dirty="0">
                <a:latin typeface="Trebuchet MS"/>
                <a:cs typeface="Trebuchet MS"/>
              </a:rPr>
              <a:t>m</a:t>
            </a:r>
            <a:r>
              <a:rPr sz="5333" spc="-207" dirty="0">
                <a:latin typeface="Trebuchet MS"/>
                <a:cs typeface="Trebuchet MS"/>
              </a:rPr>
              <a:t>i</a:t>
            </a:r>
            <a:r>
              <a:rPr sz="5333" spc="-7" dirty="0">
                <a:latin typeface="Trebuchet MS"/>
                <a:cs typeface="Trebuchet MS"/>
              </a:rPr>
              <a:t>n</a:t>
            </a:r>
            <a:r>
              <a:rPr sz="5333" spc="7" dirty="0">
                <a:latin typeface="Trebuchet MS"/>
                <a:cs typeface="Trebuchet MS"/>
              </a:rPr>
              <a:t>g</a:t>
            </a:r>
            <a:r>
              <a:rPr sz="5333" spc="-540" dirty="0">
                <a:latin typeface="Trebuchet MS"/>
                <a:cs typeface="Trebuchet MS"/>
              </a:rPr>
              <a:t> </a:t>
            </a:r>
            <a:r>
              <a:rPr sz="5333" spc="-73" dirty="0">
                <a:latin typeface="Trebuchet MS"/>
                <a:cs typeface="Trebuchet MS"/>
              </a:rPr>
              <a:t>Q</a:t>
            </a:r>
            <a:r>
              <a:rPr sz="5333" spc="-147" dirty="0">
                <a:latin typeface="Trebuchet MS"/>
                <a:cs typeface="Trebuchet MS"/>
              </a:rPr>
              <a:t>u</a:t>
            </a:r>
            <a:r>
              <a:rPr sz="5333" spc="-140" dirty="0">
                <a:latin typeface="Trebuchet MS"/>
                <a:cs typeface="Trebuchet MS"/>
              </a:rPr>
              <a:t>e</a:t>
            </a:r>
            <a:r>
              <a:rPr sz="5333" spc="-227" dirty="0">
                <a:latin typeface="Trebuchet MS"/>
                <a:cs typeface="Trebuchet MS"/>
              </a:rPr>
              <a:t>r</a:t>
            </a:r>
            <a:r>
              <a:rPr sz="5333" spc="-140" dirty="0">
                <a:latin typeface="Trebuchet MS"/>
                <a:cs typeface="Trebuchet MS"/>
              </a:rPr>
              <a:t>y</a:t>
            </a:r>
            <a:endParaRPr sz="533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308" y="1771227"/>
            <a:ext cx="150537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87" dirty="0">
                <a:solidFill>
                  <a:srgbClr val="1EA3B5"/>
                </a:solidFill>
                <a:latin typeface="Trebuchet MS"/>
                <a:cs typeface="Trebuchet MS"/>
              </a:rPr>
              <a:t>Example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309" y="2545824"/>
            <a:ext cx="4832772" cy="24044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877125">
              <a:lnSpc>
                <a:spcPct val="150000"/>
              </a:lnSpc>
              <a:spcBef>
                <a:spcPts val="133"/>
              </a:spcBef>
            </a:pPr>
            <a:r>
              <a:rPr sz="2667" spc="-73" dirty="0">
                <a:latin typeface="Trebuchet MS"/>
                <a:cs typeface="Trebuchet MS"/>
              </a:rPr>
              <a:t>R</a:t>
            </a:r>
            <a:r>
              <a:rPr sz="2667" spc="-80" dirty="0">
                <a:latin typeface="Trebuchet MS"/>
                <a:cs typeface="Trebuchet MS"/>
              </a:rPr>
              <a:t>e</a:t>
            </a:r>
            <a:r>
              <a:rPr sz="2667" spc="-20" dirty="0">
                <a:latin typeface="Trebuchet MS"/>
                <a:cs typeface="Trebuchet MS"/>
              </a:rPr>
              <a:t>a</a:t>
            </a:r>
            <a:r>
              <a:rPr sz="2667" spc="-33" dirty="0">
                <a:latin typeface="Trebuchet MS"/>
                <a:cs typeface="Trebuchet MS"/>
              </a:rPr>
              <a:t>d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7" dirty="0">
                <a:latin typeface="Trebuchet MS"/>
                <a:cs typeface="Trebuchet MS"/>
              </a:rPr>
              <a:t>J</a:t>
            </a:r>
            <a:r>
              <a:rPr sz="2667" spc="127" dirty="0">
                <a:latin typeface="Trebuchet MS"/>
                <a:cs typeface="Trebuchet MS"/>
              </a:rPr>
              <a:t>S</a:t>
            </a:r>
            <a:r>
              <a:rPr sz="2667" spc="-33" dirty="0">
                <a:latin typeface="Trebuchet MS"/>
                <a:cs typeface="Trebuchet MS"/>
              </a:rPr>
              <a:t>O</a:t>
            </a:r>
            <a:r>
              <a:rPr sz="2667" spc="13" dirty="0">
                <a:latin typeface="Trebuchet MS"/>
                <a:cs typeface="Trebuchet MS"/>
              </a:rPr>
              <a:t>N</a:t>
            </a:r>
            <a:r>
              <a:rPr sz="2667" spc="-260" dirty="0">
                <a:latin typeface="Trebuchet MS"/>
                <a:cs typeface="Trebuchet MS"/>
              </a:rPr>
              <a:t> </a:t>
            </a:r>
            <a:r>
              <a:rPr sz="2667" spc="-7" dirty="0">
                <a:latin typeface="Trebuchet MS"/>
                <a:cs typeface="Trebuchet MS"/>
              </a:rPr>
              <a:t>d</a:t>
            </a:r>
            <a:r>
              <a:rPr sz="2667" spc="-113" dirty="0">
                <a:latin typeface="Trebuchet MS"/>
                <a:cs typeface="Trebuchet MS"/>
              </a:rPr>
              <a:t>a</a:t>
            </a:r>
            <a:r>
              <a:rPr sz="2667" spc="-87" dirty="0">
                <a:latin typeface="Trebuchet MS"/>
                <a:cs typeface="Trebuchet MS"/>
              </a:rPr>
              <a:t>t</a:t>
            </a:r>
            <a:r>
              <a:rPr sz="2667" spc="-47" dirty="0">
                <a:latin typeface="Trebuchet MS"/>
                <a:cs typeface="Trebuchet MS"/>
              </a:rPr>
              <a:t>a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-160" dirty="0">
                <a:latin typeface="Trebuchet MS"/>
                <a:cs typeface="Trebuchet MS"/>
              </a:rPr>
              <a:t>fr</a:t>
            </a:r>
            <a:r>
              <a:rPr sz="2667" spc="13" dirty="0">
                <a:latin typeface="Trebuchet MS"/>
                <a:cs typeface="Trebuchet MS"/>
              </a:rPr>
              <a:t>o</a:t>
            </a:r>
            <a:r>
              <a:rPr sz="2667" spc="-13" dirty="0">
                <a:latin typeface="Trebuchet MS"/>
                <a:cs typeface="Trebuchet MS"/>
              </a:rPr>
              <a:t>m</a:t>
            </a:r>
            <a:r>
              <a:rPr sz="2667" spc="-260" dirty="0">
                <a:latin typeface="Trebuchet MS"/>
                <a:cs typeface="Trebuchet MS"/>
              </a:rPr>
              <a:t> </a:t>
            </a:r>
            <a:r>
              <a:rPr sz="2667" spc="7" dirty="0">
                <a:latin typeface="Trebuchet MS"/>
                <a:cs typeface="Trebuchet MS"/>
              </a:rPr>
              <a:t>K</a:t>
            </a:r>
            <a:r>
              <a:rPr sz="2667" spc="-87" dirty="0">
                <a:latin typeface="Trebuchet MS"/>
                <a:cs typeface="Trebuchet MS"/>
              </a:rPr>
              <a:t>af</a:t>
            </a:r>
            <a:r>
              <a:rPr sz="2667" spc="-107" dirty="0">
                <a:latin typeface="Trebuchet MS"/>
                <a:cs typeface="Trebuchet MS"/>
              </a:rPr>
              <a:t>k</a:t>
            </a:r>
            <a:r>
              <a:rPr sz="2667" spc="-33" dirty="0">
                <a:latin typeface="Trebuchet MS"/>
                <a:cs typeface="Trebuchet MS"/>
              </a:rPr>
              <a:t>a  </a:t>
            </a:r>
            <a:r>
              <a:rPr sz="2667" dirty="0">
                <a:latin typeface="Trebuchet MS"/>
                <a:cs typeface="Trebuchet MS"/>
              </a:rPr>
              <a:t>Pa</a:t>
            </a:r>
            <a:r>
              <a:rPr sz="2667" spc="-113" dirty="0">
                <a:latin typeface="Trebuchet MS"/>
                <a:cs typeface="Trebuchet MS"/>
              </a:rPr>
              <a:t>r</a:t>
            </a:r>
            <a:r>
              <a:rPr sz="2667" spc="-53" dirty="0">
                <a:latin typeface="Trebuchet MS"/>
                <a:cs typeface="Trebuchet MS"/>
              </a:rPr>
              <a:t>se</a:t>
            </a:r>
            <a:r>
              <a:rPr sz="2667" spc="-272" dirty="0">
                <a:latin typeface="Trebuchet MS"/>
                <a:cs typeface="Trebuchet MS"/>
              </a:rPr>
              <a:t> </a:t>
            </a:r>
            <a:r>
              <a:rPr sz="2667" spc="7" dirty="0">
                <a:latin typeface="Trebuchet MS"/>
                <a:cs typeface="Trebuchet MS"/>
              </a:rPr>
              <a:t>n</a:t>
            </a:r>
            <a:r>
              <a:rPr sz="2667" spc="-147" dirty="0">
                <a:latin typeface="Trebuchet MS"/>
                <a:cs typeface="Trebuchet MS"/>
              </a:rPr>
              <a:t>e</a:t>
            </a:r>
            <a:r>
              <a:rPr sz="2667" spc="-80" dirty="0">
                <a:latin typeface="Trebuchet MS"/>
                <a:cs typeface="Trebuchet MS"/>
              </a:rPr>
              <a:t>st</a:t>
            </a:r>
            <a:r>
              <a:rPr sz="2667" spc="-113" dirty="0">
                <a:latin typeface="Trebuchet MS"/>
                <a:cs typeface="Trebuchet MS"/>
              </a:rPr>
              <a:t>e</a:t>
            </a:r>
            <a:r>
              <a:rPr sz="2667" spc="-13" dirty="0">
                <a:latin typeface="Trebuchet MS"/>
                <a:cs typeface="Trebuchet MS"/>
              </a:rPr>
              <a:t>d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7" dirty="0">
                <a:latin typeface="Trebuchet MS"/>
                <a:cs typeface="Trebuchet MS"/>
              </a:rPr>
              <a:t>J</a:t>
            </a:r>
            <a:r>
              <a:rPr sz="2667" spc="127" dirty="0">
                <a:latin typeface="Trebuchet MS"/>
                <a:cs typeface="Trebuchet MS"/>
              </a:rPr>
              <a:t>S</a:t>
            </a:r>
            <a:r>
              <a:rPr sz="2667" spc="-13" dirty="0">
                <a:latin typeface="Trebuchet MS"/>
                <a:cs typeface="Trebuchet MS"/>
              </a:rPr>
              <a:t>ON</a:t>
            </a:r>
            <a:endParaRPr sz="2667" dirty="0">
              <a:latin typeface="Trebuchet MS"/>
              <a:cs typeface="Trebuchet MS"/>
            </a:endParaRPr>
          </a:p>
          <a:p>
            <a:pPr marL="16933" marR="6773">
              <a:lnSpc>
                <a:spcPct val="150000"/>
              </a:lnSpc>
            </a:pPr>
            <a:r>
              <a:rPr sz="2667" spc="-20" dirty="0">
                <a:latin typeface="Trebuchet MS"/>
                <a:cs typeface="Trebuchet MS"/>
              </a:rPr>
              <a:t>S</a:t>
            </a:r>
            <a:r>
              <a:rPr sz="2667" spc="-13" dirty="0">
                <a:latin typeface="Trebuchet MS"/>
                <a:cs typeface="Trebuchet MS"/>
              </a:rPr>
              <a:t>t</a:t>
            </a:r>
            <a:r>
              <a:rPr sz="2667" spc="13" dirty="0">
                <a:latin typeface="Trebuchet MS"/>
                <a:cs typeface="Trebuchet MS"/>
              </a:rPr>
              <a:t>o</a:t>
            </a:r>
            <a:r>
              <a:rPr sz="2667" spc="-113" dirty="0">
                <a:latin typeface="Trebuchet MS"/>
                <a:cs typeface="Trebuchet MS"/>
              </a:rPr>
              <a:t>r</a:t>
            </a:r>
            <a:r>
              <a:rPr sz="2667" spc="-140" dirty="0">
                <a:latin typeface="Trebuchet MS"/>
                <a:cs typeface="Trebuchet MS"/>
              </a:rPr>
              <a:t>e</a:t>
            </a:r>
            <a:r>
              <a:rPr sz="2667" spc="-272" dirty="0">
                <a:latin typeface="Trebuchet MS"/>
                <a:cs typeface="Trebuchet MS"/>
              </a:rPr>
              <a:t> </a:t>
            </a:r>
            <a:r>
              <a:rPr sz="2667" spc="-12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n</a:t>
            </a:r>
            <a:r>
              <a:rPr sz="2667" spc="-260" dirty="0">
                <a:latin typeface="Trebuchet MS"/>
                <a:cs typeface="Trebuchet MS"/>
              </a:rPr>
              <a:t> </a:t>
            </a:r>
            <a:r>
              <a:rPr sz="2667" spc="33" dirty="0">
                <a:latin typeface="Trebuchet MS"/>
                <a:cs typeface="Trebuchet MS"/>
              </a:rPr>
              <a:t>s</a:t>
            </a:r>
            <a:r>
              <a:rPr sz="2667" spc="-160" dirty="0">
                <a:latin typeface="Trebuchet MS"/>
                <a:cs typeface="Trebuchet MS"/>
              </a:rPr>
              <a:t>t</a:t>
            </a:r>
            <a:r>
              <a:rPr sz="2667" spc="-113" dirty="0">
                <a:latin typeface="Trebuchet MS"/>
                <a:cs typeface="Trebuchet MS"/>
              </a:rPr>
              <a:t>r</a:t>
            </a:r>
            <a:r>
              <a:rPr sz="2667" spc="-13" dirty="0">
                <a:latin typeface="Trebuchet MS"/>
                <a:cs typeface="Trebuchet MS"/>
              </a:rPr>
              <a:t>u</a:t>
            </a:r>
            <a:r>
              <a:rPr sz="2667" spc="-113" dirty="0">
                <a:latin typeface="Trebuchet MS"/>
                <a:cs typeface="Trebuchet MS"/>
              </a:rPr>
              <a:t>c</a:t>
            </a:r>
            <a:r>
              <a:rPr sz="2667" spc="-160" dirty="0">
                <a:latin typeface="Trebuchet MS"/>
                <a:cs typeface="Trebuchet MS"/>
              </a:rPr>
              <a:t>t</a:t>
            </a:r>
            <a:r>
              <a:rPr sz="2667" spc="-13" dirty="0">
                <a:latin typeface="Trebuchet MS"/>
                <a:cs typeface="Trebuchet MS"/>
              </a:rPr>
              <a:t>u</a:t>
            </a:r>
            <a:r>
              <a:rPr sz="2667" spc="-113" dirty="0">
                <a:latin typeface="Trebuchet MS"/>
                <a:cs typeface="Trebuchet MS"/>
              </a:rPr>
              <a:t>r</a:t>
            </a:r>
            <a:r>
              <a:rPr sz="2667" spc="-87" dirty="0">
                <a:latin typeface="Trebuchet MS"/>
                <a:cs typeface="Trebuchet MS"/>
              </a:rPr>
              <a:t>e</a:t>
            </a:r>
            <a:r>
              <a:rPr sz="2667" spc="-80" dirty="0">
                <a:latin typeface="Trebuchet MS"/>
                <a:cs typeface="Trebuchet MS"/>
              </a:rPr>
              <a:t>d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40" dirty="0">
                <a:latin typeface="Trebuchet MS"/>
                <a:cs typeface="Trebuchet MS"/>
              </a:rPr>
              <a:t>P</a:t>
            </a:r>
            <a:r>
              <a:rPr sz="2667" spc="-47" dirty="0">
                <a:latin typeface="Trebuchet MS"/>
                <a:cs typeface="Trebuchet MS"/>
              </a:rPr>
              <a:t>a</a:t>
            </a:r>
            <a:r>
              <a:rPr sz="2667" spc="-113" dirty="0">
                <a:latin typeface="Trebuchet MS"/>
                <a:cs typeface="Trebuchet MS"/>
              </a:rPr>
              <a:t>r</a:t>
            </a:r>
            <a:r>
              <a:rPr sz="2667" spc="-27" dirty="0">
                <a:latin typeface="Trebuchet MS"/>
                <a:cs typeface="Trebuchet MS"/>
              </a:rPr>
              <a:t>q</a:t>
            </a:r>
            <a:r>
              <a:rPr sz="2667" spc="-13" dirty="0">
                <a:latin typeface="Trebuchet MS"/>
                <a:cs typeface="Trebuchet MS"/>
              </a:rPr>
              <a:t>u</a:t>
            </a:r>
            <a:r>
              <a:rPr sz="2667" spc="-180" dirty="0">
                <a:latin typeface="Trebuchet MS"/>
                <a:cs typeface="Trebuchet MS"/>
              </a:rPr>
              <a:t>e</a:t>
            </a:r>
            <a:r>
              <a:rPr sz="2667" spc="-127" dirty="0">
                <a:latin typeface="Trebuchet MS"/>
                <a:cs typeface="Trebuchet MS"/>
              </a:rPr>
              <a:t>t</a:t>
            </a:r>
            <a:r>
              <a:rPr sz="2667" spc="-272" dirty="0">
                <a:latin typeface="Trebuchet MS"/>
                <a:cs typeface="Trebuchet MS"/>
              </a:rPr>
              <a:t> </a:t>
            </a:r>
            <a:r>
              <a:rPr sz="2667" spc="-160" dirty="0">
                <a:latin typeface="Trebuchet MS"/>
                <a:cs typeface="Trebuchet MS"/>
              </a:rPr>
              <a:t>t</a:t>
            </a:r>
            <a:r>
              <a:rPr sz="2667" spc="-47" dirty="0">
                <a:latin typeface="Trebuchet MS"/>
                <a:cs typeface="Trebuchet MS"/>
              </a:rPr>
              <a:t>a</a:t>
            </a:r>
            <a:r>
              <a:rPr sz="2667" spc="-7" dirty="0">
                <a:latin typeface="Trebuchet MS"/>
                <a:cs typeface="Trebuchet MS"/>
              </a:rPr>
              <a:t>b</a:t>
            </a:r>
            <a:r>
              <a:rPr sz="2667" spc="-113" dirty="0">
                <a:latin typeface="Trebuchet MS"/>
                <a:cs typeface="Trebuchet MS"/>
              </a:rPr>
              <a:t>l</a:t>
            </a:r>
            <a:r>
              <a:rPr sz="2667" spc="-100" dirty="0">
                <a:latin typeface="Trebuchet MS"/>
                <a:cs typeface="Trebuchet MS"/>
              </a:rPr>
              <a:t>e  </a:t>
            </a:r>
            <a:r>
              <a:rPr sz="2667" spc="-167" dirty="0">
                <a:latin typeface="Trebuchet MS"/>
                <a:cs typeface="Trebuchet MS"/>
              </a:rPr>
              <a:t>G</a:t>
            </a:r>
            <a:r>
              <a:rPr sz="2667" spc="-147" dirty="0">
                <a:latin typeface="Trebuchet MS"/>
                <a:cs typeface="Trebuchet MS"/>
              </a:rPr>
              <a:t>e</a:t>
            </a:r>
            <a:r>
              <a:rPr sz="2667" spc="-160" dirty="0">
                <a:latin typeface="Trebuchet MS"/>
                <a:cs typeface="Trebuchet MS"/>
              </a:rPr>
              <a:t>t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-147" dirty="0">
                <a:latin typeface="Trebuchet MS"/>
                <a:cs typeface="Trebuchet MS"/>
              </a:rPr>
              <a:t>e</a:t>
            </a:r>
            <a:r>
              <a:rPr sz="2667" spc="7" dirty="0">
                <a:latin typeface="Trebuchet MS"/>
                <a:cs typeface="Trebuchet MS"/>
              </a:rPr>
              <a:t>n</a:t>
            </a:r>
            <a:r>
              <a:rPr sz="2667" spc="-7" dirty="0">
                <a:latin typeface="Trebuchet MS"/>
                <a:cs typeface="Trebuchet MS"/>
              </a:rPr>
              <a:t>d</a:t>
            </a:r>
            <a:r>
              <a:rPr sz="2667" spc="-147" dirty="0">
                <a:latin typeface="Trebuchet MS"/>
                <a:cs typeface="Trebuchet MS"/>
              </a:rPr>
              <a:t>-</a:t>
            </a:r>
            <a:r>
              <a:rPr sz="2667" spc="-67" dirty="0">
                <a:latin typeface="Trebuchet MS"/>
                <a:cs typeface="Trebuchet MS"/>
              </a:rPr>
              <a:t>t</a:t>
            </a:r>
            <a:r>
              <a:rPr sz="2667" spc="-87" dirty="0">
                <a:latin typeface="Trebuchet MS"/>
                <a:cs typeface="Trebuchet MS"/>
              </a:rPr>
              <a:t>o</a:t>
            </a:r>
            <a:r>
              <a:rPr sz="2667" spc="-147" dirty="0">
                <a:latin typeface="Trebuchet MS"/>
                <a:cs typeface="Trebuchet MS"/>
              </a:rPr>
              <a:t>-</a:t>
            </a:r>
            <a:r>
              <a:rPr sz="2667" spc="-80" dirty="0">
                <a:latin typeface="Trebuchet MS"/>
                <a:cs typeface="Trebuchet MS"/>
              </a:rPr>
              <a:t>e</a:t>
            </a:r>
            <a:r>
              <a:rPr sz="2667" spc="-60" dirty="0">
                <a:latin typeface="Trebuchet MS"/>
                <a:cs typeface="Trebuchet MS"/>
              </a:rPr>
              <a:t>n</a:t>
            </a:r>
            <a:r>
              <a:rPr sz="2667" spc="-13" dirty="0">
                <a:latin typeface="Trebuchet MS"/>
                <a:cs typeface="Trebuchet MS"/>
              </a:rPr>
              <a:t>d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-207" dirty="0">
                <a:latin typeface="Trebuchet MS"/>
                <a:cs typeface="Trebuchet MS"/>
              </a:rPr>
              <a:t>f</a:t>
            </a:r>
            <a:r>
              <a:rPr sz="2667" spc="-40" dirty="0">
                <a:latin typeface="Trebuchet MS"/>
                <a:cs typeface="Trebuchet MS"/>
              </a:rPr>
              <a:t>a</a:t>
            </a:r>
            <a:r>
              <a:rPr sz="2667" spc="-120" dirty="0">
                <a:latin typeface="Trebuchet MS"/>
                <a:cs typeface="Trebuchet MS"/>
              </a:rPr>
              <a:t>i</a:t>
            </a:r>
            <a:r>
              <a:rPr sz="2667" spc="-107" dirty="0">
                <a:latin typeface="Trebuchet MS"/>
                <a:cs typeface="Trebuchet MS"/>
              </a:rPr>
              <a:t>l</a:t>
            </a:r>
            <a:r>
              <a:rPr sz="2667" spc="-13" dirty="0">
                <a:latin typeface="Trebuchet MS"/>
                <a:cs typeface="Trebuchet MS"/>
              </a:rPr>
              <a:t>u</a:t>
            </a:r>
            <a:r>
              <a:rPr sz="2667" spc="-113" dirty="0">
                <a:latin typeface="Trebuchet MS"/>
                <a:cs typeface="Trebuchet MS"/>
              </a:rPr>
              <a:t>r</a:t>
            </a:r>
            <a:r>
              <a:rPr sz="2667" spc="-140" dirty="0">
                <a:latin typeface="Trebuchet MS"/>
                <a:cs typeface="Trebuchet MS"/>
              </a:rPr>
              <a:t>e</a:t>
            </a:r>
            <a:r>
              <a:rPr sz="2667" spc="-272" dirty="0">
                <a:latin typeface="Trebuchet MS"/>
                <a:cs typeface="Trebuchet MS"/>
              </a:rPr>
              <a:t> </a:t>
            </a:r>
            <a:r>
              <a:rPr sz="2667" spc="7" dirty="0">
                <a:latin typeface="Trebuchet MS"/>
                <a:cs typeface="Trebuchet MS"/>
              </a:rPr>
              <a:t>g</a:t>
            </a:r>
            <a:r>
              <a:rPr sz="2667" spc="-13" dirty="0">
                <a:latin typeface="Trebuchet MS"/>
                <a:cs typeface="Trebuchet MS"/>
              </a:rPr>
              <a:t>u</a:t>
            </a:r>
            <a:r>
              <a:rPr sz="2667" spc="-40" dirty="0">
                <a:latin typeface="Trebuchet MS"/>
                <a:cs typeface="Trebuchet MS"/>
              </a:rPr>
              <a:t>a</a:t>
            </a:r>
            <a:r>
              <a:rPr sz="2667" spc="-113" dirty="0">
                <a:latin typeface="Trebuchet MS"/>
                <a:cs typeface="Trebuchet MS"/>
              </a:rPr>
              <a:t>r</a:t>
            </a:r>
            <a:r>
              <a:rPr sz="2667" spc="-40" dirty="0">
                <a:latin typeface="Trebuchet MS"/>
                <a:cs typeface="Trebuchet MS"/>
              </a:rPr>
              <a:t>a</a:t>
            </a:r>
            <a:r>
              <a:rPr sz="2667" spc="7" dirty="0">
                <a:latin typeface="Trebuchet MS"/>
                <a:cs typeface="Trebuchet MS"/>
              </a:rPr>
              <a:t>n</a:t>
            </a:r>
            <a:r>
              <a:rPr sz="2667" spc="-160" dirty="0">
                <a:latin typeface="Trebuchet MS"/>
                <a:cs typeface="Trebuchet MS"/>
              </a:rPr>
              <a:t>t</a:t>
            </a:r>
            <a:r>
              <a:rPr sz="2667" spc="-93" dirty="0">
                <a:latin typeface="Trebuchet MS"/>
                <a:cs typeface="Trebuchet MS"/>
              </a:rPr>
              <a:t>ees</a:t>
            </a:r>
            <a:endParaRPr sz="2667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15936" y="3292602"/>
            <a:ext cx="1971887" cy="632460"/>
          </a:xfrm>
          <a:custGeom>
            <a:avLst/>
            <a:gdLst/>
            <a:ahLst/>
            <a:cxnLst/>
            <a:rect l="l" t="t" r="r" b="b"/>
            <a:pathLst>
              <a:path w="1478915" h="474344">
                <a:moveTo>
                  <a:pt x="0" y="118533"/>
                </a:moveTo>
                <a:lnTo>
                  <a:pt x="1241346" y="118533"/>
                </a:lnTo>
                <a:lnTo>
                  <a:pt x="1241346" y="0"/>
                </a:lnTo>
                <a:lnTo>
                  <a:pt x="1478411" y="237066"/>
                </a:lnTo>
                <a:lnTo>
                  <a:pt x="1241346" y="474132"/>
                </a:lnTo>
                <a:lnTo>
                  <a:pt x="1241346" y="355598"/>
                </a:lnTo>
                <a:lnTo>
                  <a:pt x="0" y="355598"/>
                </a:lnTo>
                <a:lnTo>
                  <a:pt x="118533" y="237066"/>
                </a:lnTo>
                <a:lnTo>
                  <a:pt x="0" y="11853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D3B7FB8E-7A75-4BA2-BE9C-7CFF847214C5}"/>
              </a:ext>
            </a:extLst>
          </p:cNvPr>
          <p:cNvSpPr/>
          <p:nvPr/>
        </p:nvSpPr>
        <p:spPr>
          <a:xfrm>
            <a:off x="8412327" y="3371659"/>
            <a:ext cx="1478915" cy="474345"/>
          </a:xfrm>
          <a:custGeom>
            <a:avLst/>
            <a:gdLst/>
            <a:ahLst/>
            <a:cxnLst/>
            <a:rect l="l" t="t" r="r" b="b"/>
            <a:pathLst>
              <a:path w="1478915" h="474344">
                <a:moveTo>
                  <a:pt x="0" y="118533"/>
                </a:moveTo>
                <a:lnTo>
                  <a:pt x="1241346" y="118533"/>
                </a:lnTo>
                <a:lnTo>
                  <a:pt x="1241346" y="0"/>
                </a:lnTo>
                <a:lnTo>
                  <a:pt x="1478411" y="237066"/>
                </a:lnTo>
                <a:lnTo>
                  <a:pt x="1241346" y="474132"/>
                </a:lnTo>
                <a:lnTo>
                  <a:pt x="1241346" y="355598"/>
                </a:lnTo>
                <a:lnTo>
                  <a:pt x="0" y="355598"/>
                </a:lnTo>
                <a:lnTo>
                  <a:pt x="118533" y="237066"/>
                </a:lnTo>
                <a:lnTo>
                  <a:pt x="0" y="11853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5" name="object 7">
            <a:extLst>
              <a:ext uri="{FF2B5EF4-FFF2-40B4-BE49-F238E27FC236}">
                <a16:creationId xmlns:a16="http://schemas.microsoft.com/office/drawing/2014/main" id="{736EEEF1-9431-44B3-9B05-BD7BC82ECD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1655" y="3080102"/>
            <a:ext cx="661416" cy="7193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E42038-E346-42F9-99D9-BFFA7EAA2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199877"/>
            <a:ext cx="609600" cy="427571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9347381-4BA1-4C9E-9789-23C97FAA7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148900"/>
              </p:ext>
            </p:extLst>
          </p:nvPr>
        </p:nvGraphicFramePr>
        <p:xfrm>
          <a:off x="6756001" y="3191926"/>
          <a:ext cx="1860452" cy="35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1" name="object 8">
            <a:extLst>
              <a:ext uri="{FF2B5EF4-FFF2-40B4-BE49-F238E27FC236}">
                <a16:creationId xmlns:a16="http://schemas.microsoft.com/office/drawing/2014/main" id="{7A3EB3BD-A89A-4E91-8F7C-E86B238152A6}"/>
              </a:ext>
            </a:extLst>
          </p:cNvPr>
          <p:cNvGrpSpPr/>
          <p:nvPr/>
        </p:nvGrpSpPr>
        <p:grpSpPr>
          <a:xfrm>
            <a:off x="5326396" y="2323608"/>
            <a:ext cx="1249680" cy="1064260"/>
            <a:chOff x="4855464" y="2087879"/>
            <a:chExt cx="1249680" cy="1064260"/>
          </a:xfrm>
        </p:grpSpPr>
        <p:pic>
          <p:nvPicPr>
            <p:cNvPr id="22" name="object 9">
              <a:extLst>
                <a:ext uri="{FF2B5EF4-FFF2-40B4-BE49-F238E27FC236}">
                  <a16:creationId xmlns:a16="http://schemas.microsoft.com/office/drawing/2014/main" id="{7B93351A-E012-4172-A5C5-F70B1147213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5464" y="2633471"/>
              <a:ext cx="1249680" cy="518159"/>
            </a:xfrm>
            <a:prstGeom prst="rect">
              <a:avLst/>
            </a:prstGeom>
          </p:spPr>
        </p:pic>
        <p:pic>
          <p:nvPicPr>
            <p:cNvPr id="23" name="object 10">
              <a:extLst>
                <a:ext uri="{FF2B5EF4-FFF2-40B4-BE49-F238E27FC236}">
                  <a16:creationId xmlns:a16="http://schemas.microsoft.com/office/drawing/2014/main" id="{ACC7FDD5-0471-43C4-87C9-D46860B5249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4064" y="2087879"/>
              <a:ext cx="826008" cy="826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5" y="253869"/>
            <a:ext cx="8707120" cy="83862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5333" i="0" spc="-120" dirty="0">
                <a:solidFill>
                  <a:schemeClr val="tx1"/>
                </a:solidFill>
              </a:rPr>
              <a:t>An</a:t>
            </a:r>
            <a:r>
              <a:rPr sz="5333" i="0" spc="-107" dirty="0">
                <a:solidFill>
                  <a:schemeClr val="tx1"/>
                </a:solidFill>
              </a:rPr>
              <a:t>a</a:t>
            </a:r>
            <a:r>
              <a:rPr sz="5333" i="0" spc="-152" dirty="0">
                <a:solidFill>
                  <a:schemeClr val="tx1"/>
                </a:solidFill>
              </a:rPr>
              <a:t>to</a:t>
            </a:r>
            <a:r>
              <a:rPr sz="5333" i="0" spc="-13" dirty="0">
                <a:solidFill>
                  <a:schemeClr val="tx1"/>
                </a:solidFill>
              </a:rPr>
              <a:t>m</a:t>
            </a:r>
            <a:r>
              <a:rPr sz="5333" i="0" spc="-140" dirty="0">
                <a:solidFill>
                  <a:schemeClr val="tx1"/>
                </a:solidFill>
              </a:rPr>
              <a:t>y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20" dirty="0">
                <a:solidFill>
                  <a:schemeClr val="tx1"/>
                </a:solidFill>
              </a:rPr>
              <a:t>o</a:t>
            </a:r>
            <a:r>
              <a:rPr sz="5333" i="0" spc="-413" dirty="0">
                <a:solidFill>
                  <a:schemeClr val="tx1"/>
                </a:solidFill>
              </a:rPr>
              <a:t>f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-67" dirty="0">
                <a:solidFill>
                  <a:schemeClr val="tx1"/>
                </a:solidFill>
              </a:rPr>
              <a:t>a</a:t>
            </a:r>
            <a:r>
              <a:rPr sz="5333" i="0" spc="-527" dirty="0">
                <a:solidFill>
                  <a:schemeClr val="tx1"/>
                </a:solidFill>
              </a:rPr>
              <a:t> </a:t>
            </a:r>
            <a:r>
              <a:rPr sz="5333" i="0" spc="280" dirty="0">
                <a:solidFill>
                  <a:schemeClr val="tx1"/>
                </a:solidFill>
              </a:rPr>
              <a:t>S</a:t>
            </a:r>
            <a:r>
              <a:rPr sz="5333" i="0" spc="-280" dirty="0">
                <a:solidFill>
                  <a:schemeClr val="tx1"/>
                </a:solidFill>
              </a:rPr>
              <a:t>t</a:t>
            </a:r>
            <a:r>
              <a:rPr sz="5333" i="0" spc="-272" dirty="0">
                <a:solidFill>
                  <a:schemeClr val="tx1"/>
                </a:solidFill>
              </a:rPr>
              <a:t>r</a:t>
            </a:r>
            <a:r>
              <a:rPr sz="5333" i="0" spc="-267" dirty="0">
                <a:solidFill>
                  <a:schemeClr val="tx1"/>
                </a:solidFill>
              </a:rPr>
              <a:t>e</a:t>
            </a:r>
            <a:r>
              <a:rPr sz="5333" i="0" spc="-73" dirty="0">
                <a:solidFill>
                  <a:schemeClr val="tx1"/>
                </a:solidFill>
              </a:rPr>
              <a:t>a</a:t>
            </a:r>
            <a:r>
              <a:rPr sz="5333" i="0" spc="-13" dirty="0">
                <a:solidFill>
                  <a:schemeClr val="tx1"/>
                </a:solidFill>
              </a:rPr>
              <a:t>m</a:t>
            </a:r>
            <a:r>
              <a:rPr sz="5333" i="0" spc="-207" dirty="0">
                <a:solidFill>
                  <a:schemeClr val="tx1"/>
                </a:solidFill>
              </a:rPr>
              <a:t>i</a:t>
            </a:r>
            <a:r>
              <a:rPr sz="5333" i="0" spc="-7" dirty="0">
                <a:solidFill>
                  <a:schemeClr val="tx1"/>
                </a:solidFill>
              </a:rPr>
              <a:t>n</a:t>
            </a:r>
            <a:r>
              <a:rPr sz="5333" i="0" spc="7" dirty="0">
                <a:solidFill>
                  <a:schemeClr val="tx1"/>
                </a:solidFill>
              </a:rPr>
              <a:t>g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-73" dirty="0">
                <a:solidFill>
                  <a:schemeClr val="tx1"/>
                </a:solidFill>
              </a:rPr>
              <a:t>Q</a:t>
            </a:r>
            <a:r>
              <a:rPr sz="5333" i="0" spc="-147" dirty="0">
                <a:solidFill>
                  <a:schemeClr val="tx1"/>
                </a:solidFill>
              </a:rPr>
              <a:t>u</a:t>
            </a:r>
            <a:r>
              <a:rPr sz="5333" i="0" spc="-140" dirty="0">
                <a:solidFill>
                  <a:schemeClr val="tx1"/>
                </a:solidFill>
              </a:rPr>
              <a:t>e</a:t>
            </a:r>
            <a:r>
              <a:rPr sz="5333" i="0" spc="-227" dirty="0">
                <a:solidFill>
                  <a:schemeClr val="tx1"/>
                </a:solidFill>
              </a:rPr>
              <a:t>r</a:t>
            </a:r>
            <a:r>
              <a:rPr sz="5333" i="0" spc="-140" dirty="0">
                <a:solidFill>
                  <a:schemeClr val="tx1"/>
                </a:solidFill>
              </a:rPr>
              <a:t>y</a:t>
            </a:r>
            <a:endParaRPr sz="5333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666" y="1724896"/>
            <a:ext cx="5152813" cy="1390380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6933">
              <a:spcBef>
                <a:spcPts val="579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spark.readStream.format("kafka")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.option("kafka.boostrap.servers",...)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53"/>
              </a:spcBef>
            </a:pPr>
            <a:r>
              <a:rPr sz="1867" spc="7" dirty="0">
                <a:solidFill>
                  <a:srgbClr val="1EA3B5"/>
                </a:solidFill>
                <a:latin typeface="Consolas"/>
                <a:cs typeface="Consolas"/>
              </a:rPr>
              <a:t>.option("subscribe",</a:t>
            </a:r>
            <a:r>
              <a:rPr sz="1867" spc="-60" dirty="0">
                <a:solidFill>
                  <a:srgbClr val="1EA3B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"topic")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.load()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7719" y="1616513"/>
            <a:ext cx="4665980" cy="3186279"/>
          </a:xfrm>
          <a:prstGeom prst="rect">
            <a:avLst/>
          </a:prstGeom>
        </p:spPr>
        <p:txBody>
          <a:bodyPr vert="horz" wrap="square" lIns="0" tIns="270087" rIns="0" bIns="0" rtlCol="0">
            <a:spAutoFit/>
          </a:bodyPr>
          <a:lstStyle/>
          <a:p>
            <a:pPr marL="16933">
              <a:spcBef>
                <a:spcPts val="2127"/>
              </a:spcBef>
            </a:pPr>
            <a:r>
              <a:rPr sz="2933" spc="-40" dirty="0">
                <a:solidFill>
                  <a:srgbClr val="1EA3B5"/>
                </a:solidFill>
                <a:latin typeface="Trebuchet MS"/>
                <a:cs typeface="Trebuchet MS"/>
              </a:rPr>
              <a:t>Source</a:t>
            </a:r>
            <a:endParaRPr sz="2933" dirty="0">
              <a:latin typeface="Trebuchet MS"/>
              <a:cs typeface="Trebuchet MS"/>
            </a:endParaRPr>
          </a:p>
          <a:p>
            <a:pPr marL="16933">
              <a:spcBef>
                <a:spcPts val="1620"/>
              </a:spcBef>
            </a:pPr>
            <a:r>
              <a:rPr sz="2400" dirty="0">
                <a:latin typeface="Trebuchet MS"/>
                <a:cs typeface="Trebuchet MS"/>
              </a:rPr>
              <a:t>Sp</a:t>
            </a:r>
            <a:r>
              <a:rPr sz="2400" spc="-13" dirty="0">
                <a:latin typeface="Trebuchet MS"/>
                <a:cs typeface="Trebuchet MS"/>
              </a:rPr>
              <a:t>e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-67" dirty="0">
                <a:latin typeface="Trebuchet MS"/>
                <a:cs typeface="Trebuchet MS"/>
              </a:rPr>
              <a:t>y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73" dirty="0">
                <a:latin typeface="Trebuchet MS"/>
                <a:cs typeface="Trebuchet MS"/>
              </a:rPr>
              <a:t>w</a:t>
            </a:r>
            <a:r>
              <a:rPr sz="2400" spc="-13" dirty="0">
                <a:latin typeface="Trebuchet MS"/>
                <a:cs typeface="Trebuchet MS"/>
              </a:rPr>
              <a:t>h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113" dirty="0">
                <a:latin typeface="Trebuchet MS"/>
                <a:cs typeface="Trebuchet MS"/>
              </a:rPr>
              <a:t>re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93" dirty="0">
                <a:latin typeface="Trebuchet MS"/>
                <a:cs typeface="Trebuchet MS"/>
              </a:rPr>
              <a:t>r</a:t>
            </a:r>
            <a:r>
              <a:rPr sz="2400" spc="-147" dirty="0">
                <a:latin typeface="Trebuchet MS"/>
                <a:cs typeface="Trebuchet MS"/>
              </a:rPr>
              <a:t>e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-40" dirty="0">
                <a:latin typeface="Trebuchet MS"/>
                <a:cs typeface="Trebuchet MS"/>
              </a:rPr>
              <a:t>r</a:t>
            </a:r>
            <a:r>
              <a:rPr sz="2400" spc="-60" dirty="0">
                <a:latin typeface="Trebuchet MS"/>
                <a:cs typeface="Trebuchet MS"/>
              </a:rPr>
              <a:t>o</a:t>
            </a:r>
            <a:r>
              <a:rPr sz="2400" spc="-7" dirty="0">
                <a:latin typeface="Trebuchet MS"/>
                <a:cs typeface="Trebuchet MS"/>
              </a:rPr>
              <a:t>m</a:t>
            </a:r>
            <a:endParaRPr sz="2400" dirty="0">
              <a:latin typeface="Trebuchet MS"/>
              <a:cs typeface="Trebuchet MS"/>
            </a:endParaRPr>
          </a:p>
          <a:p>
            <a:pPr marL="16933" marR="445336">
              <a:spcBef>
                <a:spcPts val="1600"/>
              </a:spcBef>
            </a:pPr>
            <a:r>
              <a:rPr sz="2400" spc="20" dirty="0">
                <a:latin typeface="Trebuchet MS"/>
                <a:cs typeface="Trebuchet MS"/>
              </a:rPr>
              <a:t>B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spc="-120" dirty="0">
                <a:latin typeface="Trebuchet MS"/>
                <a:cs typeface="Trebuchet MS"/>
              </a:rPr>
              <a:t>lt</a:t>
            </a:r>
            <a:r>
              <a:rPr sz="2400" spc="-140" dirty="0">
                <a:latin typeface="Trebuchet MS"/>
                <a:cs typeface="Trebuchet MS"/>
              </a:rPr>
              <a:t>-</a:t>
            </a:r>
            <a:r>
              <a:rPr sz="2400" spc="-47" dirty="0">
                <a:latin typeface="Trebuchet MS"/>
                <a:cs typeface="Trebuchet MS"/>
              </a:rPr>
              <a:t>i</a:t>
            </a:r>
            <a:r>
              <a:rPr sz="2400" spc="-67" dirty="0">
                <a:latin typeface="Trebuchet MS"/>
                <a:cs typeface="Trebuchet MS"/>
              </a:rPr>
              <a:t>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7" dirty="0">
                <a:latin typeface="Trebuchet MS"/>
                <a:cs typeface="Trebuchet MS"/>
              </a:rPr>
              <a:t>pp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87" dirty="0">
                <a:latin typeface="Trebuchet MS"/>
                <a:cs typeface="Trebuchet MS"/>
              </a:rPr>
              <a:t>f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87" dirty="0">
                <a:latin typeface="Trebuchet MS"/>
                <a:cs typeface="Trebuchet MS"/>
              </a:rPr>
              <a:t>F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e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420" dirty="0">
                <a:latin typeface="Trebuchet MS"/>
                <a:cs typeface="Trebuchet MS"/>
              </a:rPr>
              <a:t>/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27" dirty="0">
                <a:latin typeface="Trebuchet MS"/>
                <a:cs typeface="Trebuchet MS"/>
              </a:rPr>
              <a:t>K</a:t>
            </a:r>
            <a:r>
              <a:rPr sz="2400" spc="-13" dirty="0">
                <a:latin typeface="Trebuchet MS"/>
                <a:cs typeface="Trebuchet MS"/>
              </a:rPr>
              <a:t>a</a:t>
            </a:r>
            <a:r>
              <a:rPr sz="2400" spc="-187" dirty="0">
                <a:latin typeface="Trebuchet MS"/>
                <a:cs typeface="Trebuchet MS"/>
              </a:rPr>
              <a:t>f</a:t>
            </a:r>
            <a:r>
              <a:rPr sz="2400" spc="-33" dirty="0">
                <a:latin typeface="Trebuchet MS"/>
                <a:cs typeface="Trebuchet MS"/>
              </a:rPr>
              <a:t>ka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300" dirty="0">
                <a:latin typeface="Trebuchet MS"/>
                <a:cs typeface="Trebuchet MS"/>
              </a:rPr>
              <a:t>/  </a:t>
            </a:r>
            <a:r>
              <a:rPr sz="2400" spc="-20" dirty="0">
                <a:latin typeface="Trebuchet MS"/>
                <a:cs typeface="Trebuchet MS"/>
              </a:rPr>
              <a:t>Kinesis*</a:t>
            </a:r>
            <a:endParaRPr sz="2400" dirty="0">
              <a:latin typeface="Trebuchet MS"/>
              <a:cs typeface="Trebuchet MS"/>
            </a:endParaRPr>
          </a:p>
          <a:p>
            <a:pPr marL="16933" marR="6773">
              <a:spcBef>
                <a:spcPts val="1600"/>
              </a:spcBef>
            </a:pPr>
            <a:r>
              <a:rPr sz="2400" spc="-60" dirty="0">
                <a:latin typeface="Trebuchet MS"/>
                <a:cs typeface="Trebuchet MS"/>
              </a:rPr>
              <a:t>C</a:t>
            </a:r>
            <a:r>
              <a:rPr sz="2400" spc="-47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00" dirty="0">
                <a:latin typeface="Trebuchet MS"/>
                <a:cs typeface="Trebuchet MS"/>
              </a:rPr>
              <a:t>cl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3" dirty="0">
                <a:latin typeface="Trebuchet MS"/>
                <a:cs typeface="Trebuchet MS"/>
              </a:rPr>
              <a:t>mu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100" dirty="0">
                <a:latin typeface="Trebuchet MS"/>
                <a:cs typeface="Trebuchet MS"/>
              </a:rPr>
              <a:t>rc</a:t>
            </a:r>
            <a:r>
              <a:rPr sz="2400" spc="-127" dirty="0">
                <a:latin typeface="Trebuchet MS"/>
                <a:cs typeface="Trebuchet MS"/>
              </a:rPr>
              <a:t>e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67" dirty="0">
                <a:latin typeface="Trebuchet MS"/>
                <a:cs typeface="Trebuchet MS"/>
              </a:rPr>
              <a:t>f  </a:t>
            </a:r>
            <a:r>
              <a:rPr sz="2400" spc="-67" dirty="0">
                <a:latin typeface="Trebuchet MS"/>
                <a:cs typeface="Trebuchet MS"/>
              </a:rPr>
              <a:t>d</a:t>
            </a:r>
            <a:r>
              <a:rPr sz="2400" spc="-53" dirty="0">
                <a:latin typeface="Trebuchet MS"/>
                <a:cs typeface="Trebuchet MS"/>
              </a:rPr>
              <a:t>i</a:t>
            </a:r>
            <a:r>
              <a:rPr sz="2400" spc="-193" dirty="0">
                <a:latin typeface="Trebuchet MS"/>
                <a:cs typeface="Trebuchet MS"/>
              </a:rPr>
              <a:t>ff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93" dirty="0">
                <a:latin typeface="Trebuchet MS"/>
                <a:cs typeface="Trebuchet MS"/>
              </a:rPr>
              <a:t>r</a:t>
            </a:r>
            <a:r>
              <a:rPr sz="2400" spc="-147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233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73" dirty="0">
                <a:latin typeface="Trebuchet MS"/>
                <a:cs typeface="Trebuchet MS"/>
              </a:rPr>
              <a:t>y</a:t>
            </a:r>
            <a:r>
              <a:rPr sz="2400" spc="-67" dirty="0">
                <a:latin typeface="Trebuchet MS"/>
                <a:cs typeface="Trebuchet MS"/>
              </a:rPr>
              <a:t>p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ng</a:t>
            </a:r>
            <a:r>
              <a:rPr sz="2400" spc="-233" dirty="0">
                <a:latin typeface="Trebuchet MS"/>
                <a:cs typeface="Trebuchet MS"/>
              </a:rPr>
              <a:t> </a:t>
            </a:r>
            <a:r>
              <a:rPr sz="1867" spc="7" dirty="0">
                <a:latin typeface="Consolas"/>
                <a:cs typeface="Consolas"/>
              </a:rPr>
              <a:t>join(</a:t>
            </a:r>
            <a:r>
              <a:rPr sz="1867" spc="-7" dirty="0">
                <a:latin typeface="Consolas"/>
                <a:cs typeface="Consolas"/>
              </a:rPr>
              <a:t>)</a:t>
            </a:r>
            <a:r>
              <a:rPr sz="1867" spc="13" dirty="0">
                <a:latin typeface="Consolas"/>
                <a:cs typeface="Consolas"/>
              </a:rPr>
              <a:t> </a:t>
            </a:r>
            <a:r>
              <a:rPr sz="1867" spc="-333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67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67" dirty="0">
                <a:solidFill>
                  <a:srgbClr val="FFFFFF"/>
                </a:solidFill>
                <a:latin typeface="Consolas"/>
                <a:cs typeface="Consolas"/>
              </a:rPr>
              <a:t>union()</a:t>
            </a:r>
            <a:endParaRPr sz="1867" dirty="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56960" y="1706880"/>
            <a:ext cx="386080" cy="1236133"/>
            <a:chOff x="4617720" y="1280160"/>
            <a:chExt cx="289560" cy="927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720" y="1280160"/>
              <a:ext cx="289560" cy="9265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60112" y="1312862"/>
              <a:ext cx="194310" cy="818515"/>
            </a:xfrm>
            <a:custGeom>
              <a:avLst/>
              <a:gdLst/>
              <a:ahLst/>
              <a:cxnLst/>
              <a:rect l="l" t="t" r="r" b="b"/>
              <a:pathLst>
                <a:path w="194310" h="818514">
                  <a:moveTo>
                    <a:pt x="0" y="0"/>
                  </a:moveTo>
                  <a:lnTo>
                    <a:pt x="37703" y="1268"/>
                  </a:lnTo>
                  <a:lnTo>
                    <a:pt x="68491" y="4728"/>
                  </a:lnTo>
                  <a:lnTo>
                    <a:pt x="89250" y="9859"/>
                  </a:lnTo>
                  <a:lnTo>
                    <a:pt x="96861" y="16142"/>
                  </a:lnTo>
                  <a:lnTo>
                    <a:pt x="96861" y="392950"/>
                  </a:lnTo>
                  <a:lnTo>
                    <a:pt x="104473" y="399234"/>
                  </a:lnTo>
                  <a:lnTo>
                    <a:pt x="125232" y="404365"/>
                  </a:lnTo>
                  <a:lnTo>
                    <a:pt x="156020" y="407824"/>
                  </a:lnTo>
                  <a:lnTo>
                    <a:pt x="193723" y="409093"/>
                  </a:lnTo>
                  <a:lnTo>
                    <a:pt x="156020" y="410362"/>
                  </a:lnTo>
                  <a:lnTo>
                    <a:pt x="125232" y="413821"/>
                  </a:lnTo>
                  <a:lnTo>
                    <a:pt x="104473" y="418952"/>
                  </a:lnTo>
                  <a:lnTo>
                    <a:pt x="96861" y="425236"/>
                  </a:lnTo>
                  <a:lnTo>
                    <a:pt x="96861" y="802044"/>
                  </a:lnTo>
                  <a:lnTo>
                    <a:pt x="89250" y="808327"/>
                  </a:lnTo>
                  <a:lnTo>
                    <a:pt x="68491" y="813458"/>
                  </a:lnTo>
                  <a:lnTo>
                    <a:pt x="37703" y="816918"/>
                  </a:lnTo>
                  <a:lnTo>
                    <a:pt x="0" y="818187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43488" y="4148667"/>
            <a:ext cx="4141893" cy="6865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93" dirty="0">
                <a:solidFill>
                  <a:srgbClr val="EC541B"/>
                </a:solidFill>
                <a:latin typeface="Trebuchet MS"/>
                <a:cs typeface="Trebuchet MS"/>
              </a:rPr>
              <a:t>r</a:t>
            </a:r>
            <a:r>
              <a:rPr sz="2400" spc="-140" dirty="0">
                <a:solidFill>
                  <a:srgbClr val="EC541B"/>
                </a:solidFill>
                <a:latin typeface="Trebuchet MS"/>
                <a:cs typeface="Trebuchet MS"/>
              </a:rPr>
              <a:t>e</a:t>
            </a:r>
            <a:r>
              <a:rPr sz="2400" spc="-147" dirty="0">
                <a:solidFill>
                  <a:srgbClr val="EC541B"/>
                </a:solidFill>
                <a:latin typeface="Trebuchet MS"/>
                <a:cs typeface="Trebuchet MS"/>
              </a:rPr>
              <a:t>t</a:t>
            </a:r>
            <a:r>
              <a:rPr sz="2400" spc="-13" dirty="0">
                <a:solidFill>
                  <a:srgbClr val="EC541B"/>
                </a:solidFill>
                <a:latin typeface="Trebuchet MS"/>
                <a:cs typeface="Trebuchet MS"/>
              </a:rPr>
              <a:t>u</a:t>
            </a:r>
            <a:r>
              <a:rPr sz="2400" spc="-53" dirty="0">
                <a:solidFill>
                  <a:srgbClr val="EC541B"/>
                </a:solidFill>
                <a:latin typeface="Trebuchet MS"/>
                <a:cs typeface="Trebuchet MS"/>
              </a:rPr>
              <a:t>rn</a:t>
            </a:r>
            <a:r>
              <a:rPr sz="2400" spc="33" dirty="0">
                <a:solidFill>
                  <a:srgbClr val="EC541B"/>
                </a:solidFill>
                <a:latin typeface="Trebuchet MS"/>
                <a:cs typeface="Trebuchet MS"/>
              </a:rPr>
              <a:t>s</a:t>
            </a:r>
            <a:r>
              <a:rPr sz="2400" spc="-253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2400" spc="-3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sz="2400" spc="-24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2400" spc="27" dirty="0">
                <a:solidFill>
                  <a:srgbClr val="EC541B"/>
                </a:solidFill>
                <a:latin typeface="Trebuchet MS"/>
                <a:cs typeface="Trebuchet MS"/>
              </a:rPr>
              <a:t>Spa</a:t>
            </a:r>
            <a:r>
              <a:rPr sz="2400" spc="-67" dirty="0">
                <a:solidFill>
                  <a:srgbClr val="EC541B"/>
                </a:solidFill>
                <a:latin typeface="Trebuchet MS"/>
                <a:cs typeface="Trebuchet MS"/>
              </a:rPr>
              <a:t>rk</a:t>
            </a:r>
            <a:r>
              <a:rPr sz="2400" spc="-24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2400" spc="-13" dirty="0">
                <a:solidFill>
                  <a:srgbClr val="EC541B"/>
                </a:solidFill>
                <a:latin typeface="Trebuchet MS"/>
                <a:cs typeface="Trebuchet MS"/>
              </a:rPr>
              <a:t>Da</a:t>
            </a:r>
            <a:r>
              <a:rPr sz="2400" spc="-147" dirty="0">
                <a:solidFill>
                  <a:srgbClr val="EC541B"/>
                </a:solidFill>
                <a:latin typeface="Trebuchet MS"/>
                <a:cs typeface="Trebuchet MS"/>
              </a:rPr>
              <a:t>t</a:t>
            </a:r>
            <a:r>
              <a:rPr sz="2400" spc="-3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sz="2400" spc="-87" dirty="0">
                <a:solidFill>
                  <a:srgbClr val="EC541B"/>
                </a:solidFill>
                <a:latin typeface="Trebuchet MS"/>
                <a:cs typeface="Trebuchet MS"/>
              </a:rPr>
              <a:t>F</a:t>
            </a:r>
            <a:r>
              <a:rPr sz="2400" spc="-100" dirty="0">
                <a:solidFill>
                  <a:srgbClr val="EC541B"/>
                </a:solidFill>
                <a:latin typeface="Trebuchet MS"/>
                <a:cs typeface="Trebuchet MS"/>
              </a:rPr>
              <a:t>r</a:t>
            </a:r>
            <a:r>
              <a:rPr sz="2400" spc="-3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sz="2400" spc="-20" dirty="0">
                <a:solidFill>
                  <a:srgbClr val="EC541B"/>
                </a:solidFill>
                <a:latin typeface="Trebuchet MS"/>
                <a:cs typeface="Trebuchet MS"/>
              </a:rPr>
              <a:t>m</a:t>
            </a:r>
            <a:r>
              <a:rPr sz="2400" spc="-120" dirty="0">
                <a:solidFill>
                  <a:srgbClr val="EC541B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  <a:p>
            <a:pPr marL="16933">
              <a:spcBef>
                <a:spcPts val="53"/>
              </a:spcBef>
            </a:pPr>
            <a:r>
              <a:rPr sz="1867" spc="-33" dirty="0">
                <a:solidFill>
                  <a:srgbClr val="EC541B"/>
                </a:solidFill>
                <a:latin typeface="Trebuchet MS"/>
                <a:cs typeface="Trebuchet MS"/>
              </a:rPr>
              <a:t>(common</a:t>
            </a:r>
            <a:r>
              <a:rPr sz="1867" spc="-18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867" spc="-27" dirty="0">
                <a:solidFill>
                  <a:srgbClr val="EC541B"/>
                </a:solidFill>
                <a:latin typeface="Trebuchet MS"/>
                <a:cs typeface="Trebuchet MS"/>
              </a:rPr>
              <a:t>API</a:t>
            </a:r>
            <a:r>
              <a:rPr sz="1867" spc="-18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867" spc="-73" dirty="0">
                <a:solidFill>
                  <a:srgbClr val="EC541B"/>
                </a:solidFill>
                <a:latin typeface="Trebuchet MS"/>
                <a:cs typeface="Trebuchet MS"/>
              </a:rPr>
              <a:t>for</a:t>
            </a:r>
            <a:r>
              <a:rPr sz="1867" spc="-167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867" spc="-53" dirty="0">
                <a:solidFill>
                  <a:srgbClr val="EC541B"/>
                </a:solidFill>
                <a:latin typeface="Trebuchet MS"/>
                <a:cs typeface="Trebuchet MS"/>
              </a:rPr>
              <a:t>batch</a:t>
            </a:r>
            <a:r>
              <a:rPr sz="1867" spc="-173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867" spc="-193" dirty="0">
                <a:solidFill>
                  <a:srgbClr val="EC541B"/>
                </a:solidFill>
                <a:latin typeface="Trebuchet MS"/>
                <a:cs typeface="Trebuchet MS"/>
              </a:rPr>
              <a:t>&amp;</a:t>
            </a:r>
            <a:r>
              <a:rPr sz="1867" spc="-173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867" spc="-47" dirty="0">
                <a:solidFill>
                  <a:srgbClr val="EC541B"/>
                </a:solidFill>
                <a:latin typeface="Trebuchet MS"/>
                <a:cs typeface="Trebuchet MS"/>
              </a:rPr>
              <a:t>streaming</a:t>
            </a:r>
            <a:r>
              <a:rPr sz="1867" spc="-18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867" spc="-67" dirty="0">
                <a:solidFill>
                  <a:srgbClr val="EC541B"/>
                </a:solidFill>
                <a:latin typeface="Trebuchet MS"/>
                <a:cs typeface="Trebuchet MS"/>
              </a:rPr>
              <a:t>data)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2128" y="2909823"/>
            <a:ext cx="1284392" cy="1308947"/>
            <a:chOff x="1149096" y="2182367"/>
            <a:chExt cx="963294" cy="9817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096" y="2182367"/>
              <a:ext cx="963167" cy="9814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5248" y="2317370"/>
              <a:ext cx="767080" cy="784225"/>
            </a:xfrm>
            <a:custGeom>
              <a:avLst/>
              <a:gdLst/>
              <a:ahLst/>
              <a:cxnLst/>
              <a:rect l="l" t="t" r="r" b="b"/>
              <a:pathLst>
                <a:path w="767080" h="784225">
                  <a:moveTo>
                    <a:pt x="35242" y="36042"/>
                  </a:moveTo>
                  <a:lnTo>
                    <a:pt x="41383" y="60488"/>
                  </a:lnTo>
                  <a:lnTo>
                    <a:pt x="748557" y="783715"/>
                  </a:lnTo>
                  <a:lnTo>
                    <a:pt x="766718" y="765957"/>
                  </a:lnTo>
                  <a:lnTo>
                    <a:pt x="59544" y="42729"/>
                  </a:lnTo>
                  <a:lnTo>
                    <a:pt x="35242" y="36042"/>
                  </a:lnTo>
                  <a:close/>
                </a:path>
                <a:path w="767080" h="784225">
                  <a:moveTo>
                    <a:pt x="0" y="0"/>
                  </a:moveTo>
                  <a:lnTo>
                    <a:pt x="28505" y="113477"/>
                  </a:lnTo>
                  <a:lnTo>
                    <a:pt x="35405" y="117605"/>
                  </a:lnTo>
                  <a:lnTo>
                    <a:pt x="49010" y="114188"/>
                  </a:lnTo>
                  <a:lnTo>
                    <a:pt x="53139" y="107288"/>
                  </a:lnTo>
                  <a:lnTo>
                    <a:pt x="41383" y="60488"/>
                  </a:lnTo>
                  <a:lnTo>
                    <a:pt x="8545" y="26904"/>
                  </a:lnTo>
                  <a:lnTo>
                    <a:pt x="26706" y="9146"/>
                  </a:lnTo>
                  <a:lnTo>
                    <a:pt x="33237" y="9146"/>
                  </a:lnTo>
                  <a:lnTo>
                    <a:pt x="0" y="0"/>
                  </a:lnTo>
                  <a:close/>
                </a:path>
                <a:path w="767080" h="784225">
                  <a:moveTo>
                    <a:pt x="26706" y="9146"/>
                  </a:moveTo>
                  <a:lnTo>
                    <a:pt x="8545" y="26904"/>
                  </a:lnTo>
                  <a:lnTo>
                    <a:pt x="41383" y="60488"/>
                  </a:lnTo>
                  <a:lnTo>
                    <a:pt x="35242" y="36042"/>
                  </a:lnTo>
                  <a:lnTo>
                    <a:pt x="14251" y="30265"/>
                  </a:lnTo>
                  <a:lnTo>
                    <a:pt x="29938" y="14927"/>
                  </a:lnTo>
                  <a:lnTo>
                    <a:pt x="32359" y="14927"/>
                  </a:lnTo>
                  <a:lnTo>
                    <a:pt x="26706" y="9146"/>
                  </a:lnTo>
                  <a:close/>
                </a:path>
                <a:path w="767080" h="784225">
                  <a:moveTo>
                    <a:pt x="33237" y="9146"/>
                  </a:moveTo>
                  <a:lnTo>
                    <a:pt x="26706" y="9146"/>
                  </a:lnTo>
                  <a:lnTo>
                    <a:pt x="59544" y="42729"/>
                  </a:lnTo>
                  <a:lnTo>
                    <a:pt x="106069" y="55533"/>
                  </a:lnTo>
                  <a:lnTo>
                    <a:pt x="113060" y="51559"/>
                  </a:lnTo>
                  <a:lnTo>
                    <a:pt x="116782" y="38035"/>
                  </a:lnTo>
                  <a:lnTo>
                    <a:pt x="112809" y="31043"/>
                  </a:lnTo>
                  <a:lnTo>
                    <a:pt x="33237" y="9146"/>
                  </a:lnTo>
                  <a:close/>
                </a:path>
                <a:path w="767080" h="784225">
                  <a:moveTo>
                    <a:pt x="32359" y="14927"/>
                  </a:moveTo>
                  <a:lnTo>
                    <a:pt x="29938" y="14927"/>
                  </a:lnTo>
                  <a:lnTo>
                    <a:pt x="35242" y="36042"/>
                  </a:lnTo>
                  <a:lnTo>
                    <a:pt x="59544" y="42729"/>
                  </a:lnTo>
                  <a:lnTo>
                    <a:pt x="32359" y="14927"/>
                  </a:lnTo>
                  <a:close/>
                </a:path>
                <a:path w="767080" h="784225">
                  <a:moveTo>
                    <a:pt x="29938" y="14927"/>
                  </a:moveTo>
                  <a:lnTo>
                    <a:pt x="14251" y="30265"/>
                  </a:lnTo>
                  <a:lnTo>
                    <a:pt x="35242" y="36042"/>
                  </a:lnTo>
                  <a:lnTo>
                    <a:pt x="29938" y="14927"/>
                  </a:lnTo>
                  <a:close/>
                </a:path>
              </a:pathLst>
            </a:custGeom>
            <a:solidFill>
              <a:srgbClr val="EC541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5" y="284605"/>
            <a:ext cx="8707120" cy="83862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5333" spc="-120" dirty="0">
                <a:latin typeface="Trebuchet MS"/>
                <a:cs typeface="Trebuchet MS"/>
              </a:rPr>
              <a:t>An</a:t>
            </a:r>
            <a:r>
              <a:rPr sz="5333" spc="-107" dirty="0">
                <a:latin typeface="Trebuchet MS"/>
                <a:cs typeface="Trebuchet MS"/>
              </a:rPr>
              <a:t>a</a:t>
            </a:r>
            <a:r>
              <a:rPr sz="5333" spc="-152" dirty="0">
                <a:latin typeface="Trebuchet MS"/>
                <a:cs typeface="Trebuchet MS"/>
              </a:rPr>
              <a:t>to</a:t>
            </a:r>
            <a:r>
              <a:rPr sz="5333" spc="-13" dirty="0">
                <a:latin typeface="Trebuchet MS"/>
                <a:cs typeface="Trebuchet MS"/>
              </a:rPr>
              <a:t>m</a:t>
            </a:r>
            <a:r>
              <a:rPr sz="5333" spc="-140" dirty="0">
                <a:latin typeface="Trebuchet MS"/>
                <a:cs typeface="Trebuchet MS"/>
              </a:rPr>
              <a:t>y</a:t>
            </a:r>
            <a:r>
              <a:rPr sz="5333" spc="-540" dirty="0">
                <a:latin typeface="Trebuchet MS"/>
                <a:cs typeface="Trebuchet MS"/>
              </a:rPr>
              <a:t> </a:t>
            </a:r>
            <a:r>
              <a:rPr sz="5333" spc="20" dirty="0">
                <a:latin typeface="Trebuchet MS"/>
                <a:cs typeface="Trebuchet MS"/>
              </a:rPr>
              <a:t>o</a:t>
            </a:r>
            <a:r>
              <a:rPr sz="5333" spc="-413" dirty="0">
                <a:latin typeface="Trebuchet MS"/>
                <a:cs typeface="Trebuchet MS"/>
              </a:rPr>
              <a:t>f</a:t>
            </a:r>
            <a:r>
              <a:rPr sz="5333" spc="-540" dirty="0">
                <a:latin typeface="Trebuchet MS"/>
                <a:cs typeface="Trebuchet MS"/>
              </a:rPr>
              <a:t> </a:t>
            </a:r>
            <a:r>
              <a:rPr sz="5333" spc="-67" dirty="0">
                <a:latin typeface="Trebuchet MS"/>
                <a:cs typeface="Trebuchet MS"/>
              </a:rPr>
              <a:t>a</a:t>
            </a:r>
            <a:r>
              <a:rPr sz="5333" spc="-527" dirty="0">
                <a:latin typeface="Trebuchet MS"/>
                <a:cs typeface="Trebuchet MS"/>
              </a:rPr>
              <a:t> </a:t>
            </a:r>
            <a:r>
              <a:rPr sz="5333" spc="280" dirty="0">
                <a:latin typeface="Trebuchet MS"/>
                <a:cs typeface="Trebuchet MS"/>
              </a:rPr>
              <a:t>S</a:t>
            </a:r>
            <a:r>
              <a:rPr sz="5333" spc="-280" dirty="0">
                <a:latin typeface="Trebuchet MS"/>
                <a:cs typeface="Trebuchet MS"/>
              </a:rPr>
              <a:t>t</a:t>
            </a:r>
            <a:r>
              <a:rPr sz="5333" spc="-272" dirty="0">
                <a:latin typeface="Trebuchet MS"/>
                <a:cs typeface="Trebuchet MS"/>
              </a:rPr>
              <a:t>r</a:t>
            </a:r>
            <a:r>
              <a:rPr sz="5333" spc="-267" dirty="0">
                <a:latin typeface="Trebuchet MS"/>
                <a:cs typeface="Trebuchet MS"/>
              </a:rPr>
              <a:t>e</a:t>
            </a:r>
            <a:r>
              <a:rPr sz="5333" spc="-73" dirty="0">
                <a:latin typeface="Trebuchet MS"/>
                <a:cs typeface="Trebuchet MS"/>
              </a:rPr>
              <a:t>a</a:t>
            </a:r>
            <a:r>
              <a:rPr sz="5333" spc="-13" dirty="0">
                <a:latin typeface="Trebuchet MS"/>
                <a:cs typeface="Trebuchet MS"/>
              </a:rPr>
              <a:t>m</a:t>
            </a:r>
            <a:r>
              <a:rPr sz="5333" spc="-207" dirty="0">
                <a:latin typeface="Trebuchet MS"/>
                <a:cs typeface="Trebuchet MS"/>
              </a:rPr>
              <a:t>i</a:t>
            </a:r>
            <a:r>
              <a:rPr sz="5333" spc="-7" dirty="0">
                <a:latin typeface="Trebuchet MS"/>
                <a:cs typeface="Trebuchet MS"/>
              </a:rPr>
              <a:t>n</a:t>
            </a:r>
            <a:r>
              <a:rPr sz="5333" spc="7" dirty="0">
                <a:latin typeface="Trebuchet MS"/>
                <a:cs typeface="Trebuchet MS"/>
              </a:rPr>
              <a:t>g</a:t>
            </a:r>
            <a:r>
              <a:rPr sz="5333" spc="-540" dirty="0">
                <a:latin typeface="Trebuchet MS"/>
                <a:cs typeface="Trebuchet MS"/>
              </a:rPr>
              <a:t> </a:t>
            </a:r>
            <a:r>
              <a:rPr sz="5333" spc="-73" dirty="0">
                <a:latin typeface="Trebuchet MS"/>
                <a:cs typeface="Trebuchet MS"/>
              </a:rPr>
              <a:t>Q</a:t>
            </a:r>
            <a:r>
              <a:rPr sz="5333" spc="-147" dirty="0">
                <a:latin typeface="Trebuchet MS"/>
                <a:cs typeface="Trebuchet MS"/>
              </a:rPr>
              <a:t>u</a:t>
            </a:r>
            <a:r>
              <a:rPr sz="5333" spc="-140" dirty="0">
                <a:latin typeface="Trebuchet MS"/>
                <a:cs typeface="Trebuchet MS"/>
              </a:rPr>
              <a:t>e</a:t>
            </a:r>
            <a:r>
              <a:rPr sz="5333" spc="-227" dirty="0">
                <a:latin typeface="Trebuchet MS"/>
                <a:cs typeface="Trebuchet MS"/>
              </a:rPr>
              <a:t>r</a:t>
            </a:r>
            <a:r>
              <a:rPr sz="5333" spc="-140" dirty="0">
                <a:latin typeface="Trebuchet MS"/>
                <a:cs typeface="Trebuchet MS"/>
              </a:rPr>
              <a:t>y</a:t>
            </a:r>
            <a:endParaRPr sz="533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666" y="1724896"/>
            <a:ext cx="5152813" cy="2477921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6933">
              <a:spcBef>
                <a:spcPts val="579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spark.readStream.format("kafka")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.option("kafka.boostrap.servers",...)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53"/>
              </a:spcBef>
            </a:pPr>
            <a:r>
              <a:rPr sz="1867" spc="7" dirty="0">
                <a:solidFill>
                  <a:srgbClr val="1EA3B5"/>
                </a:solidFill>
                <a:latin typeface="Consolas"/>
                <a:cs typeface="Consolas"/>
              </a:rPr>
              <a:t>.option("subscribe",</a:t>
            </a:r>
            <a:r>
              <a:rPr sz="1867" spc="-60" dirty="0">
                <a:solidFill>
                  <a:srgbClr val="1EA3B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"topic")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.load()</a:t>
            </a:r>
            <a:endParaRPr sz="1867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67">
              <a:latin typeface="Consolas"/>
              <a:cs typeface="Consolas"/>
            </a:endParaRPr>
          </a:p>
          <a:p>
            <a:pPr>
              <a:spcBef>
                <a:spcPts val="27"/>
              </a:spcBef>
            </a:pPr>
            <a:endParaRPr sz="2533">
              <a:latin typeface="Consolas"/>
              <a:cs typeface="Consolas"/>
            </a:endParaRPr>
          </a:p>
          <a:p>
            <a:pPr marL="1827061">
              <a:spcBef>
                <a:spcPts val="7"/>
              </a:spcBef>
            </a:pPr>
            <a:r>
              <a:rPr sz="2667" spc="-13" dirty="0">
                <a:solidFill>
                  <a:srgbClr val="EC541B"/>
                </a:solidFill>
                <a:latin typeface="Trebuchet MS"/>
                <a:cs typeface="Trebuchet MS"/>
              </a:rPr>
              <a:t>Ka</a:t>
            </a:r>
            <a:r>
              <a:rPr sz="2667" spc="-207" dirty="0">
                <a:solidFill>
                  <a:srgbClr val="EC541B"/>
                </a:solidFill>
                <a:latin typeface="Trebuchet MS"/>
                <a:cs typeface="Trebuchet MS"/>
              </a:rPr>
              <a:t>f</a:t>
            </a:r>
            <a:r>
              <a:rPr sz="2667" spc="-33" dirty="0">
                <a:solidFill>
                  <a:srgbClr val="EC541B"/>
                </a:solidFill>
                <a:latin typeface="Trebuchet MS"/>
                <a:cs typeface="Trebuchet MS"/>
              </a:rPr>
              <a:t>k</a:t>
            </a:r>
            <a:r>
              <a:rPr sz="2667" spc="-47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sz="2667" spc="-267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EC541B"/>
                </a:solidFill>
                <a:latin typeface="Trebuchet MS"/>
                <a:cs typeface="Trebuchet MS"/>
              </a:rPr>
              <a:t>D</a:t>
            </a:r>
            <a:r>
              <a:rPr sz="2667" spc="-1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sz="2667" spc="-160" dirty="0">
                <a:solidFill>
                  <a:srgbClr val="EC541B"/>
                </a:solidFill>
                <a:latin typeface="Trebuchet MS"/>
                <a:cs typeface="Trebuchet MS"/>
              </a:rPr>
              <a:t>t</a:t>
            </a:r>
            <a:r>
              <a:rPr sz="2667" spc="-40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sz="2667" spc="-93" dirty="0">
                <a:solidFill>
                  <a:srgbClr val="EC541B"/>
                </a:solidFill>
                <a:latin typeface="Trebuchet MS"/>
                <a:cs typeface="Trebuchet MS"/>
              </a:rPr>
              <a:t>F</a:t>
            </a:r>
            <a:r>
              <a:rPr sz="2667" spc="-113" dirty="0">
                <a:solidFill>
                  <a:srgbClr val="EC541B"/>
                </a:solidFill>
                <a:latin typeface="Trebuchet MS"/>
                <a:cs typeface="Trebuchet MS"/>
              </a:rPr>
              <a:t>r</a:t>
            </a:r>
            <a:r>
              <a:rPr sz="2667" spc="-40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sz="2667" dirty="0">
                <a:solidFill>
                  <a:srgbClr val="EC541B"/>
                </a:solidFill>
                <a:latin typeface="Trebuchet MS"/>
                <a:cs typeface="Trebuchet MS"/>
              </a:rPr>
              <a:t>m</a:t>
            </a:r>
            <a:r>
              <a:rPr sz="2667" spc="-140" dirty="0">
                <a:solidFill>
                  <a:srgbClr val="EC541B"/>
                </a:solidFill>
                <a:latin typeface="Trebuchet MS"/>
                <a:cs typeface="Trebuchet MS"/>
              </a:rPr>
              <a:t>e</a:t>
            </a:r>
            <a:endParaRPr sz="2667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32128" y="2909823"/>
            <a:ext cx="760307" cy="911013"/>
            <a:chOff x="1149096" y="2182367"/>
            <a:chExt cx="570230" cy="683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96" y="2182367"/>
              <a:ext cx="569976" cy="6827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5255" y="2317366"/>
              <a:ext cx="373380" cy="485775"/>
            </a:xfrm>
            <a:custGeom>
              <a:avLst/>
              <a:gdLst/>
              <a:ahLst/>
              <a:cxnLst/>
              <a:rect l="l" t="t" r="r" b="b"/>
              <a:pathLst>
                <a:path w="373380" h="485775">
                  <a:moveTo>
                    <a:pt x="30506" y="40130"/>
                  </a:moveTo>
                  <a:lnTo>
                    <a:pt x="33586" y="65167"/>
                  </a:lnTo>
                  <a:lnTo>
                    <a:pt x="352891" y="485204"/>
                  </a:lnTo>
                  <a:lnTo>
                    <a:pt x="373112" y="469832"/>
                  </a:lnTo>
                  <a:lnTo>
                    <a:pt x="53792" y="49776"/>
                  </a:lnTo>
                  <a:lnTo>
                    <a:pt x="30506" y="40130"/>
                  </a:lnTo>
                  <a:close/>
                </a:path>
                <a:path w="373380" h="485775">
                  <a:moveTo>
                    <a:pt x="0" y="0"/>
                  </a:moveTo>
                  <a:lnTo>
                    <a:pt x="14229" y="116133"/>
                  </a:lnTo>
                  <a:lnTo>
                    <a:pt x="20563" y="121085"/>
                  </a:lnTo>
                  <a:lnTo>
                    <a:pt x="34488" y="119380"/>
                  </a:lnTo>
                  <a:lnTo>
                    <a:pt x="39439" y="113045"/>
                  </a:lnTo>
                  <a:lnTo>
                    <a:pt x="33571" y="65148"/>
                  </a:lnTo>
                  <a:lnTo>
                    <a:pt x="5143" y="27752"/>
                  </a:lnTo>
                  <a:lnTo>
                    <a:pt x="25364" y="12379"/>
                  </a:lnTo>
                  <a:lnTo>
                    <a:pt x="29884" y="12379"/>
                  </a:lnTo>
                  <a:lnTo>
                    <a:pt x="0" y="0"/>
                  </a:lnTo>
                  <a:close/>
                </a:path>
                <a:path w="373380" h="485775">
                  <a:moveTo>
                    <a:pt x="29884" y="12379"/>
                  </a:moveTo>
                  <a:lnTo>
                    <a:pt x="25364" y="12379"/>
                  </a:lnTo>
                  <a:lnTo>
                    <a:pt x="53792" y="49776"/>
                  </a:lnTo>
                  <a:lnTo>
                    <a:pt x="98374" y="68244"/>
                  </a:lnTo>
                  <a:lnTo>
                    <a:pt x="105802" y="65167"/>
                  </a:lnTo>
                  <a:lnTo>
                    <a:pt x="111171" y="52208"/>
                  </a:lnTo>
                  <a:lnTo>
                    <a:pt x="108094" y="44778"/>
                  </a:lnTo>
                  <a:lnTo>
                    <a:pt x="29884" y="12379"/>
                  </a:lnTo>
                  <a:close/>
                </a:path>
                <a:path w="373380" h="485775">
                  <a:moveTo>
                    <a:pt x="25364" y="12379"/>
                  </a:moveTo>
                  <a:lnTo>
                    <a:pt x="5143" y="27752"/>
                  </a:lnTo>
                  <a:lnTo>
                    <a:pt x="33571" y="65148"/>
                  </a:lnTo>
                  <a:lnTo>
                    <a:pt x="30506" y="40130"/>
                  </a:lnTo>
                  <a:lnTo>
                    <a:pt x="10392" y="31798"/>
                  </a:lnTo>
                  <a:lnTo>
                    <a:pt x="27858" y="18520"/>
                  </a:lnTo>
                  <a:lnTo>
                    <a:pt x="30032" y="18520"/>
                  </a:lnTo>
                  <a:lnTo>
                    <a:pt x="25364" y="12379"/>
                  </a:lnTo>
                  <a:close/>
                </a:path>
                <a:path w="373380" h="485775">
                  <a:moveTo>
                    <a:pt x="30032" y="18520"/>
                  </a:moveTo>
                  <a:lnTo>
                    <a:pt x="27858" y="18520"/>
                  </a:lnTo>
                  <a:lnTo>
                    <a:pt x="30506" y="40130"/>
                  </a:lnTo>
                  <a:lnTo>
                    <a:pt x="53792" y="49776"/>
                  </a:lnTo>
                  <a:lnTo>
                    <a:pt x="30032" y="18520"/>
                  </a:lnTo>
                  <a:close/>
                </a:path>
                <a:path w="373380" h="485775">
                  <a:moveTo>
                    <a:pt x="27858" y="18520"/>
                  </a:moveTo>
                  <a:lnTo>
                    <a:pt x="10392" y="31798"/>
                  </a:lnTo>
                  <a:lnTo>
                    <a:pt x="30506" y="40130"/>
                  </a:lnTo>
                  <a:lnTo>
                    <a:pt x="27858" y="18520"/>
                  </a:lnTo>
                  <a:close/>
                </a:path>
              </a:pathLst>
            </a:custGeom>
            <a:solidFill>
              <a:srgbClr val="EC541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08351" y="4324097"/>
          <a:ext cx="8298179" cy="1459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3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49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9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key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78739" marB="0">
                    <a:lnL w="28575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28575">
                      <a:solidFill>
                        <a:srgbClr val="EC541B"/>
                      </a:solidFill>
                      <a:prstDash val="solid"/>
                    </a:lnT>
                    <a:lnB w="38100">
                      <a:solidFill>
                        <a:srgbClr val="EC541B"/>
                      </a:solidFill>
                      <a:prstDash val="solid"/>
                    </a:lnB>
                    <a:solidFill>
                      <a:srgbClr val="79280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9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78739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28575">
                      <a:solidFill>
                        <a:srgbClr val="EC541B"/>
                      </a:solidFill>
                      <a:prstDash val="solid"/>
                    </a:lnT>
                    <a:lnB w="38100">
                      <a:solidFill>
                        <a:srgbClr val="EC541B"/>
                      </a:solidFill>
                      <a:prstDash val="solid"/>
                    </a:lnB>
                    <a:solidFill>
                      <a:srgbClr val="79280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topic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78739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28575">
                      <a:solidFill>
                        <a:srgbClr val="EC541B"/>
                      </a:solidFill>
                      <a:prstDash val="solid"/>
                    </a:lnT>
                    <a:lnB w="38100">
                      <a:solidFill>
                        <a:srgbClr val="EC541B"/>
                      </a:solidFill>
                      <a:prstDash val="solid"/>
                    </a:lnB>
                    <a:solidFill>
                      <a:srgbClr val="79280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9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partition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78739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28575">
                      <a:solidFill>
                        <a:srgbClr val="EC541B"/>
                      </a:solidFill>
                      <a:prstDash val="solid"/>
                    </a:lnT>
                    <a:lnB w="38100">
                      <a:solidFill>
                        <a:srgbClr val="EC541B"/>
                      </a:solidFill>
                      <a:prstDash val="solid"/>
                    </a:lnB>
                    <a:solidFill>
                      <a:srgbClr val="79280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offset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78739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28575">
                      <a:solidFill>
                        <a:srgbClr val="EC541B"/>
                      </a:solidFill>
                      <a:prstDash val="solid"/>
                    </a:lnT>
                    <a:lnB w="38100">
                      <a:solidFill>
                        <a:srgbClr val="EC541B"/>
                      </a:solidFill>
                      <a:prstDash val="solid"/>
                    </a:lnB>
                    <a:solidFill>
                      <a:srgbClr val="79280A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9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timestamp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78739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28575">
                      <a:solidFill>
                        <a:srgbClr val="EC541B"/>
                      </a:solidFill>
                      <a:prstDash val="solid"/>
                    </a:lnR>
                    <a:lnT w="28575">
                      <a:solidFill>
                        <a:srgbClr val="EC541B"/>
                      </a:solidFill>
                      <a:prstDash val="solid"/>
                    </a:lnT>
                    <a:lnB w="38100">
                      <a:solidFill>
                        <a:srgbClr val="EC541B"/>
                      </a:solidFill>
                      <a:prstDash val="solid"/>
                    </a:lnB>
                    <a:solidFill>
                      <a:srgbClr val="7928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i="1" spc="-1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[binary]</a:t>
                      </a:r>
                      <a:endParaRPr sz="19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38100">
                      <a:solidFill>
                        <a:srgbClr val="EC541B"/>
                      </a:solidFill>
                      <a:prstDash val="solid"/>
                    </a:lnT>
                    <a:lnB w="12700">
                      <a:solidFill>
                        <a:srgbClr val="EC541B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i="1" spc="-1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[binary]</a:t>
                      </a:r>
                      <a:endParaRPr sz="19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38100">
                      <a:solidFill>
                        <a:srgbClr val="EC541B"/>
                      </a:solidFill>
                      <a:prstDash val="solid"/>
                    </a:lnT>
                    <a:lnB w="12700">
                      <a:solidFill>
                        <a:srgbClr val="EC541B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"topic"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38100">
                      <a:solidFill>
                        <a:srgbClr val="EC541B"/>
                      </a:solidFill>
                      <a:prstDash val="solid"/>
                    </a:lnT>
                    <a:lnB w="12700">
                      <a:solidFill>
                        <a:srgbClr val="EC541B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38100">
                      <a:solidFill>
                        <a:srgbClr val="EC541B"/>
                      </a:solidFill>
                      <a:prstDash val="solid"/>
                    </a:lnT>
                    <a:lnB w="12700">
                      <a:solidFill>
                        <a:srgbClr val="EC541B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345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38100">
                      <a:solidFill>
                        <a:srgbClr val="EC541B"/>
                      </a:solidFill>
                      <a:prstDash val="solid"/>
                    </a:lnT>
                    <a:lnB w="12700">
                      <a:solidFill>
                        <a:srgbClr val="EC541B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1486087873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28575">
                      <a:solidFill>
                        <a:srgbClr val="EC541B"/>
                      </a:solidFill>
                      <a:prstDash val="solid"/>
                    </a:lnR>
                    <a:lnT w="38100">
                      <a:solidFill>
                        <a:srgbClr val="EC541B"/>
                      </a:solidFill>
                      <a:prstDash val="solid"/>
                    </a:lnT>
                    <a:lnB w="12700">
                      <a:solidFill>
                        <a:srgbClr val="EC541B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900" i="1" spc="-1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[binary]</a:t>
                      </a:r>
                      <a:endParaRPr sz="19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3133" marB="0">
                    <a:lnL w="28575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12700">
                      <a:solidFill>
                        <a:srgbClr val="EC541B"/>
                      </a:solidFill>
                      <a:prstDash val="solid"/>
                    </a:lnT>
                    <a:lnB w="28575">
                      <a:solidFill>
                        <a:srgbClr val="EC541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900" i="1" spc="-10" dirty="0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[binary]</a:t>
                      </a:r>
                      <a:endParaRPr sz="19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3133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12700">
                      <a:solidFill>
                        <a:srgbClr val="EC541B"/>
                      </a:solidFill>
                      <a:prstDash val="solid"/>
                    </a:lnT>
                    <a:lnB w="28575">
                      <a:solidFill>
                        <a:srgbClr val="EC541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9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"topic"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93133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12700">
                      <a:solidFill>
                        <a:srgbClr val="EC541B"/>
                      </a:solidFill>
                      <a:prstDash val="solid"/>
                    </a:lnT>
                    <a:lnB w="28575">
                      <a:solidFill>
                        <a:srgbClr val="EC541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93133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12700">
                      <a:solidFill>
                        <a:srgbClr val="EC541B"/>
                      </a:solidFill>
                      <a:prstDash val="solid"/>
                    </a:lnT>
                    <a:lnB w="28575">
                      <a:solidFill>
                        <a:srgbClr val="EC541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9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2890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93133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12700">
                      <a:solidFill>
                        <a:srgbClr val="EC541B"/>
                      </a:solidFill>
                      <a:prstDash val="solid"/>
                    </a:lnR>
                    <a:lnT w="12700">
                      <a:solidFill>
                        <a:srgbClr val="EC541B"/>
                      </a:solidFill>
                      <a:prstDash val="solid"/>
                    </a:lnT>
                    <a:lnB w="28575">
                      <a:solidFill>
                        <a:srgbClr val="EC541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9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1486086721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93133" marB="0">
                    <a:lnL w="12700">
                      <a:solidFill>
                        <a:srgbClr val="EC541B"/>
                      </a:solidFill>
                      <a:prstDash val="solid"/>
                    </a:lnL>
                    <a:lnR w="28575">
                      <a:solidFill>
                        <a:srgbClr val="EC541B"/>
                      </a:solidFill>
                      <a:prstDash val="solid"/>
                    </a:lnR>
                    <a:lnT w="12700">
                      <a:solidFill>
                        <a:srgbClr val="EC541B"/>
                      </a:solidFill>
                      <a:prstDash val="solid"/>
                    </a:lnT>
                    <a:lnB w="28575">
                      <a:solidFill>
                        <a:srgbClr val="EC541B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311603" y="4820039"/>
            <a:ext cx="8321040" cy="494453"/>
          </a:xfrm>
          <a:custGeom>
            <a:avLst/>
            <a:gdLst/>
            <a:ahLst/>
            <a:cxnLst/>
            <a:rect l="l" t="t" r="r" b="b"/>
            <a:pathLst>
              <a:path w="6240780" h="370839">
                <a:moveTo>
                  <a:pt x="6240259" y="0"/>
                </a:moveTo>
                <a:lnTo>
                  <a:pt x="6240259" y="0"/>
                </a:lnTo>
                <a:lnTo>
                  <a:pt x="0" y="0"/>
                </a:lnTo>
                <a:lnTo>
                  <a:pt x="0" y="370840"/>
                </a:lnTo>
                <a:lnTo>
                  <a:pt x="6240259" y="370840"/>
                </a:lnTo>
                <a:lnTo>
                  <a:pt x="6240259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5" y="284605"/>
            <a:ext cx="8707120" cy="83862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5333" i="0" spc="-120" dirty="0">
                <a:solidFill>
                  <a:schemeClr val="tx1"/>
                </a:solidFill>
              </a:rPr>
              <a:t>An</a:t>
            </a:r>
            <a:r>
              <a:rPr sz="5333" i="0" spc="-107" dirty="0">
                <a:solidFill>
                  <a:schemeClr val="tx1"/>
                </a:solidFill>
              </a:rPr>
              <a:t>a</a:t>
            </a:r>
            <a:r>
              <a:rPr sz="5333" i="0" spc="-152" dirty="0">
                <a:solidFill>
                  <a:schemeClr val="tx1"/>
                </a:solidFill>
              </a:rPr>
              <a:t>to</a:t>
            </a:r>
            <a:r>
              <a:rPr sz="5333" i="0" spc="-13" dirty="0">
                <a:solidFill>
                  <a:schemeClr val="tx1"/>
                </a:solidFill>
              </a:rPr>
              <a:t>m</a:t>
            </a:r>
            <a:r>
              <a:rPr sz="5333" i="0" spc="-140" dirty="0">
                <a:solidFill>
                  <a:schemeClr val="tx1"/>
                </a:solidFill>
              </a:rPr>
              <a:t>y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20" dirty="0">
                <a:solidFill>
                  <a:schemeClr val="tx1"/>
                </a:solidFill>
              </a:rPr>
              <a:t>o</a:t>
            </a:r>
            <a:r>
              <a:rPr sz="5333" i="0" spc="-413" dirty="0">
                <a:solidFill>
                  <a:schemeClr val="tx1"/>
                </a:solidFill>
              </a:rPr>
              <a:t>f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-67" dirty="0">
                <a:solidFill>
                  <a:schemeClr val="tx1"/>
                </a:solidFill>
              </a:rPr>
              <a:t>a</a:t>
            </a:r>
            <a:r>
              <a:rPr sz="5333" i="0" spc="-527" dirty="0">
                <a:solidFill>
                  <a:schemeClr val="tx1"/>
                </a:solidFill>
              </a:rPr>
              <a:t> </a:t>
            </a:r>
            <a:r>
              <a:rPr sz="5333" i="0" spc="280" dirty="0">
                <a:solidFill>
                  <a:schemeClr val="tx1"/>
                </a:solidFill>
              </a:rPr>
              <a:t>S</a:t>
            </a:r>
            <a:r>
              <a:rPr sz="5333" i="0" spc="-280" dirty="0">
                <a:solidFill>
                  <a:schemeClr val="tx1"/>
                </a:solidFill>
              </a:rPr>
              <a:t>t</a:t>
            </a:r>
            <a:r>
              <a:rPr sz="5333" i="0" spc="-272" dirty="0">
                <a:solidFill>
                  <a:schemeClr val="tx1"/>
                </a:solidFill>
              </a:rPr>
              <a:t>r</a:t>
            </a:r>
            <a:r>
              <a:rPr sz="5333" i="0" spc="-267" dirty="0">
                <a:solidFill>
                  <a:schemeClr val="tx1"/>
                </a:solidFill>
              </a:rPr>
              <a:t>e</a:t>
            </a:r>
            <a:r>
              <a:rPr sz="5333" i="0" spc="-73" dirty="0">
                <a:solidFill>
                  <a:schemeClr val="tx1"/>
                </a:solidFill>
              </a:rPr>
              <a:t>a</a:t>
            </a:r>
            <a:r>
              <a:rPr sz="5333" i="0" spc="-13" dirty="0">
                <a:solidFill>
                  <a:schemeClr val="tx1"/>
                </a:solidFill>
              </a:rPr>
              <a:t>m</a:t>
            </a:r>
            <a:r>
              <a:rPr sz="5333" i="0" spc="-207" dirty="0">
                <a:solidFill>
                  <a:schemeClr val="tx1"/>
                </a:solidFill>
              </a:rPr>
              <a:t>i</a:t>
            </a:r>
            <a:r>
              <a:rPr sz="5333" i="0" spc="-7" dirty="0">
                <a:solidFill>
                  <a:schemeClr val="tx1"/>
                </a:solidFill>
              </a:rPr>
              <a:t>n</a:t>
            </a:r>
            <a:r>
              <a:rPr sz="5333" i="0" spc="7" dirty="0">
                <a:solidFill>
                  <a:schemeClr val="tx1"/>
                </a:solidFill>
              </a:rPr>
              <a:t>g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-73" dirty="0">
                <a:solidFill>
                  <a:schemeClr val="tx1"/>
                </a:solidFill>
              </a:rPr>
              <a:t>Q</a:t>
            </a:r>
            <a:r>
              <a:rPr sz="5333" i="0" spc="-147" dirty="0">
                <a:solidFill>
                  <a:schemeClr val="tx1"/>
                </a:solidFill>
              </a:rPr>
              <a:t>u</a:t>
            </a:r>
            <a:r>
              <a:rPr sz="5333" i="0" spc="-140" dirty="0">
                <a:solidFill>
                  <a:schemeClr val="tx1"/>
                </a:solidFill>
              </a:rPr>
              <a:t>e</a:t>
            </a:r>
            <a:r>
              <a:rPr sz="5333" i="0" spc="-227" dirty="0">
                <a:solidFill>
                  <a:schemeClr val="tx1"/>
                </a:solidFill>
              </a:rPr>
              <a:t>r</a:t>
            </a:r>
            <a:r>
              <a:rPr sz="5333" i="0" spc="-140" dirty="0">
                <a:solidFill>
                  <a:schemeClr val="tx1"/>
                </a:solidFill>
              </a:rPr>
              <a:t>y</a:t>
            </a:r>
            <a:endParaRPr sz="5333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665" y="1724897"/>
            <a:ext cx="6202680" cy="2067616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6933">
              <a:spcBef>
                <a:spcPts val="579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spark.readStream.format("kafka")</a:t>
            </a:r>
            <a:endParaRPr sz="1867" dirty="0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.option("kafka.boostrap.servers",...)</a:t>
            </a:r>
            <a:endParaRPr sz="1867" dirty="0">
              <a:latin typeface="Consolas"/>
              <a:cs typeface="Consolas"/>
            </a:endParaRPr>
          </a:p>
          <a:p>
            <a:pPr marL="278546">
              <a:spcBef>
                <a:spcPts val="453"/>
              </a:spcBef>
            </a:pPr>
            <a:r>
              <a:rPr sz="1867" spc="7" dirty="0">
                <a:solidFill>
                  <a:srgbClr val="1EA3B5"/>
                </a:solidFill>
                <a:latin typeface="Consolas"/>
                <a:cs typeface="Consolas"/>
              </a:rPr>
              <a:t>.option("subscribe",</a:t>
            </a:r>
            <a:r>
              <a:rPr sz="1867" spc="-60" dirty="0">
                <a:solidFill>
                  <a:srgbClr val="1EA3B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"topic")</a:t>
            </a:r>
            <a:endParaRPr sz="1867" dirty="0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.load()</a:t>
            </a:r>
            <a:endParaRPr sz="1867" dirty="0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.selectExpr("cast</a:t>
            </a:r>
            <a:r>
              <a:rPr sz="1867" spc="1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(value</a:t>
            </a:r>
            <a:r>
              <a:rPr sz="1867" spc="2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as</a:t>
            </a:r>
            <a:r>
              <a:rPr sz="1867" spc="1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string)</a:t>
            </a:r>
            <a:r>
              <a:rPr sz="1867" spc="2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as json")</a:t>
            </a:r>
            <a:endParaRPr sz="1867" dirty="0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.select(from_json("json",</a:t>
            </a:r>
            <a:r>
              <a:rPr sz="1867" spc="-8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schema).as("data"))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118" y="1665563"/>
            <a:ext cx="4704927" cy="428546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933" spc="-67" dirty="0">
                <a:solidFill>
                  <a:srgbClr val="EC541B"/>
                </a:solidFill>
                <a:latin typeface="Trebuchet MS"/>
                <a:cs typeface="Trebuchet MS"/>
              </a:rPr>
              <a:t>Transformations</a:t>
            </a:r>
            <a:endParaRPr sz="2933" dirty="0">
              <a:latin typeface="Trebuchet MS"/>
              <a:cs typeface="Trebuchet MS"/>
            </a:endParaRPr>
          </a:p>
          <a:p>
            <a:pPr>
              <a:spcBef>
                <a:spcPts val="67"/>
              </a:spcBef>
            </a:pPr>
            <a:endParaRPr sz="5200" dirty="0">
              <a:latin typeface="Trebuchet MS"/>
              <a:cs typeface="Trebuchet MS"/>
            </a:endParaRPr>
          </a:p>
          <a:p>
            <a:pPr marL="16933" marR="327652"/>
            <a:r>
              <a:rPr sz="2400" spc="-60" dirty="0">
                <a:latin typeface="Trebuchet MS"/>
                <a:cs typeface="Trebuchet MS"/>
              </a:rPr>
              <a:t>C</a:t>
            </a:r>
            <a:r>
              <a:rPr sz="2400" spc="-47" dirty="0">
                <a:latin typeface="Trebuchet MS"/>
                <a:cs typeface="Trebuchet MS"/>
              </a:rPr>
              <a:t>a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b</a:t>
            </a:r>
            <a:r>
              <a:rPr sz="2400" spc="-120" dirty="0">
                <a:latin typeface="Trebuchet MS"/>
                <a:cs typeface="Trebuchet MS"/>
              </a:rPr>
              <a:t>y</a:t>
            </a:r>
            <a:r>
              <a:rPr sz="2400" spc="-93" dirty="0">
                <a:latin typeface="Trebuchet MS"/>
                <a:cs typeface="Trebuchet MS"/>
              </a:rPr>
              <a:t>t</a:t>
            </a:r>
            <a:r>
              <a:rPr sz="2400" spc="-127" dirty="0">
                <a:latin typeface="Trebuchet MS"/>
                <a:cs typeface="Trebuchet MS"/>
              </a:rPr>
              <a:t>e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7" dirty="0">
                <a:latin typeface="Trebuchet MS"/>
                <a:cs typeface="Trebuchet MS"/>
              </a:rPr>
              <a:t>m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K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-40" dirty="0">
                <a:latin typeface="Trebuchet MS"/>
                <a:cs typeface="Trebuchet MS"/>
              </a:rPr>
              <a:t>k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127" dirty="0">
                <a:latin typeface="Trebuchet MS"/>
                <a:cs typeface="Trebuchet MS"/>
              </a:rPr>
              <a:t>e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27" dirty="0">
                <a:latin typeface="Trebuchet MS"/>
                <a:cs typeface="Trebuchet MS"/>
              </a:rPr>
              <a:t>a  </a:t>
            </a:r>
            <a:r>
              <a:rPr sz="2400" spc="-67" dirty="0">
                <a:latin typeface="Trebuchet MS"/>
                <a:cs typeface="Trebuchet MS"/>
              </a:rPr>
              <a:t>s</a:t>
            </a:r>
            <a:r>
              <a:rPr sz="2400" spc="-53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ng</a:t>
            </a:r>
            <a:r>
              <a:rPr sz="2400" spc="-287" dirty="0">
                <a:latin typeface="Trebuchet MS"/>
                <a:cs typeface="Trebuchet MS"/>
              </a:rPr>
              <a:t>,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47" dirty="0">
                <a:latin typeface="Trebuchet MS"/>
                <a:cs typeface="Trebuchet MS"/>
              </a:rPr>
              <a:t>s</a:t>
            </a:r>
            <a:r>
              <a:rPr sz="2400" spc="-53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233" dirty="0">
                <a:latin typeface="Trebuchet MS"/>
                <a:cs typeface="Trebuchet MS"/>
              </a:rPr>
              <a:t> 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287" dirty="0">
                <a:latin typeface="Trebuchet MS"/>
                <a:cs typeface="Trebuchet MS"/>
              </a:rPr>
              <a:t>j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7" dirty="0">
                <a:latin typeface="Trebuchet MS"/>
                <a:cs typeface="Trebuchet MS"/>
              </a:rPr>
              <a:t>on</a:t>
            </a:r>
            <a:r>
              <a:rPr sz="2400" spc="-287" dirty="0">
                <a:latin typeface="Trebuchet MS"/>
                <a:cs typeface="Trebuchet MS"/>
              </a:rPr>
              <a:t>,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7" dirty="0">
                <a:latin typeface="Trebuchet MS"/>
                <a:cs typeface="Trebuchet MS"/>
              </a:rPr>
              <a:t>d  </a:t>
            </a:r>
            <a:r>
              <a:rPr sz="2400" spc="-53" dirty="0">
                <a:latin typeface="Trebuchet MS"/>
                <a:cs typeface="Trebuchet MS"/>
              </a:rPr>
              <a:t>g</a:t>
            </a:r>
            <a:r>
              <a:rPr sz="2400" spc="-73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107" dirty="0">
                <a:latin typeface="Trebuchet MS"/>
                <a:cs typeface="Trebuchet MS"/>
              </a:rPr>
              <a:t>r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20" dirty="0">
                <a:latin typeface="Trebuchet MS"/>
                <a:cs typeface="Trebuchet MS"/>
              </a:rPr>
              <a:t>m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33" dirty="0">
                <a:latin typeface="Trebuchet MS"/>
                <a:cs typeface="Trebuchet MS"/>
              </a:rPr>
              <a:t>s</a:t>
            </a:r>
            <a:endParaRPr sz="2400" dirty="0">
              <a:latin typeface="Trebuchet MS"/>
              <a:cs typeface="Trebuchet MS"/>
            </a:endParaRPr>
          </a:p>
          <a:p>
            <a:pPr marL="16933" marR="787380">
              <a:lnSpc>
                <a:spcPct val="101099"/>
              </a:lnSpc>
              <a:spcBef>
                <a:spcPts val="1567"/>
              </a:spcBef>
            </a:pPr>
            <a:r>
              <a:rPr sz="2400" spc="-60" dirty="0">
                <a:latin typeface="Trebuchet MS"/>
                <a:cs typeface="Trebuchet MS"/>
              </a:rPr>
              <a:t>100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87" dirty="0">
                <a:latin typeface="Trebuchet MS"/>
                <a:cs typeface="Trebuchet MS"/>
              </a:rPr>
              <a:t>of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b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40" dirty="0">
                <a:latin typeface="Trebuchet MS"/>
                <a:cs typeface="Trebuchet MS"/>
              </a:rPr>
              <a:t>-</a:t>
            </a:r>
            <a:r>
              <a:rPr sz="2400" spc="-47" dirty="0">
                <a:latin typeface="Trebuchet MS"/>
                <a:cs typeface="Trebuchet MS"/>
              </a:rPr>
              <a:t>i</a:t>
            </a:r>
            <a:r>
              <a:rPr sz="2400" spc="-67" dirty="0">
                <a:latin typeface="Trebuchet MS"/>
                <a:cs typeface="Trebuchet MS"/>
              </a:rPr>
              <a:t>n</a:t>
            </a:r>
            <a:r>
              <a:rPr sz="2400" spc="-287" dirty="0">
                <a:latin typeface="Trebuchet MS"/>
                <a:cs typeface="Trebuchet MS"/>
              </a:rPr>
              <a:t>,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93" dirty="0">
                <a:latin typeface="Trebuchet MS"/>
                <a:cs typeface="Trebuchet MS"/>
              </a:rPr>
              <a:t>imi</a:t>
            </a:r>
            <a:r>
              <a:rPr sz="2400" spc="-87" dirty="0">
                <a:latin typeface="Trebuchet MS"/>
                <a:cs typeface="Trebuchet MS"/>
              </a:rPr>
              <a:t>z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67" dirty="0">
                <a:latin typeface="Trebuchet MS"/>
                <a:cs typeface="Trebuchet MS"/>
              </a:rPr>
              <a:t>d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127" dirty="0">
                <a:latin typeface="Trebuchet MS"/>
                <a:cs typeface="Trebuchet MS"/>
              </a:rPr>
              <a:t>S</a:t>
            </a:r>
            <a:r>
              <a:rPr sz="2400" spc="-27" dirty="0">
                <a:latin typeface="Trebuchet MS"/>
                <a:cs typeface="Trebuchet MS"/>
              </a:rPr>
              <a:t>Q</a:t>
            </a:r>
            <a:r>
              <a:rPr sz="2400" spc="-40" dirty="0">
                <a:latin typeface="Trebuchet MS"/>
                <a:cs typeface="Trebuchet MS"/>
              </a:rPr>
              <a:t>L  </a:t>
            </a:r>
            <a:r>
              <a:rPr sz="2400" spc="-107" dirty="0">
                <a:latin typeface="Trebuchet MS"/>
                <a:cs typeface="Trebuchet MS"/>
              </a:rPr>
              <a:t>fu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7" dirty="0">
                <a:latin typeface="Trebuchet MS"/>
                <a:cs typeface="Trebuchet MS"/>
              </a:rPr>
              <a:t>n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spc="-33" dirty="0">
                <a:latin typeface="Trebuchet MS"/>
                <a:cs typeface="Trebuchet MS"/>
              </a:rPr>
              <a:t>k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Consolas"/>
                <a:cs typeface="Consolas"/>
              </a:rPr>
              <a:t>from_json</a:t>
            </a:r>
            <a:endParaRPr sz="2400" dirty="0">
              <a:latin typeface="Consolas"/>
              <a:cs typeface="Consolas"/>
            </a:endParaRPr>
          </a:p>
          <a:p>
            <a:pPr marL="16933" marR="6773">
              <a:spcBef>
                <a:spcPts val="1567"/>
              </a:spcBef>
            </a:pPr>
            <a:r>
              <a:rPr sz="2400" spc="-40" dirty="0">
                <a:latin typeface="Trebuchet MS"/>
                <a:cs typeface="Trebuchet MS"/>
              </a:rPr>
              <a:t>us</a:t>
            </a:r>
            <a:r>
              <a:rPr sz="2400" spc="-47" dirty="0">
                <a:latin typeface="Trebuchet MS"/>
                <a:cs typeface="Trebuchet MS"/>
              </a:rPr>
              <a:t>e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140" dirty="0">
                <a:latin typeface="Trebuchet MS"/>
                <a:cs typeface="Trebuchet MS"/>
              </a:rPr>
              <a:t>-</a:t>
            </a:r>
            <a:r>
              <a:rPr sz="2400" spc="-67" dirty="0">
                <a:latin typeface="Trebuchet MS"/>
                <a:cs typeface="Trebuchet MS"/>
              </a:rPr>
              <a:t>d</a:t>
            </a:r>
            <a:r>
              <a:rPr sz="2400" spc="-80" dirty="0">
                <a:latin typeface="Trebuchet MS"/>
                <a:cs typeface="Trebuchet MS"/>
              </a:rPr>
              <a:t>e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287" dirty="0">
                <a:latin typeface="Trebuchet MS"/>
                <a:cs typeface="Trebuchet MS"/>
              </a:rPr>
              <a:t>,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3" dirty="0">
                <a:latin typeface="Trebuchet MS"/>
                <a:cs typeface="Trebuchet MS"/>
              </a:rPr>
              <a:t>m</a:t>
            </a:r>
            <a:r>
              <a:rPr sz="2400" spc="-20" dirty="0">
                <a:latin typeface="Trebuchet MS"/>
                <a:cs typeface="Trebuchet MS"/>
              </a:rPr>
              <a:t>bda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253" dirty="0">
                <a:latin typeface="Trebuchet MS"/>
                <a:cs typeface="Trebuchet MS"/>
              </a:rPr>
              <a:t>,  </a:t>
            </a:r>
            <a:r>
              <a:rPr sz="2400" spc="-107" dirty="0">
                <a:latin typeface="Trebuchet MS"/>
                <a:cs typeface="Trebuchet MS"/>
              </a:rPr>
              <a:t>fu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7" dirty="0">
                <a:latin typeface="Trebuchet MS"/>
                <a:cs typeface="Trebuchet MS"/>
              </a:rPr>
              <a:t>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73" dirty="0">
                <a:latin typeface="Trebuchet MS"/>
                <a:cs typeface="Trebuchet MS"/>
              </a:rPr>
              <a:t>w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7" dirty="0">
                <a:latin typeface="Trebuchet MS"/>
                <a:cs typeface="Trebuchet MS"/>
              </a:rPr>
              <a:t>h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3" dirty="0">
                <a:latin typeface="Trebuchet MS"/>
                <a:cs typeface="Trebuchet MS"/>
              </a:rPr>
              <a:t>m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287" dirty="0">
                <a:latin typeface="Trebuchet MS"/>
                <a:cs typeface="Trebuchet MS"/>
              </a:rPr>
              <a:t>,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67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400" spc="-12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400" spc="-33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4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spc="-33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7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400" spc="507" dirty="0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23455" y="3100831"/>
            <a:ext cx="386080" cy="805180"/>
            <a:chOff x="5117591" y="2325623"/>
            <a:chExt cx="289560" cy="6038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7591" y="2325623"/>
              <a:ext cx="289560" cy="6035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59285" y="2359450"/>
              <a:ext cx="194310" cy="495300"/>
            </a:xfrm>
            <a:custGeom>
              <a:avLst/>
              <a:gdLst/>
              <a:ahLst/>
              <a:cxnLst/>
              <a:rect l="l" t="t" r="r" b="b"/>
              <a:pathLst>
                <a:path w="194310" h="495300">
                  <a:moveTo>
                    <a:pt x="0" y="0"/>
                  </a:moveTo>
                  <a:lnTo>
                    <a:pt x="37702" y="1268"/>
                  </a:lnTo>
                  <a:lnTo>
                    <a:pt x="68491" y="4728"/>
                  </a:lnTo>
                  <a:lnTo>
                    <a:pt x="89249" y="9859"/>
                  </a:lnTo>
                  <a:lnTo>
                    <a:pt x="96861" y="16143"/>
                  </a:lnTo>
                  <a:lnTo>
                    <a:pt x="96861" y="231412"/>
                  </a:lnTo>
                  <a:lnTo>
                    <a:pt x="104473" y="237695"/>
                  </a:lnTo>
                  <a:lnTo>
                    <a:pt x="125231" y="242826"/>
                  </a:lnTo>
                  <a:lnTo>
                    <a:pt x="156020" y="246286"/>
                  </a:lnTo>
                  <a:lnTo>
                    <a:pt x="193723" y="247555"/>
                  </a:lnTo>
                  <a:lnTo>
                    <a:pt x="156020" y="248823"/>
                  </a:lnTo>
                  <a:lnTo>
                    <a:pt x="125231" y="252283"/>
                  </a:lnTo>
                  <a:lnTo>
                    <a:pt x="104473" y="257414"/>
                  </a:lnTo>
                  <a:lnTo>
                    <a:pt x="96861" y="263698"/>
                  </a:lnTo>
                  <a:lnTo>
                    <a:pt x="96861" y="478967"/>
                  </a:lnTo>
                  <a:lnTo>
                    <a:pt x="89249" y="485250"/>
                  </a:lnTo>
                  <a:lnTo>
                    <a:pt x="68491" y="490381"/>
                  </a:lnTo>
                  <a:lnTo>
                    <a:pt x="37702" y="493841"/>
                  </a:lnTo>
                  <a:lnTo>
                    <a:pt x="0" y="495110"/>
                  </a:lnTo>
                </a:path>
              </a:pathLst>
            </a:custGeom>
            <a:ln w="25400">
              <a:solidFill>
                <a:srgbClr val="EC541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5" y="284605"/>
            <a:ext cx="8707120" cy="83862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5333" i="0" spc="-120" dirty="0">
                <a:solidFill>
                  <a:schemeClr val="tx1"/>
                </a:solidFill>
              </a:rPr>
              <a:t>An</a:t>
            </a:r>
            <a:r>
              <a:rPr sz="5333" i="0" spc="-107" dirty="0">
                <a:solidFill>
                  <a:schemeClr val="tx1"/>
                </a:solidFill>
              </a:rPr>
              <a:t>a</a:t>
            </a:r>
            <a:r>
              <a:rPr sz="5333" i="0" spc="-152" dirty="0">
                <a:solidFill>
                  <a:schemeClr val="tx1"/>
                </a:solidFill>
              </a:rPr>
              <a:t>to</a:t>
            </a:r>
            <a:r>
              <a:rPr sz="5333" i="0" spc="-13" dirty="0">
                <a:solidFill>
                  <a:schemeClr val="tx1"/>
                </a:solidFill>
              </a:rPr>
              <a:t>m</a:t>
            </a:r>
            <a:r>
              <a:rPr sz="5333" i="0" spc="-140" dirty="0">
                <a:solidFill>
                  <a:schemeClr val="tx1"/>
                </a:solidFill>
              </a:rPr>
              <a:t>y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20" dirty="0">
                <a:solidFill>
                  <a:schemeClr val="tx1"/>
                </a:solidFill>
              </a:rPr>
              <a:t>o</a:t>
            </a:r>
            <a:r>
              <a:rPr sz="5333" i="0" spc="-413" dirty="0">
                <a:solidFill>
                  <a:schemeClr val="tx1"/>
                </a:solidFill>
              </a:rPr>
              <a:t>f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-67" dirty="0">
                <a:solidFill>
                  <a:schemeClr val="tx1"/>
                </a:solidFill>
              </a:rPr>
              <a:t>a</a:t>
            </a:r>
            <a:r>
              <a:rPr sz="5333" i="0" spc="-527" dirty="0">
                <a:solidFill>
                  <a:schemeClr val="tx1"/>
                </a:solidFill>
              </a:rPr>
              <a:t> </a:t>
            </a:r>
            <a:r>
              <a:rPr sz="5333" i="0" spc="280" dirty="0">
                <a:solidFill>
                  <a:schemeClr val="tx1"/>
                </a:solidFill>
              </a:rPr>
              <a:t>S</a:t>
            </a:r>
            <a:r>
              <a:rPr sz="5333" i="0" spc="-280" dirty="0">
                <a:solidFill>
                  <a:schemeClr val="tx1"/>
                </a:solidFill>
              </a:rPr>
              <a:t>t</a:t>
            </a:r>
            <a:r>
              <a:rPr sz="5333" i="0" spc="-272" dirty="0">
                <a:solidFill>
                  <a:schemeClr val="tx1"/>
                </a:solidFill>
              </a:rPr>
              <a:t>r</a:t>
            </a:r>
            <a:r>
              <a:rPr sz="5333" i="0" spc="-267" dirty="0">
                <a:solidFill>
                  <a:schemeClr val="tx1"/>
                </a:solidFill>
              </a:rPr>
              <a:t>e</a:t>
            </a:r>
            <a:r>
              <a:rPr sz="5333" i="0" spc="-73" dirty="0">
                <a:solidFill>
                  <a:schemeClr val="tx1"/>
                </a:solidFill>
              </a:rPr>
              <a:t>a</a:t>
            </a:r>
            <a:r>
              <a:rPr sz="5333" i="0" spc="-13" dirty="0">
                <a:solidFill>
                  <a:schemeClr val="tx1"/>
                </a:solidFill>
              </a:rPr>
              <a:t>m</a:t>
            </a:r>
            <a:r>
              <a:rPr sz="5333" i="0" spc="-207" dirty="0">
                <a:solidFill>
                  <a:schemeClr val="tx1"/>
                </a:solidFill>
              </a:rPr>
              <a:t>i</a:t>
            </a:r>
            <a:r>
              <a:rPr sz="5333" i="0" spc="-7" dirty="0">
                <a:solidFill>
                  <a:schemeClr val="tx1"/>
                </a:solidFill>
              </a:rPr>
              <a:t>n</a:t>
            </a:r>
            <a:r>
              <a:rPr sz="5333" i="0" spc="7" dirty="0">
                <a:solidFill>
                  <a:schemeClr val="tx1"/>
                </a:solidFill>
              </a:rPr>
              <a:t>g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-73" dirty="0">
                <a:solidFill>
                  <a:schemeClr val="tx1"/>
                </a:solidFill>
              </a:rPr>
              <a:t>Q</a:t>
            </a:r>
            <a:r>
              <a:rPr sz="5333" i="0" spc="-147" dirty="0">
                <a:solidFill>
                  <a:schemeClr val="tx1"/>
                </a:solidFill>
              </a:rPr>
              <a:t>u</a:t>
            </a:r>
            <a:r>
              <a:rPr sz="5333" i="0" spc="-140" dirty="0">
                <a:solidFill>
                  <a:schemeClr val="tx1"/>
                </a:solidFill>
              </a:rPr>
              <a:t>e</a:t>
            </a:r>
            <a:r>
              <a:rPr sz="5333" i="0" spc="-227" dirty="0">
                <a:solidFill>
                  <a:schemeClr val="tx1"/>
                </a:solidFill>
              </a:rPr>
              <a:t>r</a:t>
            </a:r>
            <a:r>
              <a:rPr sz="5333" i="0" spc="-140" dirty="0">
                <a:solidFill>
                  <a:schemeClr val="tx1"/>
                </a:solidFill>
              </a:rPr>
              <a:t>y</a:t>
            </a:r>
            <a:endParaRPr sz="5333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7719" y="1616512"/>
            <a:ext cx="4308687" cy="4148081"/>
          </a:xfrm>
          <a:prstGeom prst="rect">
            <a:avLst/>
          </a:prstGeom>
        </p:spPr>
        <p:txBody>
          <a:bodyPr vert="horz" wrap="square" lIns="0" tIns="270087" rIns="0" bIns="0" rtlCol="0">
            <a:spAutoFit/>
          </a:bodyPr>
          <a:lstStyle/>
          <a:p>
            <a:pPr marL="16933">
              <a:spcBef>
                <a:spcPts val="2127"/>
              </a:spcBef>
            </a:pPr>
            <a:r>
              <a:rPr sz="2933" dirty="0">
                <a:solidFill>
                  <a:srgbClr val="1AA756"/>
                </a:solidFill>
                <a:latin typeface="Trebuchet MS"/>
                <a:cs typeface="Trebuchet MS"/>
              </a:rPr>
              <a:t>Sink</a:t>
            </a:r>
            <a:endParaRPr sz="2933" dirty="0">
              <a:latin typeface="Trebuchet MS"/>
              <a:cs typeface="Trebuchet MS"/>
            </a:endParaRPr>
          </a:p>
          <a:p>
            <a:pPr marL="16933" marR="689169">
              <a:spcBef>
                <a:spcPts val="1620"/>
              </a:spcBef>
            </a:pPr>
            <a:r>
              <a:rPr sz="2400" spc="-187" dirty="0">
                <a:latin typeface="Trebuchet MS"/>
                <a:cs typeface="Trebuchet MS"/>
              </a:rPr>
              <a:t>W</a:t>
            </a:r>
            <a:r>
              <a:rPr sz="2400" spc="-87" dirty="0">
                <a:latin typeface="Trebuchet MS"/>
                <a:cs typeface="Trebuchet MS"/>
              </a:rPr>
              <a:t>r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13" dirty="0">
                <a:latin typeface="Trebuchet MS"/>
                <a:cs typeface="Trebuchet MS"/>
              </a:rPr>
              <a:t>m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233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7" dirty="0">
                <a:latin typeface="Trebuchet MS"/>
                <a:cs typeface="Trebuchet MS"/>
              </a:rPr>
              <a:t>o  </a:t>
            </a:r>
            <a:r>
              <a:rPr sz="2400" spc="-147" dirty="0">
                <a:latin typeface="Trebuchet MS"/>
                <a:cs typeface="Trebuchet MS"/>
              </a:rPr>
              <a:t>e</a:t>
            </a:r>
            <a:r>
              <a:rPr sz="2400" spc="-127" dirty="0">
                <a:latin typeface="Trebuchet MS"/>
                <a:cs typeface="Trebuchet MS"/>
              </a:rPr>
              <a:t>x</a:t>
            </a:r>
            <a:r>
              <a:rPr sz="2400" spc="-147" dirty="0">
                <a:latin typeface="Trebuchet MS"/>
                <a:cs typeface="Trebuchet MS"/>
              </a:rPr>
              <a:t>te</a:t>
            </a:r>
            <a:r>
              <a:rPr sz="2400" spc="-93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7" dirty="0">
                <a:latin typeface="Trebuchet MS"/>
                <a:cs typeface="Trebuchet MS"/>
              </a:rPr>
              <a:t>g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73" dirty="0">
                <a:latin typeface="Trebuchet MS"/>
                <a:cs typeface="Trebuchet MS"/>
              </a:rPr>
              <a:t>y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47" dirty="0">
                <a:latin typeface="Trebuchet MS"/>
                <a:cs typeface="Trebuchet MS"/>
              </a:rPr>
              <a:t>ems</a:t>
            </a:r>
            <a:endParaRPr sz="2400" dirty="0">
              <a:latin typeface="Trebuchet MS"/>
              <a:cs typeface="Trebuchet MS"/>
            </a:endParaRPr>
          </a:p>
          <a:p>
            <a:pPr marL="16933">
              <a:spcBef>
                <a:spcPts val="1600"/>
              </a:spcBef>
            </a:pPr>
            <a:r>
              <a:rPr sz="2400" spc="20" dirty="0">
                <a:latin typeface="Trebuchet MS"/>
                <a:cs typeface="Trebuchet MS"/>
              </a:rPr>
              <a:t>B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spc="-120" dirty="0">
                <a:latin typeface="Trebuchet MS"/>
                <a:cs typeface="Trebuchet MS"/>
              </a:rPr>
              <a:t>lt</a:t>
            </a:r>
            <a:r>
              <a:rPr sz="2400" spc="-140" dirty="0">
                <a:latin typeface="Trebuchet MS"/>
                <a:cs typeface="Trebuchet MS"/>
              </a:rPr>
              <a:t>-</a:t>
            </a:r>
            <a:r>
              <a:rPr sz="2400" spc="-47" dirty="0">
                <a:latin typeface="Trebuchet MS"/>
                <a:cs typeface="Trebuchet MS"/>
              </a:rPr>
              <a:t>i</a:t>
            </a:r>
            <a:r>
              <a:rPr sz="2400" spc="-67" dirty="0">
                <a:latin typeface="Trebuchet MS"/>
                <a:cs typeface="Trebuchet MS"/>
              </a:rPr>
              <a:t>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7" dirty="0">
                <a:latin typeface="Trebuchet MS"/>
                <a:cs typeface="Trebuchet MS"/>
              </a:rPr>
              <a:t>pp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87" dirty="0">
                <a:latin typeface="Trebuchet MS"/>
                <a:cs typeface="Trebuchet MS"/>
              </a:rPr>
              <a:t>f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87" dirty="0">
                <a:latin typeface="Trebuchet MS"/>
                <a:cs typeface="Trebuchet MS"/>
              </a:rPr>
              <a:t>F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e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420" dirty="0">
                <a:latin typeface="Trebuchet MS"/>
                <a:cs typeface="Trebuchet MS"/>
              </a:rPr>
              <a:t>/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27" dirty="0">
                <a:latin typeface="Trebuchet MS"/>
                <a:cs typeface="Trebuchet MS"/>
              </a:rPr>
              <a:t>K</a:t>
            </a:r>
            <a:r>
              <a:rPr sz="2400" spc="-13" dirty="0">
                <a:latin typeface="Trebuchet MS"/>
                <a:cs typeface="Trebuchet MS"/>
              </a:rPr>
              <a:t>a</a:t>
            </a:r>
            <a:r>
              <a:rPr sz="2400" spc="-187" dirty="0">
                <a:latin typeface="Trebuchet MS"/>
                <a:cs typeface="Trebuchet MS"/>
              </a:rPr>
              <a:t>f</a:t>
            </a:r>
            <a:r>
              <a:rPr sz="2400" spc="-33" dirty="0">
                <a:latin typeface="Trebuchet MS"/>
                <a:cs typeface="Trebuchet MS"/>
              </a:rPr>
              <a:t>ka</a:t>
            </a:r>
            <a:endParaRPr sz="2400" dirty="0">
              <a:latin typeface="Trebuchet MS"/>
              <a:cs typeface="Trebuchet MS"/>
            </a:endParaRPr>
          </a:p>
          <a:p>
            <a:pPr marL="16933" marR="6773">
              <a:lnSpc>
                <a:spcPts val="2853"/>
              </a:lnSpc>
              <a:spcBef>
                <a:spcPts val="1753"/>
              </a:spcBef>
            </a:pP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dirty="0">
                <a:latin typeface="Trebuchet MS"/>
                <a:cs typeface="Trebuchet MS"/>
              </a:rPr>
              <a:t>s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Consolas"/>
                <a:cs typeface="Consolas"/>
              </a:rPr>
              <a:t>foreac</a:t>
            </a:r>
            <a:r>
              <a:rPr sz="2400" dirty="0">
                <a:latin typeface="Consolas"/>
                <a:cs typeface="Consolas"/>
              </a:rPr>
              <a:t>h</a:t>
            </a:r>
            <a:r>
              <a:rPr sz="2400" spc="-840" dirty="0">
                <a:latin typeface="Consolas"/>
                <a:cs typeface="Consolas"/>
              </a:rPr>
              <a:t> </a:t>
            </a:r>
            <a:r>
              <a:rPr sz="2400" spc="-67" dirty="0">
                <a:latin typeface="Trebuchet MS"/>
                <a:cs typeface="Trebuchet MS"/>
              </a:rPr>
              <a:t>to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27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x</a:t>
            </a:r>
            <a:r>
              <a:rPr sz="2400" spc="-127" dirty="0">
                <a:latin typeface="Trebuchet MS"/>
                <a:cs typeface="Trebuchet MS"/>
              </a:rPr>
              <a:t>e</a:t>
            </a:r>
            <a:r>
              <a:rPr sz="2400" spc="-53" dirty="0">
                <a:latin typeface="Trebuchet MS"/>
                <a:cs typeface="Trebuchet MS"/>
              </a:rPr>
              <a:t>c</a:t>
            </a:r>
            <a:r>
              <a:rPr sz="2400" spc="-60" dirty="0">
                <a:latin typeface="Trebuchet MS"/>
                <a:cs typeface="Trebuchet MS"/>
              </a:rPr>
              <a:t>u</a:t>
            </a:r>
            <a:r>
              <a:rPr sz="2400" spc="-133" dirty="0">
                <a:latin typeface="Trebuchet MS"/>
                <a:cs typeface="Trebuchet MS"/>
              </a:rPr>
              <a:t>te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67" dirty="0">
                <a:latin typeface="Trebuchet MS"/>
                <a:cs typeface="Trebuchet MS"/>
              </a:rPr>
              <a:t>ar</a:t>
            </a:r>
            <a:r>
              <a:rPr sz="2400" spc="-7" dirty="0">
                <a:latin typeface="Trebuchet MS"/>
                <a:cs typeface="Trebuchet MS"/>
              </a:rPr>
              <a:t>b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spc="-127" dirty="0">
                <a:latin typeface="Trebuchet MS"/>
                <a:cs typeface="Trebuchet MS"/>
              </a:rPr>
              <a:t>tr</a:t>
            </a:r>
            <a:r>
              <a:rPr sz="2400" spc="-67" dirty="0">
                <a:latin typeface="Trebuchet MS"/>
                <a:cs typeface="Trebuchet MS"/>
              </a:rPr>
              <a:t>ar</a:t>
            </a:r>
            <a:r>
              <a:rPr sz="2400" spc="-47" dirty="0">
                <a:latin typeface="Trebuchet MS"/>
                <a:cs typeface="Trebuchet MS"/>
              </a:rPr>
              <a:t>y  </a:t>
            </a:r>
            <a:r>
              <a:rPr sz="2400" spc="-40" dirty="0">
                <a:latin typeface="Trebuchet MS"/>
                <a:cs typeface="Trebuchet MS"/>
              </a:rPr>
              <a:t>c</a:t>
            </a:r>
            <a:r>
              <a:rPr sz="2400" spc="-53" dirty="0">
                <a:latin typeface="Trebuchet MS"/>
                <a:cs typeface="Trebuchet MS"/>
              </a:rPr>
              <a:t>o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73" dirty="0">
                <a:latin typeface="Trebuchet MS"/>
                <a:cs typeface="Trebuchet MS"/>
              </a:rPr>
              <a:t>w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spc="-73" dirty="0">
                <a:latin typeface="Trebuchet MS"/>
                <a:cs typeface="Trebuchet MS"/>
              </a:rPr>
              <a:t>th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67" dirty="0">
                <a:latin typeface="Trebuchet MS"/>
                <a:cs typeface="Trebuchet MS"/>
              </a:rPr>
              <a:t>t</a:t>
            </a:r>
            <a:r>
              <a:rPr sz="2400" spc="-93" dirty="0">
                <a:latin typeface="Trebuchet MS"/>
                <a:cs typeface="Trebuchet MS"/>
              </a:rPr>
              <a:t>h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73" dirty="0">
                <a:latin typeface="Trebuchet MS"/>
                <a:cs typeface="Trebuchet MS"/>
              </a:rPr>
              <a:t>tp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73" dirty="0">
                <a:latin typeface="Trebuchet MS"/>
                <a:cs typeface="Trebuchet MS"/>
              </a:rPr>
              <a:t>ata</a:t>
            </a:r>
            <a:endParaRPr sz="2400" dirty="0">
              <a:latin typeface="Trebuchet MS"/>
              <a:cs typeface="Trebuchet MS"/>
            </a:endParaRPr>
          </a:p>
          <a:p>
            <a:pPr marL="16933" marR="51645">
              <a:spcBef>
                <a:spcPts val="1500"/>
              </a:spcBef>
            </a:pPr>
            <a:r>
              <a:rPr sz="2400" spc="60" dirty="0">
                <a:latin typeface="Trebuchet MS"/>
                <a:cs typeface="Trebuchet MS"/>
              </a:rPr>
              <a:t>S</a:t>
            </a:r>
            <a:r>
              <a:rPr sz="2400" spc="67" dirty="0">
                <a:latin typeface="Trebuchet MS"/>
                <a:cs typeface="Trebuchet MS"/>
              </a:rPr>
              <a:t>o</a:t>
            </a:r>
            <a:r>
              <a:rPr sz="2400" spc="-13" dirty="0">
                <a:latin typeface="Trebuchet MS"/>
                <a:cs typeface="Trebuchet MS"/>
              </a:rPr>
              <a:t>m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33" dirty="0">
                <a:latin typeface="Trebuchet MS"/>
                <a:cs typeface="Trebuchet MS"/>
              </a:rPr>
              <a:t>k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13" dirty="0">
                <a:latin typeface="Trebuchet MS"/>
                <a:cs typeface="Trebuchet MS"/>
              </a:rPr>
              <a:t>re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67" dirty="0">
                <a:latin typeface="Trebuchet MS"/>
                <a:cs typeface="Trebuchet MS"/>
              </a:rPr>
              <a:t>ra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7" dirty="0">
                <a:latin typeface="Trebuchet MS"/>
                <a:cs typeface="Trebuchet MS"/>
              </a:rPr>
              <a:t>d  </a:t>
            </a:r>
            <a:r>
              <a:rPr sz="2400" spc="-147" dirty="0">
                <a:latin typeface="Trebuchet MS"/>
                <a:cs typeface="Trebuchet MS"/>
              </a:rPr>
              <a:t>e</a:t>
            </a:r>
            <a:r>
              <a:rPr sz="2400" spc="-127" dirty="0">
                <a:latin typeface="Trebuchet MS"/>
                <a:cs typeface="Trebuchet MS"/>
              </a:rPr>
              <a:t>x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y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152" dirty="0">
                <a:latin typeface="Trebuchet MS"/>
                <a:cs typeface="Trebuchet MS"/>
              </a:rPr>
              <a:t>(</a:t>
            </a:r>
            <a:r>
              <a:rPr sz="2400" spc="-260" dirty="0">
                <a:latin typeface="Trebuchet MS"/>
                <a:cs typeface="Trebuchet MS"/>
              </a:rPr>
              <a:t>e</a:t>
            </a:r>
            <a:r>
              <a:rPr sz="2400" spc="-167" dirty="0">
                <a:latin typeface="Trebuchet MS"/>
                <a:cs typeface="Trebuchet MS"/>
              </a:rPr>
              <a:t>.</a:t>
            </a:r>
            <a:r>
              <a:rPr sz="2400" spc="7" dirty="0">
                <a:latin typeface="Trebuchet MS"/>
                <a:cs typeface="Trebuchet MS"/>
              </a:rPr>
              <a:t>g</a:t>
            </a:r>
            <a:r>
              <a:rPr sz="2400" spc="-287" dirty="0">
                <a:latin typeface="Trebuchet MS"/>
                <a:cs typeface="Trebuchet MS"/>
              </a:rPr>
              <a:t>.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87" dirty="0">
                <a:latin typeface="Trebuchet MS"/>
                <a:cs typeface="Trebuchet MS"/>
              </a:rPr>
              <a:t>f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e</a:t>
            </a:r>
            <a:r>
              <a:rPr sz="2400" spc="-47" dirty="0">
                <a:latin typeface="Trebuchet MS"/>
                <a:cs typeface="Trebuchet MS"/>
              </a:rPr>
              <a:t>s</a:t>
            </a:r>
            <a:r>
              <a:rPr sz="2400" spc="-160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65" y="1724897"/>
            <a:ext cx="6202680" cy="2929584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6933">
              <a:spcBef>
                <a:spcPts val="579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spark.readStream.format("kafka")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.option("kafka.boostrap.servers",...)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53"/>
              </a:spcBef>
            </a:pPr>
            <a:r>
              <a:rPr sz="1867" spc="7" dirty="0">
                <a:solidFill>
                  <a:srgbClr val="1EA3B5"/>
                </a:solidFill>
                <a:latin typeface="Consolas"/>
                <a:cs typeface="Consolas"/>
              </a:rPr>
              <a:t>.option("subscribe",</a:t>
            </a:r>
            <a:r>
              <a:rPr sz="1867" spc="-60" dirty="0">
                <a:solidFill>
                  <a:srgbClr val="1EA3B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"topic")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.load()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.selectExpr("cast</a:t>
            </a:r>
            <a:r>
              <a:rPr sz="1867" spc="1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(value</a:t>
            </a:r>
            <a:r>
              <a:rPr sz="1867" spc="2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as</a:t>
            </a:r>
            <a:r>
              <a:rPr sz="1867" spc="1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string)</a:t>
            </a:r>
            <a:r>
              <a:rPr sz="1867" spc="2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as json")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.select(from_json("json",</a:t>
            </a:r>
            <a:r>
              <a:rPr sz="1867" spc="-8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schema).as("data"))</a:t>
            </a:r>
            <a:endParaRPr sz="1867">
              <a:latin typeface="Consolas"/>
              <a:cs typeface="Consolas"/>
            </a:endParaRPr>
          </a:p>
          <a:p>
            <a:pPr marL="278546"/>
            <a:r>
              <a:rPr sz="1867" dirty="0">
                <a:solidFill>
                  <a:srgbClr val="1AA756"/>
                </a:solidFill>
                <a:latin typeface="Consolas"/>
                <a:cs typeface="Consolas"/>
              </a:rPr>
              <a:t>.writeStream</a:t>
            </a:r>
            <a:endParaRPr sz="1867">
              <a:latin typeface="Consolas"/>
              <a:cs typeface="Consolas"/>
            </a:endParaRPr>
          </a:p>
          <a:p>
            <a:pPr marL="278546"/>
            <a:r>
              <a:rPr sz="1867" dirty="0">
                <a:solidFill>
                  <a:srgbClr val="1AA756"/>
                </a:solidFill>
                <a:latin typeface="Consolas"/>
                <a:cs typeface="Consolas"/>
              </a:rPr>
              <a:t>.format("parquet")</a:t>
            </a:r>
            <a:endParaRPr sz="1867">
              <a:latin typeface="Consolas"/>
              <a:cs typeface="Consolas"/>
            </a:endParaRPr>
          </a:p>
          <a:p>
            <a:pPr marL="278546"/>
            <a:r>
              <a:rPr sz="1867" dirty="0">
                <a:solidFill>
                  <a:srgbClr val="1AA756"/>
                </a:solidFill>
                <a:latin typeface="Consolas"/>
                <a:cs typeface="Consolas"/>
              </a:rPr>
              <a:t>.option("path", "/parquetTable/")</a:t>
            </a:r>
            <a:endParaRPr sz="1867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17055" y="3816097"/>
            <a:ext cx="386080" cy="1020233"/>
            <a:chOff x="4812791" y="2862072"/>
            <a:chExt cx="289560" cy="765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2791" y="2862072"/>
              <a:ext cx="289560" cy="7650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3835" y="2897612"/>
              <a:ext cx="194310" cy="656590"/>
            </a:xfrm>
            <a:custGeom>
              <a:avLst/>
              <a:gdLst/>
              <a:ahLst/>
              <a:cxnLst/>
              <a:rect l="l" t="t" r="r" b="b"/>
              <a:pathLst>
                <a:path w="194310" h="656589">
                  <a:moveTo>
                    <a:pt x="0" y="0"/>
                  </a:moveTo>
                  <a:lnTo>
                    <a:pt x="37703" y="1268"/>
                  </a:lnTo>
                  <a:lnTo>
                    <a:pt x="68491" y="4728"/>
                  </a:lnTo>
                  <a:lnTo>
                    <a:pt x="89249" y="9859"/>
                  </a:lnTo>
                  <a:lnTo>
                    <a:pt x="96861" y="16143"/>
                  </a:lnTo>
                  <a:lnTo>
                    <a:pt x="96861" y="312136"/>
                  </a:lnTo>
                  <a:lnTo>
                    <a:pt x="104473" y="318419"/>
                  </a:lnTo>
                  <a:lnTo>
                    <a:pt x="125232" y="323551"/>
                  </a:lnTo>
                  <a:lnTo>
                    <a:pt x="156020" y="327010"/>
                  </a:lnTo>
                  <a:lnTo>
                    <a:pt x="193723" y="328279"/>
                  </a:lnTo>
                  <a:lnTo>
                    <a:pt x="156020" y="329548"/>
                  </a:lnTo>
                  <a:lnTo>
                    <a:pt x="125232" y="333007"/>
                  </a:lnTo>
                  <a:lnTo>
                    <a:pt x="104473" y="338139"/>
                  </a:lnTo>
                  <a:lnTo>
                    <a:pt x="96861" y="344422"/>
                  </a:lnTo>
                  <a:lnTo>
                    <a:pt x="96861" y="640415"/>
                  </a:lnTo>
                  <a:lnTo>
                    <a:pt x="89249" y="646699"/>
                  </a:lnTo>
                  <a:lnTo>
                    <a:pt x="68491" y="651830"/>
                  </a:lnTo>
                  <a:lnTo>
                    <a:pt x="37703" y="655290"/>
                  </a:lnTo>
                  <a:lnTo>
                    <a:pt x="0" y="656559"/>
                  </a:lnTo>
                </a:path>
              </a:pathLst>
            </a:custGeom>
            <a:ln w="25400">
              <a:solidFill>
                <a:srgbClr val="1AA75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5" y="284605"/>
            <a:ext cx="8707120" cy="83862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5333" i="0" spc="-120" dirty="0">
                <a:solidFill>
                  <a:schemeClr val="tx1"/>
                </a:solidFill>
              </a:rPr>
              <a:t>An</a:t>
            </a:r>
            <a:r>
              <a:rPr sz="5333" i="0" spc="-107" dirty="0">
                <a:solidFill>
                  <a:schemeClr val="tx1"/>
                </a:solidFill>
              </a:rPr>
              <a:t>a</a:t>
            </a:r>
            <a:r>
              <a:rPr sz="5333" i="0" spc="-152" dirty="0">
                <a:solidFill>
                  <a:schemeClr val="tx1"/>
                </a:solidFill>
              </a:rPr>
              <a:t>to</a:t>
            </a:r>
            <a:r>
              <a:rPr sz="5333" i="0" spc="-13" dirty="0">
                <a:solidFill>
                  <a:schemeClr val="tx1"/>
                </a:solidFill>
              </a:rPr>
              <a:t>m</a:t>
            </a:r>
            <a:r>
              <a:rPr sz="5333" i="0" spc="-140" dirty="0">
                <a:solidFill>
                  <a:schemeClr val="tx1"/>
                </a:solidFill>
              </a:rPr>
              <a:t>y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20" dirty="0">
                <a:solidFill>
                  <a:schemeClr val="tx1"/>
                </a:solidFill>
              </a:rPr>
              <a:t>o</a:t>
            </a:r>
            <a:r>
              <a:rPr sz="5333" i="0" spc="-413" dirty="0">
                <a:solidFill>
                  <a:schemeClr val="tx1"/>
                </a:solidFill>
              </a:rPr>
              <a:t>f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-67" dirty="0">
                <a:solidFill>
                  <a:schemeClr val="tx1"/>
                </a:solidFill>
              </a:rPr>
              <a:t>a</a:t>
            </a:r>
            <a:r>
              <a:rPr sz="5333" i="0" spc="-527" dirty="0">
                <a:solidFill>
                  <a:schemeClr val="tx1"/>
                </a:solidFill>
              </a:rPr>
              <a:t> </a:t>
            </a:r>
            <a:r>
              <a:rPr sz="5333" i="0" spc="280" dirty="0">
                <a:solidFill>
                  <a:schemeClr val="tx1"/>
                </a:solidFill>
              </a:rPr>
              <a:t>S</a:t>
            </a:r>
            <a:r>
              <a:rPr sz="5333" i="0" spc="-280" dirty="0">
                <a:solidFill>
                  <a:schemeClr val="tx1"/>
                </a:solidFill>
              </a:rPr>
              <a:t>t</a:t>
            </a:r>
            <a:r>
              <a:rPr sz="5333" i="0" spc="-272" dirty="0">
                <a:solidFill>
                  <a:schemeClr val="tx1"/>
                </a:solidFill>
              </a:rPr>
              <a:t>r</a:t>
            </a:r>
            <a:r>
              <a:rPr sz="5333" i="0" spc="-267" dirty="0">
                <a:solidFill>
                  <a:schemeClr val="tx1"/>
                </a:solidFill>
              </a:rPr>
              <a:t>e</a:t>
            </a:r>
            <a:r>
              <a:rPr sz="5333" i="0" spc="-73" dirty="0">
                <a:solidFill>
                  <a:schemeClr val="tx1"/>
                </a:solidFill>
              </a:rPr>
              <a:t>a</a:t>
            </a:r>
            <a:r>
              <a:rPr sz="5333" i="0" spc="-13" dirty="0">
                <a:solidFill>
                  <a:schemeClr val="tx1"/>
                </a:solidFill>
              </a:rPr>
              <a:t>m</a:t>
            </a:r>
            <a:r>
              <a:rPr sz="5333" i="0" spc="-207" dirty="0">
                <a:solidFill>
                  <a:schemeClr val="tx1"/>
                </a:solidFill>
              </a:rPr>
              <a:t>i</a:t>
            </a:r>
            <a:r>
              <a:rPr sz="5333" i="0" spc="-7" dirty="0">
                <a:solidFill>
                  <a:schemeClr val="tx1"/>
                </a:solidFill>
              </a:rPr>
              <a:t>n</a:t>
            </a:r>
            <a:r>
              <a:rPr sz="5333" i="0" spc="7" dirty="0">
                <a:solidFill>
                  <a:schemeClr val="tx1"/>
                </a:solidFill>
              </a:rPr>
              <a:t>g</a:t>
            </a:r>
            <a:r>
              <a:rPr sz="5333" i="0" spc="-540" dirty="0">
                <a:solidFill>
                  <a:schemeClr val="tx1"/>
                </a:solidFill>
              </a:rPr>
              <a:t> </a:t>
            </a:r>
            <a:r>
              <a:rPr sz="5333" i="0" spc="-73" dirty="0">
                <a:solidFill>
                  <a:schemeClr val="tx1"/>
                </a:solidFill>
              </a:rPr>
              <a:t>Q</a:t>
            </a:r>
            <a:r>
              <a:rPr sz="5333" i="0" spc="-147" dirty="0">
                <a:solidFill>
                  <a:schemeClr val="tx1"/>
                </a:solidFill>
              </a:rPr>
              <a:t>u</a:t>
            </a:r>
            <a:r>
              <a:rPr sz="5333" i="0" spc="-140" dirty="0">
                <a:solidFill>
                  <a:schemeClr val="tx1"/>
                </a:solidFill>
              </a:rPr>
              <a:t>e</a:t>
            </a:r>
            <a:r>
              <a:rPr sz="5333" i="0" spc="-227" dirty="0">
                <a:solidFill>
                  <a:schemeClr val="tx1"/>
                </a:solidFill>
              </a:rPr>
              <a:t>r</a:t>
            </a:r>
            <a:r>
              <a:rPr sz="5333" i="0" spc="-140" dirty="0">
                <a:solidFill>
                  <a:schemeClr val="tx1"/>
                </a:solidFill>
              </a:rPr>
              <a:t>y</a:t>
            </a:r>
            <a:endParaRPr sz="5333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7719" y="1868764"/>
            <a:ext cx="4696460" cy="377071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933" spc="-53" dirty="0">
                <a:solidFill>
                  <a:srgbClr val="D6DE23"/>
                </a:solidFill>
                <a:latin typeface="Trebuchet MS"/>
                <a:cs typeface="Trebuchet MS"/>
              </a:rPr>
              <a:t>P</a:t>
            </a:r>
            <a:r>
              <a:rPr sz="2933" spc="-33" dirty="0">
                <a:solidFill>
                  <a:srgbClr val="D6DE23"/>
                </a:solidFill>
                <a:latin typeface="Trebuchet MS"/>
                <a:cs typeface="Trebuchet MS"/>
              </a:rPr>
              <a:t>r</a:t>
            </a:r>
            <a:r>
              <a:rPr sz="2933" spc="-60" dirty="0">
                <a:solidFill>
                  <a:srgbClr val="D6DE23"/>
                </a:solidFill>
                <a:latin typeface="Trebuchet MS"/>
                <a:cs typeface="Trebuchet MS"/>
              </a:rPr>
              <a:t>oc</a:t>
            </a:r>
            <a:r>
              <a:rPr sz="2933" spc="-152" dirty="0">
                <a:solidFill>
                  <a:srgbClr val="D6DE23"/>
                </a:solidFill>
                <a:latin typeface="Trebuchet MS"/>
                <a:cs typeface="Trebuchet MS"/>
              </a:rPr>
              <a:t>e</a:t>
            </a:r>
            <a:r>
              <a:rPr sz="2933" spc="33" dirty="0">
                <a:solidFill>
                  <a:srgbClr val="D6DE23"/>
                </a:solidFill>
                <a:latin typeface="Trebuchet MS"/>
                <a:cs typeface="Trebuchet MS"/>
              </a:rPr>
              <a:t>ss</a:t>
            </a:r>
            <a:r>
              <a:rPr sz="2933" spc="-120" dirty="0">
                <a:solidFill>
                  <a:srgbClr val="D6DE23"/>
                </a:solidFill>
                <a:latin typeface="Trebuchet MS"/>
                <a:cs typeface="Trebuchet MS"/>
              </a:rPr>
              <a:t>i</a:t>
            </a:r>
            <a:r>
              <a:rPr sz="2933" spc="-7" dirty="0">
                <a:solidFill>
                  <a:srgbClr val="D6DE23"/>
                </a:solidFill>
                <a:latin typeface="Trebuchet MS"/>
                <a:cs typeface="Trebuchet MS"/>
              </a:rPr>
              <a:t>n</a:t>
            </a:r>
            <a:r>
              <a:rPr sz="2933" spc="7" dirty="0">
                <a:solidFill>
                  <a:srgbClr val="D6DE23"/>
                </a:solidFill>
                <a:latin typeface="Trebuchet MS"/>
                <a:cs typeface="Trebuchet MS"/>
              </a:rPr>
              <a:t>g</a:t>
            </a:r>
            <a:r>
              <a:rPr sz="2933" spc="-287" dirty="0">
                <a:solidFill>
                  <a:srgbClr val="D6DE23"/>
                </a:solidFill>
                <a:latin typeface="Trebuchet MS"/>
                <a:cs typeface="Trebuchet MS"/>
              </a:rPr>
              <a:t> </a:t>
            </a:r>
            <a:r>
              <a:rPr sz="2933" spc="-7" dirty="0">
                <a:solidFill>
                  <a:srgbClr val="D6DE23"/>
                </a:solidFill>
                <a:latin typeface="Trebuchet MS"/>
                <a:cs typeface="Trebuchet MS"/>
              </a:rPr>
              <a:t>D</a:t>
            </a:r>
            <a:r>
              <a:rPr sz="2933" spc="-152" dirty="0">
                <a:solidFill>
                  <a:srgbClr val="D6DE23"/>
                </a:solidFill>
                <a:latin typeface="Trebuchet MS"/>
                <a:cs typeface="Trebuchet MS"/>
              </a:rPr>
              <a:t>e</a:t>
            </a:r>
            <a:r>
              <a:rPr sz="2933" spc="-107" dirty="0">
                <a:solidFill>
                  <a:srgbClr val="D6DE23"/>
                </a:solidFill>
                <a:latin typeface="Trebuchet MS"/>
                <a:cs typeface="Trebuchet MS"/>
              </a:rPr>
              <a:t>t</a:t>
            </a:r>
            <a:r>
              <a:rPr sz="2933" spc="-127" dirty="0">
                <a:solidFill>
                  <a:srgbClr val="D6DE23"/>
                </a:solidFill>
                <a:latin typeface="Trebuchet MS"/>
                <a:cs typeface="Trebuchet MS"/>
              </a:rPr>
              <a:t>a</a:t>
            </a:r>
            <a:r>
              <a:rPr sz="2933" spc="-120" dirty="0">
                <a:solidFill>
                  <a:srgbClr val="D6DE23"/>
                </a:solidFill>
                <a:latin typeface="Trebuchet MS"/>
                <a:cs typeface="Trebuchet MS"/>
              </a:rPr>
              <a:t>i</a:t>
            </a:r>
            <a:r>
              <a:rPr sz="2933" spc="-127" dirty="0">
                <a:solidFill>
                  <a:srgbClr val="D6DE23"/>
                </a:solidFill>
                <a:latin typeface="Trebuchet MS"/>
                <a:cs typeface="Trebuchet MS"/>
              </a:rPr>
              <a:t>l</a:t>
            </a:r>
            <a:r>
              <a:rPr sz="2933" spc="40" dirty="0">
                <a:solidFill>
                  <a:srgbClr val="D6DE23"/>
                </a:solidFill>
                <a:latin typeface="Trebuchet MS"/>
                <a:cs typeface="Trebuchet MS"/>
              </a:rPr>
              <a:t>s</a:t>
            </a:r>
            <a:endParaRPr sz="2933" dirty="0">
              <a:latin typeface="Trebuchet MS"/>
              <a:cs typeface="Trebuchet MS"/>
            </a:endParaRPr>
          </a:p>
          <a:p>
            <a:pPr>
              <a:spcBef>
                <a:spcPts val="67"/>
              </a:spcBef>
            </a:pPr>
            <a:endParaRPr sz="3133" dirty="0">
              <a:latin typeface="Trebuchet MS"/>
              <a:cs typeface="Trebuchet MS"/>
            </a:endParaRPr>
          </a:p>
          <a:p>
            <a:pPr marL="16933"/>
            <a:r>
              <a:rPr sz="2400" spc="-133" dirty="0">
                <a:solidFill>
                  <a:srgbClr val="D6DE23"/>
                </a:solidFill>
                <a:latin typeface="Trebuchet MS"/>
                <a:cs typeface="Trebuchet MS"/>
              </a:rPr>
              <a:t>T</a:t>
            </a:r>
            <a:r>
              <a:rPr sz="2400" spc="-87" dirty="0">
                <a:solidFill>
                  <a:srgbClr val="D6DE23"/>
                </a:solidFill>
                <a:latin typeface="Trebuchet MS"/>
                <a:cs typeface="Trebuchet MS"/>
              </a:rPr>
              <a:t>r</a:t>
            </a:r>
            <a:r>
              <a:rPr sz="2400" spc="-113" dirty="0">
                <a:solidFill>
                  <a:srgbClr val="D6DE23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D6DE23"/>
                </a:solidFill>
                <a:latin typeface="Trebuchet MS"/>
                <a:cs typeface="Trebuchet MS"/>
              </a:rPr>
              <a:t>gg</a:t>
            </a:r>
            <a:r>
              <a:rPr sz="2400" spc="-133" dirty="0">
                <a:solidFill>
                  <a:srgbClr val="D6DE23"/>
                </a:solidFill>
                <a:latin typeface="Trebuchet MS"/>
                <a:cs typeface="Trebuchet MS"/>
              </a:rPr>
              <a:t>e</a:t>
            </a:r>
            <a:r>
              <a:rPr sz="2400" spc="-100" dirty="0">
                <a:solidFill>
                  <a:srgbClr val="D6DE23"/>
                </a:solidFill>
                <a:latin typeface="Trebuchet MS"/>
                <a:cs typeface="Trebuchet MS"/>
              </a:rPr>
              <a:t>r</a:t>
            </a:r>
            <a:r>
              <a:rPr sz="2400" spc="-287" dirty="0">
                <a:latin typeface="Trebuchet MS"/>
                <a:cs typeface="Trebuchet MS"/>
              </a:rPr>
              <a:t>: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</a:t>
            </a:r>
            <a:r>
              <a:rPr sz="2400" spc="-13" dirty="0">
                <a:latin typeface="Trebuchet MS"/>
                <a:cs typeface="Trebuchet MS"/>
              </a:rPr>
              <a:t>h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67" dirty="0">
                <a:latin typeface="Trebuchet MS"/>
                <a:cs typeface="Trebuchet MS"/>
              </a:rPr>
              <a:t>roc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33" dirty="0">
                <a:latin typeface="Trebuchet MS"/>
                <a:cs typeface="Trebuchet MS"/>
              </a:rPr>
              <a:t>a</a:t>
            </a:r>
            <a:endParaRPr sz="2400" dirty="0">
              <a:latin typeface="Trebuchet MS"/>
              <a:cs typeface="Trebuchet MS"/>
            </a:endParaRPr>
          </a:p>
          <a:p>
            <a:pPr marL="397923" indent="-380990">
              <a:buChar char="-"/>
              <a:tabLst>
                <a:tab pos="397077" algn="l"/>
                <a:tab pos="397923" algn="l"/>
              </a:tabLst>
            </a:pPr>
            <a:r>
              <a:rPr sz="2400" spc="-120" dirty="0">
                <a:latin typeface="Trebuchet MS"/>
                <a:cs typeface="Trebuchet MS"/>
              </a:rPr>
              <a:t>F</a:t>
            </a:r>
            <a:r>
              <a:rPr sz="2400" spc="-73" dirty="0">
                <a:latin typeface="Trebuchet MS"/>
                <a:cs typeface="Trebuchet MS"/>
              </a:rPr>
              <a:t>i</a:t>
            </a:r>
            <a:r>
              <a:rPr sz="2400" spc="-140" dirty="0">
                <a:latin typeface="Trebuchet MS"/>
                <a:cs typeface="Trebuchet MS"/>
              </a:rPr>
              <a:t>x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v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cr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140" dirty="0">
                <a:latin typeface="Trebuchet MS"/>
                <a:cs typeface="Trebuchet MS"/>
              </a:rPr>
              <a:t>-</a:t>
            </a:r>
            <a:r>
              <a:rPr sz="2400" spc="-20" dirty="0">
                <a:latin typeface="Trebuchet MS"/>
                <a:cs typeface="Trebuchet MS"/>
              </a:rPr>
              <a:t>ba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3" dirty="0">
                <a:latin typeface="Trebuchet MS"/>
                <a:cs typeface="Trebuchet MS"/>
              </a:rPr>
              <a:t>h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33" dirty="0">
                <a:latin typeface="Trebuchet MS"/>
                <a:cs typeface="Trebuchet MS"/>
              </a:rPr>
              <a:t>s</a:t>
            </a:r>
            <a:endParaRPr sz="2400" dirty="0">
              <a:latin typeface="Trebuchet MS"/>
              <a:cs typeface="Trebuchet MS"/>
            </a:endParaRPr>
          </a:p>
          <a:p>
            <a:pPr marL="397923" indent="-380990">
              <a:buChar char="-"/>
              <a:tabLst>
                <a:tab pos="397077" algn="l"/>
                <a:tab pos="397923" algn="l"/>
              </a:tabLst>
            </a:pPr>
            <a:r>
              <a:rPr sz="2400" spc="-53" dirty="0">
                <a:latin typeface="Trebuchet MS"/>
                <a:cs typeface="Trebuchet MS"/>
              </a:rPr>
              <a:t>A</a:t>
            </a:r>
            <a:r>
              <a:rPr sz="2400" spc="-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67" dirty="0">
                <a:latin typeface="Trebuchet MS"/>
                <a:cs typeface="Trebuchet MS"/>
              </a:rPr>
              <a:t>s</a:t>
            </a:r>
            <a:r>
              <a:rPr sz="2400" spc="-53" dirty="0">
                <a:latin typeface="Trebuchet MS"/>
                <a:cs typeface="Trebuchet MS"/>
              </a:rPr>
              <a:t>t</a:t>
            </a:r>
            <a:r>
              <a:rPr sz="2400" spc="-233" dirty="0">
                <a:latin typeface="Trebuchet MS"/>
                <a:cs typeface="Trebuchet MS"/>
              </a:rPr>
              <a:t> 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20" dirty="0">
                <a:latin typeface="Trebuchet MS"/>
                <a:cs typeface="Trebuchet MS"/>
              </a:rPr>
              <a:t>ssi</a:t>
            </a:r>
            <a:r>
              <a:rPr sz="2400" spc="-7" dirty="0">
                <a:latin typeface="Trebuchet MS"/>
                <a:cs typeface="Trebuchet MS"/>
              </a:rPr>
              <a:t>b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</a:t>
            </a:r>
            <a:r>
              <a:rPr sz="2400" spc="-40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cr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40" dirty="0">
                <a:latin typeface="Trebuchet MS"/>
                <a:cs typeface="Trebuchet MS"/>
              </a:rPr>
              <a:t>-</a:t>
            </a:r>
            <a:r>
              <a:rPr sz="2400" spc="-20" dirty="0">
                <a:latin typeface="Trebuchet MS"/>
                <a:cs typeface="Trebuchet MS"/>
              </a:rPr>
              <a:t>ba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3" dirty="0">
                <a:latin typeface="Trebuchet MS"/>
                <a:cs typeface="Trebuchet MS"/>
              </a:rPr>
              <a:t>h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33" dirty="0">
                <a:latin typeface="Trebuchet MS"/>
                <a:cs typeface="Trebuchet MS"/>
              </a:rPr>
              <a:t>s</a:t>
            </a:r>
            <a:endParaRPr sz="2400" dirty="0">
              <a:latin typeface="Trebuchet MS"/>
              <a:cs typeface="Trebuchet MS"/>
            </a:endParaRPr>
          </a:p>
          <a:p>
            <a:pPr marL="397923" indent="-380990">
              <a:buChar char="-"/>
              <a:tabLst>
                <a:tab pos="397077" algn="l"/>
                <a:tab pos="397923" algn="l"/>
              </a:tabLst>
            </a:pPr>
            <a:r>
              <a:rPr sz="2400" spc="-33" dirty="0">
                <a:latin typeface="Trebuchet MS"/>
                <a:cs typeface="Trebuchet MS"/>
              </a:rPr>
              <a:t>Co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y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(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27" dirty="0">
                <a:latin typeface="Trebuchet MS"/>
                <a:cs typeface="Trebuchet MS"/>
              </a:rPr>
              <a:t>e</a:t>
            </a:r>
            <a:r>
              <a:rPr sz="2400" spc="-67" dirty="0">
                <a:latin typeface="Trebuchet MS"/>
                <a:cs typeface="Trebuchet MS"/>
              </a:rPr>
              <a:t>w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07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127" dirty="0">
                <a:latin typeface="Trebuchet MS"/>
                <a:cs typeface="Trebuchet MS"/>
              </a:rPr>
              <a:t>S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27" dirty="0">
                <a:latin typeface="Trebuchet MS"/>
                <a:cs typeface="Trebuchet MS"/>
              </a:rPr>
              <a:t>k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2</a:t>
            </a:r>
            <a:r>
              <a:rPr sz="2400" spc="-287" dirty="0">
                <a:latin typeface="Trebuchet MS"/>
                <a:cs typeface="Trebuchet MS"/>
              </a:rPr>
              <a:t>.</a:t>
            </a:r>
            <a:r>
              <a:rPr sz="2400" spc="-60" dirty="0">
                <a:latin typeface="Trebuchet MS"/>
                <a:cs typeface="Trebuchet MS"/>
              </a:rPr>
              <a:t>3</a:t>
            </a:r>
            <a:r>
              <a:rPr sz="2400" spc="-160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3600" dirty="0">
              <a:latin typeface="Trebuchet MS"/>
              <a:cs typeface="Trebuchet MS"/>
            </a:endParaRPr>
          </a:p>
          <a:p>
            <a:pPr marL="16933" marR="6773">
              <a:lnSpc>
                <a:spcPct val="108900"/>
              </a:lnSpc>
            </a:pPr>
            <a:r>
              <a:rPr sz="2400" spc="-60" dirty="0">
                <a:solidFill>
                  <a:srgbClr val="D6DE23"/>
                </a:solidFill>
                <a:latin typeface="Trebuchet MS"/>
                <a:cs typeface="Trebuchet MS"/>
              </a:rPr>
              <a:t>Checkpoint</a:t>
            </a:r>
            <a:r>
              <a:rPr sz="2400" spc="-240" dirty="0">
                <a:solidFill>
                  <a:srgbClr val="D6DE23"/>
                </a:solidFill>
                <a:latin typeface="Trebuchet MS"/>
                <a:cs typeface="Trebuchet MS"/>
              </a:rPr>
              <a:t> </a:t>
            </a:r>
            <a:r>
              <a:rPr sz="2400" spc="-87" dirty="0">
                <a:solidFill>
                  <a:srgbClr val="D6DE23"/>
                </a:solidFill>
                <a:latin typeface="Trebuchet MS"/>
                <a:cs typeface="Trebuchet MS"/>
              </a:rPr>
              <a:t>location:</a:t>
            </a:r>
            <a:r>
              <a:rPr sz="2400" spc="-240" dirty="0">
                <a:solidFill>
                  <a:srgbClr val="D6DE23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for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67" dirty="0">
                <a:latin typeface="Trebuchet MS"/>
                <a:cs typeface="Trebuchet MS"/>
              </a:rPr>
              <a:t>tracking</a:t>
            </a:r>
            <a:r>
              <a:rPr sz="2400" spc="-233" dirty="0">
                <a:latin typeface="Trebuchet MS"/>
                <a:cs typeface="Trebuchet MS"/>
              </a:rPr>
              <a:t> </a:t>
            </a:r>
            <a:r>
              <a:rPr sz="2400" spc="-93" dirty="0">
                <a:latin typeface="Trebuchet MS"/>
                <a:cs typeface="Trebuchet MS"/>
              </a:rPr>
              <a:t>the </a:t>
            </a:r>
            <a:r>
              <a:rPr sz="2400" spc="-707" dirty="0">
                <a:latin typeface="Trebuchet MS"/>
                <a:cs typeface="Trebuchet MS"/>
              </a:rPr>
              <a:t> </a:t>
            </a:r>
            <a:r>
              <a:rPr sz="2400" spc="-33" dirty="0">
                <a:latin typeface="Trebuchet MS"/>
                <a:cs typeface="Trebuchet MS"/>
              </a:rPr>
              <a:t>pr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g</a:t>
            </a:r>
            <a:r>
              <a:rPr sz="2400" spc="-93" dirty="0">
                <a:latin typeface="Trebuchet MS"/>
                <a:cs typeface="Trebuchet MS"/>
              </a:rPr>
              <a:t>r</a:t>
            </a:r>
            <a:r>
              <a:rPr sz="2400" spc="-147" dirty="0">
                <a:latin typeface="Trebuchet MS"/>
                <a:cs typeface="Trebuchet MS"/>
              </a:rPr>
              <a:t>e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87" dirty="0">
                <a:latin typeface="Trebuchet MS"/>
                <a:cs typeface="Trebuchet MS"/>
              </a:rPr>
              <a:t>f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3" dirty="0">
                <a:latin typeface="Trebuchet MS"/>
                <a:cs typeface="Trebuchet MS"/>
              </a:rPr>
              <a:t>h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-27" dirty="0">
                <a:latin typeface="Trebuchet MS"/>
                <a:cs typeface="Trebuchet MS"/>
              </a:rPr>
              <a:t>q</a:t>
            </a:r>
            <a:r>
              <a:rPr sz="2400" spc="-13" dirty="0">
                <a:latin typeface="Trebuchet MS"/>
                <a:cs typeface="Trebuchet MS"/>
              </a:rPr>
              <a:t>u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87" dirty="0">
                <a:latin typeface="Trebuchet MS"/>
                <a:cs typeface="Trebuchet MS"/>
              </a:rPr>
              <a:t>ry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65" y="1724896"/>
            <a:ext cx="6202680" cy="3958262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6933">
              <a:spcBef>
                <a:spcPts val="579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spark.readStream.format("kafka")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.option("kafka.boostrap.servers",...)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53"/>
              </a:spcBef>
            </a:pPr>
            <a:r>
              <a:rPr sz="1867" spc="7" dirty="0">
                <a:solidFill>
                  <a:srgbClr val="1EA3B5"/>
                </a:solidFill>
                <a:latin typeface="Consolas"/>
                <a:cs typeface="Consolas"/>
              </a:rPr>
              <a:t>.option("subscribe",</a:t>
            </a:r>
            <a:r>
              <a:rPr sz="1867" spc="-60" dirty="0">
                <a:solidFill>
                  <a:srgbClr val="1EA3B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"topic")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.load()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.selectExpr("cast</a:t>
            </a:r>
            <a:r>
              <a:rPr sz="1867" spc="1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(value</a:t>
            </a:r>
            <a:r>
              <a:rPr sz="1867" spc="2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as</a:t>
            </a:r>
            <a:r>
              <a:rPr sz="1867" spc="1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string)</a:t>
            </a:r>
            <a:r>
              <a:rPr sz="1867" spc="2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as json")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.select(from_json("json",</a:t>
            </a:r>
            <a:r>
              <a:rPr sz="1867" spc="-8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schema).as("data"))</a:t>
            </a:r>
            <a:endParaRPr sz="1867">
              <a:latin typeface="Consolas"/>
              <a:cs typeface="Consolas"/>
            </a:endParaRPr>
          </a:p>
          <a:p>
            <a:pPr marL="278546"/>
            <a:r>
              <a:rPr sz="1867" dirty="0">
                <a:solidFill>
                  <a:srgbClr val="1AA756"/>
                </a:solidFill>
                <a:latin typeface="Consolas"/>
                <a:cs typeface="Consolas"/>
              </a:rPr>
              <a:t>.writeStream</a:t>
            </a:r>
            <a:endParaRPr sz="1867">
              <a:latin typeface="Consolas"/>
              <a:cs typeface="Consolas"/>
            </a:endParaRPr>
          </a:p>
          <a:p>
            <a:pPr marL="278546"/>
            <a:r>
              <a:rPr sz="1867" dirty="0">
                <a:solidFill>
                  <a:srgbClr val="1AA756"/>
                </a:solidFill>
                <a:latin typeface="Consolas"/>
                <a:cs typeface="Consolas"/>
              </a:rPr>
              <a:t>.format("parquet")</a:t>
            </a:r>
            <a:endParaRPr sz="1867">
              <a:latin typeface="Consolas"/>
              <a:cs typeface="Consolas"/>
            </a:endParaRPr>
          </a:p>
          <a:p>
            <a:pPr marL="278546"/>
            <a:r>
              <a:rPr sz="1867" dirty="0">
                <a:solidFill>
                  <a:srgbClr val="1AA756"/>
                </a:solidFill>
                <a:latin typeface="Consolas"/>
                <a:cs typeface="Consolas"/>
              </a:rPr>
              <a:t>.option("path", "/parquetTable/")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D6DE23"/>
                </a:solidFill>
                <a:latin typeface="Consolas"/>
                <a:cs typeface="Consolas"/>
              </a:rPr>
              <a:t>.trigger("1</a:t>
            </a:r>
            <a:r>
              <a:rPr sz="1867" spc="-20" dirty="0">
                <a:solidFill>
                  <a:srgbClr val="D6DE2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D6DE23"/>
                </a:solidFill>
                <a:latin typeface="Consolas"/>
                <a:cs typeface="Consolas"/>
              </a:rPr>
              <a:t>minute")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53"/>
              </a:spcBef>
            </a:pPr>
            <a:r>
              <a:rPr sz="1867" dirty="0">
                <a:solidFill>
                  <a:srgbClr val="D6DE23"/>
                </a:solidFill>
                <a:latin typeface="Consolas"/>
                <a:cs typeface="Consolas"/>
              </a:rPr>
              <a:t>.option("checkpointLocation",</a:t>
            </a:r>
            <a:r>
              <a:rPr sz="1867" spc="-40" dirty="0">
                <a:solidFill>
                  <a:srgbClr val="D6DE2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D6DE23"/>
                </a:solidFill>
                <a:latin typeface="Consolas"/>
                <a:cs typeface="Consolas"/>
              </a:rPr>
              <a:t>"…")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D6DE23"/>
                </a:solidFill>
                <a:latin typeface="Consolas"/>
                <a:cs typeface="Consolas"/>
              </a:rPr>
              <a:t>.start()</a:t>
            </a:r>
            <a:endParaRPr sz="1867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15455" y="4730496"/>
            <a:ext cx="386080" cy="1020233"/>
            <a:chOff x="4736591" y="3547871"/>
            <a:chExt cx="289560" cy="765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1" y="3547871"/>
              <a:ext cx="289560" cy="7650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7055" y="3581667"/>
              <a:ext cx="194310" cy="656590"/>
            </a:xfrm>
            <a:custGeom>
              <a:avLst/>
              <a:gdLst/>
              <a:ahLst/>
              <a:cxnLst/>
              <a:rect l="l" t="t" r="r" b="b"/>
              <a:pathLst>
                <a:path w="194310" h="656589">
                  <a:moveTo>
                    <a:pt x="0" y="0"/>
                  </a:moveTo>
                  <a:lnTo>
                    <a:pt x="37703" y="1268"/>
                  </a:lnTo>
                  <a:lnTo>
                    <a:pt x="68491" y="4728"/>
                  </a:lnTo>
                  <a:lnTo>
                    <a:pt x="89249" y="9859"/>
                  </a:lnTo>
                  <a:lnTo>
                    <a:pt x="96861" y="16143"/>
                  </a:lnTo>
                  <a:lnTo>
                    <a:pt x="96861" y="312136"/>
                  </a:lnTo>
                  <a:lnTo>
                    <a:pt x="104473" y="318419"/>
                  </a:lnTo>
                  <a:lnTo>
                    <a:pt x="125232" y="323551"/>
                  </a:lnTo>
                  <a:lnTo>
                    <a:pt x="156020" y="327010"/>
                  </a:lnTo>
                  <a:lnTo>
                    <a:pt x="193723" y="328279"/>
                  </a:lnTo>
                  <a:lnTo>
                    <a:pt x="156020" y="329548"/>
                  </a:lnTo>
                  <a:lnTo>
                    <a:pt x="125232" y="333007"/>
                  </a:lnTo>
                  <a:lnTo>
                    <a:pt x="104473" y="338139"/>
                  </a:lnTo>
                  <a:lnTo>
                    <a:pt x="96861" y="344422"/>
                  </a:lnTo>
                  <a:lnTo>
                    <a:pt x="96861" y="640415"/>
                  </a:lnTo>
                  <a:lnTo>
                    <a:pt x="89249" y="646699"/>
                  </a:lnTo>
                  <a:lnTo>
                    <a:pt x="68491" y="651830"/>
                  </a:lnTo>
                  <a:lnTo>
                    <a:pt x="37703" y="655290"/>
                  </a:lnTo>
                  <a:lnTo>
                    <a:pt x="0" y="656559"/>
                  </a:lnTo>
                </a:path>
              </a:pathLst>
            </a:custGeom>
            <a:ln w="25400">
              <a:solidFill>
                <a:srgbClr val="D6DE2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9312487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80" dirty="0">
                <a:latin typeface="Cambria"/>
                <a:cs typeface="Cambria"/>
              </a:rPr>
              <a:t>Batch</a:t>
            </a:r>
            <a:r>
              <a:rPr sz="5333" spc="113" dirty="0">
                <a:latin typeface="Cambria"/>
                <a:cs typeface="Cambria"/>
              </a:rPr>
              <a:t> </a:t>
            </a:r>
            <a:r>
              <a:rPr sz="5333" spc="152" dirty="0">
                <a:latin typeface="Cambria"/>
                <a:cs typeface="Cambria"/>
              </a:rPr>
              <a:t>Execution</a:t>
            </a:r>
            <a:r>
              <a:rPr sz="5333" spc="73" dirty="0">
                <a:latin typeface="Cambria"/>
                <a:cs typeface="Cambria"/>
              </a:rPr>
              <a:t> </a:t>
            </a:r>
            <a:r>
              <a:rPr sz="5333" spc="127" dirty="0">
                <a:latin typeface="Cambria"/>
                <a:cs typeface="Cambria"/>
              </a:rPr>
              <a:t>on</a:t>
            </a:r>
            <a:r>
              <a:rPr sz="5333" spc="213" dirty="0">
                <a:latin typeface="Cambria"/>
                <a:cs typeface="Cambria"/>
              </a:rPr>
              <a:t> </a:t>
            </a:r>
            <a:r>
              <a:rPr sz="5333" spc="113" dirty="0">
                <a:latin typeface="Cambria"/>
                <a:cs typeface="Cambria"/>
              </a:rPr>
              <a:t>Spark</a:t>
            </a:r>
            <a:r>
              <a:rPr sz="5333" spc="200" dirty="0">
                <a:latin typeface="Cambria"/>
                <a:cs typeface="Cambria"/>
              </a:rPr>
              <a:t> </a:t>
            </a:r>
            <a:r>
              <a:rPr sz="5333" spc="280" dirty="0">
                <a:latin typeface="Cambria"/>
                <a:cs typeface="Cambria"/>
              </a:rPr>
              <a:t>SQL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91620" y="6407998"/>
            <a:ext cx="2370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40" dirty="0">
                <a:solidFill>
                  <a:srgbClr val="606060"/>
                </a:solidFill>
                <a:latin typeface="Trebuchet MS"/>
                <a:cs typeface="Trebuchet MS"/>
              </a:rPr>
              <a:t>29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8933" y="1642534"/>
            <a:ext cx="2082800" cy="1185333"/>
            <a:chOff x="584200" y="1231900"/>
            <a:chExt cx="1562100" cy="889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200" y="1231900"/>
              <a:ext cx="1562100" cy="825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00" y="1231900"/>
              <a:ext cx="1536700" cy="889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050" y="1276349"/>
              <a:ext cx="1422400" cy="685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4050" y="1276350"/>
              <a:ext cx="1422400" cy="685800"/>
            </a:xfrm>
            <a:custGeom>
              <a:avLst/>
              <a:gdLst/>
              <a:ahLst/>
              <a:cxnLst/>
              <a:rect l="l" t="t" r="r" b="b"/>
              <a:pathLst>
                <a:path w="1422400" h="685800">
                  <a:moveTo>
                    <a:pt x="0" y="114302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308098" y="0"/>
                  </a:lnTo>
                  <a:lnTo>
                    <a:pt x="1352589" y="8982"/>
                  </a:lnTo>
                  <a:lnTo>
                    <a:pt x="1388921" y="33478"/>
                  </a:lnTo>
                  <a:lnTo>
                    <a:pt x="1413417" y="69810"/>
                  </a:lnTo>
                  <a:lnTo>
                    <a:pt x="1422400" y="114302"/>
                  </a:lnTo>
                  <a:lnTo>
                    <a:pt x="1422400" y="571497"/>
                  </a:lnTo>
                  <a:lnTo>
                    <a:pt x="1413417" y="615989"/>
                  </a:lnTo>
                  <a:lnTo>
                    <a:pt x="1388921" y="652321"/>
                  </a:lnTo>
                  <a:lnTo>
                    <a:pt x="1352589" y="676817"/>
                  </a:lnTo>
                  <a:lnTo>
                    <a:pt x="1308098" y="685800"/>
                  </a:lnTo>
                  <a:lnTo>
                    <a:pt x="114302" y="685800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7"/>
                  </a:lnTo>
                  <a:lnTo>
                    <a:pt x="0" y="114302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0632" y="1754120"/>
            <a:ext cx="1548553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287859" marR="6773" indent="-270927">
              <a:lnSpc>
                <a:spcPct val="101899"/>
              </a:lnSpc>
              <a:spcBef>
                <a:spcPts val="73"/>
              </a:spcBef>
            </a:pPr>
            <a:r>
              <a:rPr sz="2400" spc="-33" dirty="0">
                <a:latin typeface="Trebuchet MS"/>
                <a:cs typeface="Trebuchet MS"/>
              </a:rPr>
              <a:t>D</a:t>
            </a:r>
            <a:r>
              <a:rPr sz="2400" spc="-40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67" dirty="0">
                <a:latin typeface="Trebuchet MS"/>
                <a:cs typeface="Trebuchet MS"/>
              </a:rPr>
              <a:t>aF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293" dirty="0">
                <a:latin typeface="Trebuchet MS"/>
                <a:cs typeface="Trebuchet MS"/>
              </a:rPr>
              <a:t>/  </a:t>
            </a:r>
            <a:r>
              <a:rPr sz="2400" spc="-93" dirty="0">
                <a:latin typeface="Trebuchet MS"/>
                <a:cs typeface="Trebuchet MS"/>
              </a:rPr>
              <a:t>Dataset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40667" y="1642534"/>
            <a:ext cx="1778000" cy="1185333"/>
            <a:chOff x="2730500" y="1231900"/>
            <a:chExt cx="1333500" cy="8890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0500" y="1231900"/>
              <a:ext cx="1333500" cy="825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4800" y="1231900"/>
              <a:ext cx="1117600" cy="889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349" y="1276349"/>
              <a:ext cx="1193800" cy="685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00350" y="1276350"/>
              <a:ext cx="1193800" cy="685800"/>
            </a:xfrm>
            <a:custGeom>
              <a:avLst/>
              <a:gdLst/>
              <a:ahLst/>
              <a:cxnLst/>
              <a:rect l="l" t="t" r="r" b="b"/>
              <a:pathLst>
                <a:path w="1193800" h="685800">
                  <a:moveTo>
                    <a:pt x="0" y="114302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079497" y="0"/>
                  </a:lnTo>
                  <a:lnTo>
                    <a:pt x="1123988" y="8982"/>
                  </a:lnTo>
                  <a:lnTo>
                    <a:pt x="1160321" y="33478"/>
                  </a:lnTo>
                  <a:lnTo>
                    <a:pt x="1184817" y="69810"/>
                  </a:lnTo>
                  <a:lnTo>
                    <a:pt x="1193800" y="114302"/>
                  </a:lnTo>
                  <a:lnTo>
                    <a:pt x="1193800" y="571497"/>
                  </a:lnTo>
                  <a:lnTo>
                    <a:pt x="1184817" y="615989"/>
                  </a:lnTo>
                  <a:lnTo>
                    <a:pt x="1160321" y="652321"/>
                  </a:lnTo>
                  <a:lnTo>
                    <a:pt x="1123988" y="676817"/>
                  </a:lnTo>
                  <a:lnTo>
                    <a:pt x="1079497" y="685800"/>
                  </a:lnTo>
                  <a:lnTo>
                    <a:pt x="114302" y="685800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7"/>
                  </a:lnTo>
                  <a:lnTo>
                    <a:pt x="0" y="114302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53633" y="1754119"/>
            <a:ext cx="919480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169329" marR="6773" indent="-152396">
              <a:lnSpc>
                <a:spcPct val="101899"/>
              </a:lnSpc>
              <a:spcBef>
                <a:spcPts val="73"/>
              </a:spcBef>
            </a:pPr>
            <a:r>
              <a:rPr sz="2400" spc="-113" dirty="0">
                <a:latin typeface="Trebuchet MS"/>
                <a:cs typeface="Trebuchet MS"/>
              </a:rPr>
              <a:t>L</a:t>
            </a:r>
            <a:r>
              <a:rPr sz="2400" spc="-7" dirty="0">
                <a:latin typeface="Trebuchet MS"/>
                <a:cs typeface="Trebuchet MS"/>
              </a:rPr>
              <a:t>o</a:t>
            </a:r>
            <a:r>
              <a:rPr sz="2400" spc="-13" dirty="0">
                <a:latin typeface="Trebuchet MS"/>
                <a:cs typeface="Trebuchet MS"/>
              </a:rPr>
              <a:t>g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47" dirty="0">
                <a:latin typeface="Trebuchet MS"/>
                <a:cs typeface="Trebuchet MS"/>
              </a:rPr>
              <a:t>l  </a:t>
            </a:r>
            <a:r>
              <a:rPr sz="2400" spc="-73" dirty="0">
                <a:latin typeface="Trebuchet MS"/>
                <a:cs typeface="Trebuchet MS"/>
              </a:rPr>
              <a:t>Plan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28267" y="1151467"/>
            <a:ext cx="2201333" cy="2082800"/>
            <a:chOff x="4521200" y="863600"/>
            <a:chExt cx="1651000" cy="156210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1200" y="863600"/>
              <a:ext cx="1651000" cy="1562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2500" y="1358900"/>
              <a:ext cx="1143000" cy="622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1050" y="908050"/>
              <a:ext cx="1511300" cy="14224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91050" y="908050"/>
              <a:ext cx="1511300" cy="1422400"/>
            </a:xfrm>
            <a:custGeom>
              <a:avLst/>
              <a:gdLst/>
              <a:ahLst/>
              <a:cxnLst/>
              <a:rect l="l" t="t" r="r" b="b"/>
              <a:pathLst>
                <a:path w="1511300" h="1422400">
                  <a:moveTo>
                    <a:pt x="0" y="711200"/>
                  </a:moveTo>
                  <a:lnTo>
                    <a:pt x="755650" y="0"/>
                  </a:lnTo>
                  <a:lnTo>
                    <a:pt x="1511300" y="711200"/>
                  </a:lnTo>
                  <a:lnTo>
                    <a:pt x="755650" y="1422400"/>
                  </a:lnTo>
                  <a:lnTo>
                    <a:pt x="0" y="711200"/>
                  </a:lnTo>
                  <a:close/>
                </a:path>
              </a:pathLst>
            </a:custGeom>
            <a:ln w="127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03582" y="1936999"/>
            <a:ext cx="10117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07" dirty="0">
                <a:latin typeface="Trebuchet MS"/>
                <a:cs typeface="Trebuchet MS"/>
              </a:rPr>
              <a:t>P</a:t>
            </a:r>
            <a:r>
              <a:rPr sz="2400" spc="-93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13" dirty="0">
                <a:latin typeface="Trebuchet MS"/>
                <a:cs typeface="Trebuchet MS"/>
              </a:rPr>
              <a:t>nn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68600" y="2108200"/>
            <a:ext cx="5190067" cy="3818467"/>
            <a:chOff x="2076450" y="1581150"/>
            <a:chExt cx="3892550" cy="2863850"/>
          </a:xfrm>
        </p:grpSpPr>
        <p:sp>
          <p:nvSpPr>
            <p:cNvPr id="23" name="object 23"/>
            <p:cNvSpPr/>
            <p:nvPr/>
          </p:nvSpPr>
          <p:spPr>
            <a:xfrm>
              <a:off x="2076450" y="1581149"/>
              <a:ext cx="2524760" cy="76200"/>
            </a:xfrm>
            <a:custGeom>
              <a:avLst/>
              <a:gdLst/>
              <a:ahLst/>
              <a:cxnLst/>
              <a:rect l="l" t="t" r="r" b="b"/>
              <a:pathLst>
                <a:path w="2524760" h="76200">
                  <a:moveTo>
                    <a:pt x="718527" y="38100"/>
                  </a:moveTo>
                  <a:lnTo>
                    <a:pt x="642327" y="0"/>
                  </a:lnTo>
                  <a:lnTo>
                    <a:pt x="642327" y="31750"/>
                  </a:lnTo>
                  <a:lnTo>
                    <a:pt x="0" y="31762"/>
                  </a:lnTo>
                  <a:lnTo>
                    <a:pt x="0" y="44462"/>
                  </a:lnTo>
                  <a:lnTo>
                    <a:pt x="642327" y="44450"/>
                  </a:lnTo>
                  <a:lnTo>
                    <a:pt x="642327" y="76200"/>
                  </a:lnTo>
                  <a:lnTo>
                    <a:pt x="718527" y="38100"/>
                  </a:lnTo>
                  <a:close/>
                </a:path>
                <a:path w="2524760" h="76200">
                  <a:moveTo>
                    <a:pt x="2524468" y="38100"/>
                  </a:moveTo>
                  <a:lnTo>
                    <a:pt x="2448268" y="0"/>
                  </a:lnTo>
                  <a:lnTo>
                    <a:pt x="2448268" y="31750"/>
                  </a:lnTo>
                  <a:lnTo>
                    <a:pt x="1917700" y="31762"/>
                  </a:lnTo>
                  <a:lnTo>
                    <a:pt x="1917700" y="44462"/>
                  </a:lnTo>
                  <a:lnTo>
                    <a:pt x="2448268" y="44450"/>
                  </a:lnTo>
                  <a:lnTo>
                    <a:pt x="2448268" y="76200"/>
                  </a:lnTo>
                  <a:lnTo>
                    <a:pt x="2524468" y="381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7000" y="3924300"/>
              <a:ext cx="736600" cy="495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76850" y="3968750"/>
              <a:ext cx="596900" cy="355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276850" y="3968750"/>
              <a:ext cx="596900" cy="355600"/>
            </a:xfrm>
            <a:custGeom>
              <a:avLst/>
              <a:gdLst/>
              <a:ahLst/>
              <a:cxnLst/>
              <a:rect l="l" t="t" r="r" b="b"/>
              <a:pathLst>
                <a:path w="596900" h="355600">
                  <a:moveTo>
                    <a:pt x="0" y="59267"/>
                  </a:moveTo>
                  <a:lnTo>
                    <a:pt x="4657" y="36198"/>
                  </a:lnTo>
                  <a:lnTo>
                    <a:pt x="17359" y="17359"/>
                  </a:lnTo>
                  <a:lnTo>
                    <a:pt x="36198" y="4657"/>
                  </a:lnTo>
                  <a:lnTo>
                    <a:pt x="59267" y="0"/>
                  </a:lnTo>
                  <a:lnTo>
                    <a:pt x="537632" y="0"/>
                  </a:lnTo>
                  <a:lnTo>
                    <a:pt x="560701" y="4657"/>
                  </a:lnTo>
                  <a:lnTo>
                    <a:pt x="579540" y="17359"/>
                  </a:lnTo>
                  <a:lnTo>
                    <a:pt x="592242" y="36198"/>
                  </a:lnTo>
                  <a:lnTo>
                    <a:pt x="596900" y="59267"/>
                  </a:lnTo>
                  <a:lnTo>
                    <a:pt x="596900" y="296332"/>
                  </a:lnTo>
                  <a:lnTo>
                    <a:pt x="592242" y="319401"/>
                  </a:lnTo>
                  <a:lnTo>
                    <a:pt x="579540" y="338240"/>
                  </a:lnTo>
                  <a:lnTo>
                    <a:pt x="560701" y="350942"/>
                  </a:lnTo>
                  <a:lnTo>
                    <a:pt x="537632" y="355600"/>
                  </a:lnTo>
                  <a:lnTo>
                    <a:pt x="59267" y="355600"/>
                  </a:lnTo>
                  <a:lnTo>
                    <a:pt x="36198" y="350942"/>
                  </a:lnTo>
                  <a:lnTo>
                    <a:pt x="17359" y="338240"/>
                  </a:lnTo>
                  <a:lnTo>
                    <a:pt x="4657" y="319401"/>
                  </a:lnTo>
                  <a:lnTo>
                    <a:pt x="0" y="296332"/>
                  </a:lnTo>
                  <a:lnTo>
                    <a:pt x="0" y="59267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2400" y="3949700"/>
              <a:ext cx="736600" cy="495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2249" y="3994150"/>
              <a:ext cx="596900" cy="3556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302250" y="3994150"/>
              <a:ext cx="596900" cy="355600"/>
            </a:xfrm>
            <a:custGeom>
              <a:avLst/>
              <a:gdLst/>
              <a:ahLst/>
              <a:cxnLst/>
              <a:rect l="l" t="t" r="r" b="b"/>
              <a:pathLst>
                <a:path w="596900" h="355600">
                  <a:moveTo>
                    <a:pt x="0" y="59267"/>
                  </a:moveTo>
                  <a:lnTo>
                    <a:pt x="4657" y="36198"/>
                  </a:lnTo>
                  <a:lnTo>
                    <a:pt x="17359" y="17359"/>
                  </a:lnTo>
                  <a:lnTo>
                    <a:pt x="36198" y="4657"/>
                  </a:lnTo>
                  <a:lnTo>
                    <a:pt x="59267" y="0"/>
                  </a:lnTo>
                  <a:lnTo>
                    <a:pt x="537632" y="0"/>
                  </a:lnTo>
                  <a:lnTo>
                    <a:pt x="560701" y="4657"/>
                  </a:lnTo>
                  <a:lnTo>
                    <a:pt x="579540" y="17359"/>
                  </a:lnTo>
                  <a:lnTo>
                    <a:pt x="592242" y="36198"/>
                  </a:lnTo>
                  <a:lnTo>
                    <a:pt x="596900" y="59267"/>
                  </a:lnTo>
                  <a:lnTo>
                    <a:pt x="596900" y="296332"/>
                  </a:lnTo>
                  <a:lnTo>
                    <a:pt x="592242" y="319401"/>
                  </a:lnTo>
                  <a:lnTo>
                    <a:pt x="579540" y="338240"/>
                  </a:lnTo>
                  <a:lnTo>
                    <a:pt x="560701" y="350942"/>
                  </a:lnTo>
                  <a:lnTo>
                    <a:pt x="537632" y="355600"/>
                  </a:lnTo>
                  <a:lnTo>
                    <a:pt x="59267" y="355600"/>
                  </a:lnTo>
                  <a:lnTo>
                    <a:pt x="36198" y="350942"/>
                  </a:lnTo>
                  <a:lnTo>
                    <a:pt x="17359" y="338240"/>
                  </a:lnTo>
                  <a:lnTo>
                    <a:pt x="4657" y="319401"/>
                  </a:lnTo>
                  <a:lnTo>
                    <a:pt x="0" y="296332"/>
                  </a:lnTo>
                  <a:lnTo>
                    <a:pt x="0" y="59267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200" y="3556000"/>
              <a:ext cx="711200" cy="469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47900" y="3594100"/>
              <a:ext cx="673100" cy="368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5050" y="3600450"/>
              <a:ext cx="571500" cy="330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305050" y="3600450"/>
              <a:ext cx="571500" cy="330200"/>
            </a:xfrm>
            <a:custGeom>
              <a:avLst/>
              <a:gdLst/>
              <a:ahLst/>
              <a:cxnLst/>
              <a:rect l="l" t="t" r="r" b="b"/>
              <a:pathLst>
                <a:path w="571500" h="330200">
                  <a:moveTo>
                    <a:pt x="0" y="0"/>
                  </a:moveTo>
                  <a:lnTo>
                    <a:pt x="571500" y="0"/>
                  </a:lnTo>
                  <a:lnTo>
                    <a:pt x="57150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75007" y="4882350"/>
            <a:ext cx="559645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200" spc="47" dirty="0">
                <a:latin typeface="Trebuchet MS"/>
                <a:cs typeface="Trebuchet MS"/>
              </a:rPr>
              <a:t>S</a:t>
            </a:r>
            <a:r>
              <a:rPr sz="1200" spc="20" dirty="0">
                <a:latin typeface="Trebuchet MS"/>
                <a:cs typeface="Trebuchet MS"/>
              </a:rPr>
              <a:t>Q</a:t>
            </a:r>
            <a:r>
              <a:rPr sz="1200" spc="-53" dirty="0">
                <a:latin typeface="Trebuchet MS"/>
                <a:cs typeface="Trebuchet MS"/>
              </a:rPr>
              <a:t>L</a:t>
            </a:r>
            <a:r>
              <a:rPr sz="1200" spc="-127" dirty="0">
                <a:latin typeface="Trebuchet MS"/>
                <a:cs typeface="Trebuchet MS"/>
              </a:rPr>
              <a:t> </a:t>
            </a:r>
            <a:r>
              <a:rPr sz="1200" spc="-47" dirty="0">
                <a:latin typeface="Trebuchet MS"/>
                <a:cs typeface="Trebuchet MS"/>
              </a:rPr>
              <a:t>A</a:t>
            </a:r>
            <a:r>
              <a:rPr sz="1200" spc="27" dirty="0">
                <a:latin typeface="Trebuchet MS"/>
                <a:cs typeface="Trebuchet MS"/>
              </a:rPr>
              <a:t>ST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946400" y="5283200"/>
            <a:ext cx="999067" cy="626533"/>
            <a:chOff x="2209800" y="3962400"/>
            <a:chExt cx="749300" cy="46990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200" y="3962400"/>
              <a:ext cx="711200" cy="4699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9800" y="4000500"/>
              <a:ext cx="749300" cy="381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05050" y="4006850"/>
              <a:ext cx="571500" cy="3302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305050" y="4006850"/>
              <a:ext cx="571500" cy="330200"/>
            </a:xfrm>
            <a:custGeom>
              <a:avLst/>
              <a:gdLst/>
              <a:ahLst/>
              <a:cxnLst/>
              <a:rect l="l" t="t" r="r" b="b"/>
              <a:pathLst>
                <a:path w="571500" h="330200">
                  <a:moveTo>
                    <a:pt x="0" y="0"/>
                  </a:moveTo>
                  <a:lnTo>
                    <a:pt x="571500" y="0"/>
                  </a:lnTo>
                  <a:lnTo>
                    <a:pt x="57150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124207" y="5428166"/>
            <a:ext cx="66717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200" spc="-87" dirty="0">
                <a:latin typeface="Trebuchet MS"/>
                <a:cs typeface="Trebuchet MS"/>
              </a:rPr>
              <a:t>Dat</a:t>
            </a:r>
            <a:r>
              <a:rPr sz="1200" spc="-100" dirty="0">
                <a:latin typeface="Trebuchet MS"/>
                <a:cs typeface="Trebuchet MS"/>
              </a:rPr>
              <a:t>aF</a:t>
            </a:r>
            <a:r>
              <a:rPr sz="1200" spc="-73" dirty="0">
                <a:latin typeface="Trebuchet MS"/>
                <a:cs typeface="Trebuchet MS"/>
              </a:rPr>
              <a:t>r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73" dirty="0">
                <a:latin typeface="Trebuchet MS"/>
                <a:cs typeface="Trebuchet MS"/>
              </a:rPr>
              <a:t>m</a:t>
            </a:r>
            <a:r>
              <a:rPr sz="1200" spc="-80" dirty="0"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945467" y="5249334"/>
            <a:ext cx="1117600" cy="677333"/>
            <a:chOff x="2959100" y="3937000"/>
            <a:chExt cx="838200" cy="508000"/>
          </a:xfrm>
        </p:grpSpPr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09900" y="3949700"/>
              <a:ext cx="736600" cy="495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59100" y="3937000"/>
              <a:ext cx="838200" cy="5080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79750" y="3994150"/>
              <a:ext cx="596900" cy="3556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079750" y="3994150"/>
              <a:ext cx="596900" cy="355600"/>
            </a:xfrm>
            <a:custGeom>
              <a:avLst/>
              <a:gdLst/>
              <a:ahLst/>
              <a:cxnLst/>
              <a:rect l="l" t="t" r="r" b="b"/>
              <a:pathLst>
                <a:path w="596900" h="355600">
                  <a:moveTo>
                    <a:pt x="0" y="59267"/>
                  </a:moveTo>
                  <a:lnTo>
                    <a:pt x="4657" y="36198"/>
                  </a:lnTo>
                  <a:lnTo>
                    <a:pt x="17359" y="17359"/>
                  </a:lnTo>
                  <a:lnTo>
                    <a:pt x="36198" y="4657"/>
                  </a:lnTo>
                  <a:lnTo>
                    <a:pt x="59267" y="0"/>
                  </a:lnTo>
                  <a:lnTo>
                    <a:pt x="537632" y="0"/>
                  </a:lnTo>
                  <a:lnTo>
                    <a:pt x="560701" y="4657"/>
                  </a:lnTo>
                  <a:lnTo>
                    <a:pt x="579540" y="17359"/>
                  </a:lnTo>
                  <a:lnTo>
                    <a:pt x="592242" y="36198"/>
                  </a:lnTo>
                  <a:lnTo>
                    <a:pt x="596900" y="59267"/>
                  </a:lnTo>
                  <a:lnTo>
                    <a:pt x="596900" y="296332"/>
                  </a:lnTo>
                  <a:lnTo>
                    <a:pt x="592242" y="319401"/>
                  </a:lnTo>
                  <a:lnTo>
                    <a:pt x="579540" y="338240"/>
                  </a:lnTo>
                  <a:lnTo>
                    <a:pt x="560701" y="350942"/>
                  </a:lnTo>
                  <a:lnTo>
                    <a:pt x="537632" y="355600"/>
                  </a:lnTo>
                  <a:lnTo>
                    <a:pt x="59267" y="355600"/>
                  </a:lnTo>
                  <a:lnTo>
                    <a:pt x="36198" y="350942"/>
                  </a:lnTo>
                  <a:lnTo>
                    <a:pt x="17359" y="338240"/>
                  </a:lnTo>
                  <a:lnTo>
                    <a:pt x="4657" y="319401"/>
                  </a:lnTo>
                  <a:lnTo>
                    <a:pt x="0" y="296332"/>
                  </a:lnTo>
                  <a:lnTo>
                    <a:pt x="0" y="59267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115300" y="5336726"/>
            <a:ext cx="758613" cy="378716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R="6773" indent="16933">
              <a:lnSpc>
                <a:spcPct val="101899"/>
              </a:lnSpc>
              <a:spcBef>
                <a:spcPts val="107"/>
              </a:spcBef>
            </a:pPr>
            <a:r>
              <a:rPr sz="1200" spc="13" dirty="0">
                <a:latin typeface="Trebuchet MS"/>
                <a:cs typeface="Trebuchet MS"/>
              </a:rPr>
              <a:t>U</a:t>
            </a:r>
            <a:r>
              <a:rPr sz="1200" spc="7" dirty="0">
                <a:latin typeface="Trebuchet MS"/>
                <a:cs typeface="Trebuchet MS"/>
              </a:rPr>
              <a:t>n</a:t>
            </a:r>
            <a:r>
              <a:rPr sz="1200" spc="-67" dirty="0">
                <a:latin typeface="Trebuchet MS"/>
                <a:cs typeface="Trebuchet MS"/>
              </a:rPr>
              <a:t>r</a:t>
            </a:r>
            <a:r>
              <a:rPr sz="1200" spc="-127" dirty="0">
                <a:latin typeface="Trebuchet MS"/>
                <a:cs typeface="Trebuchet MS"/>
              </a:rPr>
              <a:t>e</a:t>
            </a:r>
            <a:r>
              <a:rPr sz="1200" spc="47" dirty="0">
                <a:latin typeface="Trebuchet MS"/>
                <a:cs typeface="Trebuchet MS"/>
              </a:rPr>
              <a:t>s</a:t>
            </a:r>
            <a:r>
              <a:rPr sz="1200" spc="13" dirty="0">
                <a:latin typeface="Trebuchet MS"/>
                <a:cs typeface="Trebuchet MS"/>
              </a:rPr>
              <a:t>o</a:t>
            </a:r>
            <a:r>
              <a:rPr sz="1200" spc="-93" dirty="0">
                <a:latin typeface="Trebuchet MS"/>
                <a:cs typeface="Trebuchet MS"/>
              </a:rPr>
              <a:t>l</a:t>
            </a:r>
            <a:r>
              <a:rPr sz="1200" spc="-67" dirty="0">
                <a:latin typeface="Trebuchet MS"/>
                <a:cs typeface="Trebuchet MS"/>
              </a:rPr>
              <a:t>v</a:t>
            </a:r>
            <a:r>
              <a:rPr sz="1200" spc="-127" dirty="0">
                <a:latin typeface="Trebuchet MS"/>
                <a:cs typeface="Trebuchet MS"/>
              </a:rPr>
              <a:t>e</a:t>
            </a:r>
            <a:r>
              <a:rPr sz="1200" spc="-13" dirty="0">
                <a:latin typeface="Trebuchet MS"/>
                <a:cs typeface="Trebuchet MS"/>
              </a:rPr>
              <a:t>d  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-7" dirty="0">
                <a:latin typeface="Trebuchet MS"/>
                <a:cs typeface="Trebuchet MS"/>
              </a:rPr>
              <a:t>o</a:t>
            </a:r>
            <a:r>
              <a:rPr sz="1200" spc="-73" dirty="0">
                <a:latin typeface="Trebuchet MS"/>
                <a:cs typeface="Trebuchet MS"/>
              </a:rPr>
              <a:t>g</a:t>
            </a:r>
            <a:r>
              <a:rPr sz="1200" spc="-87" dirty="0">
                <a:latin typeface="Trebuchet MS"/>
                <a:cs typeface="Trebuchet MS"/>
              </a:rPr>
              <a:t>i</a:t>
            </a:r>
            <a:r>
              <a:rPr sz="1200" spc="-67" dirty="0">
                <a:latin typeface="Trebuchet MS"/>
                <a:cs typeface="Trebuchet MS"/>
              </a:rPr>
              <a:t>c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73" dirty="0">
                <a:latin typeface="Trebuchet MS"/>
                <a:cs typeface="Trebuchet MS"/>
              </a:rPr>
              <a:t>l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" dirty="0">
                <a:latin typeface="Trebuchet MS"/>
                <a:cs typeface="Trebuchet MS"/>
              </a:rPr>
              <a:t>P</a:t>
            </a:r>
            <a:r>
              <a:rPr sz="1200" spc="-93" dirty="0">
                <a:latin typeface="Trebuchet MS"/>
                <a:cs typeface="Trebuchet MS"/>
              </a:rPr>
              <a:t>l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20" dirty="0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27600" y="5266267"/>
            <a:ext cx="1100667" cy="660400"/>
            <a:chOff x="3695700" y="3949700"/>
            <a:chExt cx="825500" cy="495300"/>
          </a:xfrm>
        </p:grpSpPr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46500" y="3949700"/>
              <a:ext cx="749300" cy="4953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95700" y="4000500"/>
              <a:ext cx="825500" cy="3810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16349" y="3994150"/>
              <a:ext cx="609600" cy="3556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816350" y="3994150"/>
              <a:ext cx="609600" cy="355600"/>
            </a:xfrm>
            <a:custGeom>
              <a:avLst/>
              <a:gdLst/>
              <a:ahLst/>
              <a:cxnLst/>
              <a:rect l="l" t="t" r="r" b="b"/>
              <a:pathLst>
                <a:path w="609600" h="355600">
                  <a:moveTo>
                    <a:pt x="0" y="59267"/>
                  </a:moveTo>
                  <a:lnTo>
                    <a:pt x="4657" y="36198"/>
                  </a:lnTo>
                  <a:lnTo>
                    <a:pt x="17359" y="17359"/>
                  </a:lnTo>
                  <a:lnTo>
                    <a:pt x="36198" y="4657"/>
                  </a:lnTo>
                  <a:lnTo>
                    <a:pt x="59268" y="0"/>
                  </a:lnTo>
                  <a:lnTo>
                    <a:pt x="550331" y="0"/>
                  </a:lnTo>
                  <a:lnTo>
                    <a:pt x="573401" y="4657"/>
                  </a:lnTo>
                  <a:lnTo>
                    <a:pt x="592240" y="17359"/>
                  </a:lnTo>
                  <a:lnTo>
                    <a:pt x="604942" y="36198"/>
                  </a:lnTo>
                  <a:lnTo>
                    <a:pt x="609600" y="59267"/>
                  </a:lnTo>
                  <a:lnTo>
                    <a:pt x="609600" y="296332"/>
                  </a:lnTo>
                  <a:lnTo>
                    <a:pt x="604942" y="319401"/>
                  </a:lnTo>
                  <a:lnTo>
                    <a:pt x="592240" y="338240"/>
                  </a:lnTo>
                  <a:lnTo>
                    <a:pt x="573401" y="350942"/>
                  </a:lnTo>
                  <a:lnTo>
                    <a:pt x="550331" y="355600"/>
                  </a:lnTo>
                  <a:lnTo>
                    <a:pt x="59268" y="355600"/>
                  </a:lnTo>
                  <a:lnTo>
                    <a:pt x="36198" y="350942"/>
                  </a:lnTo>
                  <a:lnTo>
                    <a:pt x="17359" y="338240"/>
                  </a:lnTo>
                  <a:lnTo>
                    <a:pt x="4657" y="319401"/>
                  </a:lnTo>
                  <a:lnTo>
                    <a:pt x="0" y="296332"/>
                  </a:lnTo>
                  <a:lnTo>
                    <a:pt x="0" y="59267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112528" y="5428164"/>
            <a:ext cx="75861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-7" dirty="0">
                <a:latin typeface="Trebuchet MS"/>
                <a:cs typeface="Trebuchet MS"/>
              </a:rPr>
              <a:t>o</a:t>
            </a:r>
            <a:r>
              <a:rPr sz="1200" spc="-73" dirty="0">
                <a:latin typeface="Trebuchet MS"/>
                <a:cs typeface="Trebuchet MS"/>
              </a:rPr>
              <a:t>g</a:t>
            </a:r>
            <a:r>
              <a:rPr sz="1200" spc="-87" dirty="0">
                <a:latin typeface="Trebuchet MS"/>
                <a:cs typeface="Trebuchet MS"/>
              </a:rPr>
              <a:t>i</a:t>
            </a:r>
            <a:r>
              <a:rPr sz="1200" spc="-67" dirty="0">
                <a:latin typeface="Trebuchet MS"/>
                <a:cs typeface="Trebuchet MS"/>
              </a:rPr>
              <a:t>c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73" dirty="0">
                <a:latin typeface="Trebuchet MS"/>
                <a:cs typeface="Trebuchet MS"/>
              </a:rPr>
              <a:t>l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" dirty="0">
                <a:latin typeface="Trebuchet MS"/>
                <a:cs typeface="Trebuchet MS"/>
              </a:rPr>
              <a:t>P</a:t>
            </a:r>
            <a:r>
              <a:rPr sz="1200" spc="-93" dirty="0">
                <a:latin typeface="Trebuchet MS"/>
                <a:cs typeface="Trebuchet MS"/>
              </a:rPr>
              <a:t>l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20" dirty="0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926667" y="5249334"/>
            <a:ext cx="1100667" cy="677333"/>
            <a:chOff x="4445000" y="3937000"/>
            <a:chExt cx="825500" cy="508000"/>
          </a:xfrm>
        </p:grpSpPr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95800" y="3949700"/>
              <a:ext cx="736600" cy="4953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45000" y="3937000"/>
              <a:ext cx="825500" cy="5080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65649" y="3994150"/>
              <a:ext cx="596900" cy="3556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565650" y="3994150"/>
              <a:ext cx="596900" cy="355600"/>
            </a:xfrm>
            <a:custGeom>
              <a:avLst/>
              <a:gdLst/>
              <a:ahLst/>
              <a:cxnLst/>
              <a:rect l="l" t="t" r="r" b="b"/>
              <a:pathLst>
                <a:path w="596900" h="355600">
                  <a:moveTo>
                    <a:pt x="0" y="59267"/>
                  </a:moveTo>
                  <a:lnTo>
                    <a:pt x="4657" y="36198"/>
                  </a:lnTo>
                  <a:lnTo>
                    <a:pt x="17359" y="17359"/>
                  </a:lnTo>
                  <a:lnTo>
                    <a:pt x="36198" y="4657"/>
                  </a:lnTo>
                  <a:lnTo>
                    <a:pt x="59267" y="0"/>
                  </a:lnTo>
                  <a:lnTo>
                    <a:pt x="537632" y="0"/>
                  </a:lnTo>
                  <a:lnTo>
                    <a:pt x="560701" y="4657"/>
                  </a:lnTo>
                  <a:lnTo>
                    <a:pt x="579540" y="17359"/>
                  </a:lnTo>
                  <a:lnTo>
                    <a:pt x="592242" y="36198"/>
                  </a:lnTo>
                  <a:lnTo>
                    <a:pt x="596900" y="59267"/>
                  </a:lnTo>
                  <a:lnTo>
                    <a:pt x="596900" y="296332"/>
                  </a:lnTo>
                  <a:lnTo>
                    <a:pt x="592242" y="319401"/>
                  </a:lnTo>
                  <a:lnTo>
                    <a:pt x="579540" y="338240"/>
                  </a:lnTo>
                  <a:lnTo>
                    <a:pt x="560701" y="350942"/>
                  </a:lnTo>
                  <a:lnTo>
                    <a:pt x="537632" y="355600"/>
                  </a:lnTo>
                  <a:lnTo>
                    <a:pt x="59267" y="355600"/>
                  </a:lnTo>
                  <a:lnTo>
                    <a:pt x="36198" y="350942"/>
                  </a:lnTo>
                  <a:lnTo>
                    <a:pt x="17359" y="338240"/>
                  </a:lnTo>
                  <a:lnTo>
                    <a:pt x="4657" y="319401"/>
                  </a:lnTo>
                  <a:lnTo>
                    <a:pt x="0" y="296332"/>
                  </a:lnTo>
                  <a:lnTo>
                    <a:pt x="0" y="59267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109755" y="5336726"/>
            <a:ext cx="758613" cy="378716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R="6773" indent="50799">
              <a:lnSpc>
                <a:spcPct val="101899"/>
              </a:lnSpc>
              <a:spcBef>
                <a:spcPts val="107"/>
              </a:spcBef>
            </a:pPr>
            <a:r>
              <a:rPr sz="1200" spc="-60" dirty="0">
                <a:latin typeface="Trebuchet MS"/>
                <a:cs typeface="Trebuchet MS"/>
              </a:rPr>
              <a:t>Optimized </a:t>
            </a:r>
            <a:r>
              <a:rPr sz="1200" spc="-53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</a:t>
            </a:r>
            <a:r>
              <a:rPr sz="1200" spc="-7" dirty="0">
                <a:latin typeface="Trebuchet MS"/>
                <a:cs typeface="Trebuchet MS"/>
              </a:rPr>
              <a:t>o</a:t>
            </a:r>
            <a:r>
              <a:rPr sz="1200" spc="-73" dirty="0">
                <a:latin typeface="Trebuchet MS"/>
                <a:cs typeface="Trebuchet MS"/>
              </a:rPr>
              <a:t>g</a:t>
            </a:r>
            <a:r>
              <a:rPr sz="1200" spc="-87" dirty="0">
                <a:latin typeface="Trebuchet MS"/>
                <a:cs typeface="Trebuchet MS"/>
              </a:rPr>
              <a:t>i</a:t>
            </a:r>
            <a:r>
              <a:rPr sz="1200" spc="-67" dirty="0">
                <a:latin typeface="Trebuchet MS"/>
                <a:cs typeface="Trebuchet MS"/>
              </a:rPr>
              <a:t>c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73" dirty="0">
                <a:latin typeface="Trebuchet MS"/>
                <a:cs typeface="Trebuchet MS"/>
              </a:rPr>
              <a:t>l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" dirty="0">
                <a:latin typeface="Trebuchet MS"/>
                <a:cs typeface="Trebuchet MS"/>
              </a:rPr>
              <a:t>P</a:t>
            </a:r>
            <a:r>
              <a:rPr sz="1200" spc="-93" dirty="0">
                <a:latin typeface="Trebuchet MS"/>
                <a:cs typeface="Trebuchet MS"/>
              </a:rPr>
              <a:t>l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20" dirty="0"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42267" y="4961467"/>
            <a:ext cx="6417733" cy="1066800"/>
            <a:chOff x="2806700" y="3721100"/>
            <a:chExt cx="4813300" cy="800100"/>
          </a:xfrm>
        </p:grpSpPr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06700" y="3721100"/>
              <a:ext cx="406400" cy="6096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870832" y="3762787"/>
              <a:ext cx="205104" cy="412750"/>
            </a:xfrm>
            <a:custGeom>
              <a:avLst/>
              <a:gdLst/>
              <a:ahLst/>
              <a:cxnLst/>
              <a:rect l="l" t="t" r="r" b="b"/>
              <a:pathLst>
                <a:path w="205105" h="412750">
                  <a:moveTo>
                    <a:pt x="11435" y="0"/>
                  </a:moveTo>
                  <a:lnTo>
                    <a:pt x="0" y="5524"/>
                  </a:lnTo>
                  <a:lnTo>
                    <a:pt x="164569" y="346268"/>
                  </a:lnTo>
                  <a:lnTo>
                    <a:pt x="135978" y="360076"/>
                  </a:lnTo>
                  <a:lnTo>
                    <a:pt x="203426" y="412123"/>
                  </a:lnTo>
                  <a:lnTo>
                    <a:pt x="204595" y="326936"/>
                  </a:lnTo>
                  <a:lnTo>
                    <a:pt x="176005" y="340745"/>
                  </a:lnTo>
                  <a:lnTo>
                    <a:pt x="11435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06700" y="4051300"/>
              <a:ext cx="406400" cy="2794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76550" y="4133850"/>
              <a:ext cx="197708" cy="762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06800" y="4051300"/>
              <a:ext cx="355600" cy="2794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76650" y="4133850"/>
              <a:ext cx="149673" cy="762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56100" y="4051300"/>
              <a:ext cx="355600" cy="2794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25950" y="4133850"/>
              <a:ext cx="149673" cy="762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48500" y="3962400"/>
              <a:ext cx="571500" cy="4699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73900" y="4013200"/>
              <a:ext cx="508000" cy="3683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18349" y="4006850"/>
              <a:ext cx="431800" cy="33020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118350" y="4006850"/>
              <a:ext cx="431800" cy="330200"/>
            </a:xfrm>
            <a:custGeom>
              <a:avLst/>
              <a:gdLst/>
              <a:ahLst/>
              <a:cxnLst/>
              <a:rect l="l" t="t" r="r" b="b"/>
              <a:pathLst>
                <a:path w="431800" h="330200">
                  <a:moveTo>
                    <a:pt x="0" y="0"/>
                  </a:moveTo>
                  <a:lnTo>
                    <a:pt x="431800" y="0"/>
                  </a:lnTo>
                  <a:lnTo>
                    <a:pt x="431800" y="330200"/>
                  </a:lnTo>
                  <a:lnTo>
                    <a:pt x="0" y="330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99200" y="3949700"/>
              <a:ext cx="736600" cy="49530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24600" y="3873500"/>
              <a:ext cx="685800" cy="6477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9050" y="3994150"/>
              <a:ext cx="596900" cy="3556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369050" y="3994150"/>
              <a:ext cx="596900" cy="355600"/>
            </a:xfrm>
            <a:custGeom>
              <a:avLst/>
              <a:gdLst/>
              <a:ahLst/>
              <a:cxnLst/>
              <a:rect l="l" t="t" r="r" b="b"/>
              <a:pathLst>
                <a:path w="596900" h="355600">
                  <a:moveTo>
                    <a:pt x="0" y="59267"/>
                  </a:moveTo>
                  <a:lnTo>
                    <a:pt x="4657" y="36198"/>
                  </a:lnTo>
                  <a:lnTo>
                    <a:pt x="17359" y="17359"/>
                  </a:lnTo>
                  <a:lnTo>
                    <a:pt x="36198" y="4657"/>
                  </a:lnTo>
                  <a:lnTo>
                    <a:pt x="59267" y="0"/>
                  </a:lnTo>
                  <a:lnTo>
                    <a:pt x="537632" y="0"/>
                  </a:lnTo>
                  <a:lnTo>
                    <a:pt x="560702" y="4657"/>
                  </a:lnTo>
                  <a:lnTo>
                    <a:pt x="579540" y="17359"/>
                  </a:lnTo>
                  <a:lnTo>
                    <a:pt x="592242" y="36198"/>
                  </a:lnTo>
                  <a:lnTo>
                    <a:pt x="596900" y="59267"/>
                  </a:lnTo>
                  <a:lnTo>
                    <a:pt x="596900" y="296332"/>
                  </a:lnTo>
                  <a:lnTo>
                    <a:pt x="592242" y="319401"/>
                  </a:lnTo>
                  <a:lnTo>
                    <a:pt x="579540" y="338240"/>
                  </a:lnTo>
                  <a:lnTo>
                    <a:pt x="560702" y="350942"/>
                  </a:lnTo>
                  <a:lnTo>
                    <a:pt x="537632" y="355600"/>
                  </a:lnTo>
                  <a:lnTo>
                    <a:pt x="59267" y="355600"/>
                  </a:lnTo>
                  <a:lnTo>
                    <a:pt x="36198" y="350942"/>
                  </a:lnTo>
                  <a:lnTo>
                    <a:pt x="17359" y="338240"/>
                  </a:lnTo>
                  <a:lnTo>
                    <a:pt x="4657" y="319401"/>
                  </a:lnTo>
                  <a:lnTo>
                    <a:pt x="0" y="296332"/>
                  </a:lnTo>
                  <a:lnTo>
                    <a:pt x="0" y="59267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6" name="object 7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29300" y="4051300"/>
              <a:ext cx="673100" cy="2794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899143" y="4133918"/>
              <a:ext cx="461009" cy="76200"/>
            </a:xfrm>
            <a:custGeom>
              <a:avLst/>
              <a:gdLst/>
              <a:ahLst/>
              <a:cxnLst/>
              <a:rect l="l" t="t" r="r" b="b"/>
              <a:pathLst>
                <a:path w="461010" h="76200">
                  <a:moveTo>
                    <a:pt x="384210" y="0"/>
                  </a:moveTo>
                  <a:lnTo>
                    <a:pt x="384239" y="31750"/>
                  </a:lnTo>
                  <a:lnTo>
                    <a:pt x="0" y="32093"/>
                  </a:lnTo>
                  <a:lnTo>
                    <a:pt x="12" y="44793"/>
                  </a:lnTo>
                  <a:lnTo>
                    <a:pt x="384251" y="44450"/>
                  </a:lnTo>
                  <a:lnTo>
                    <a:pt x="384279" y="76199"/>
                  </a:lnTo>
                  <a:lnTo>
                    <a:pt x="460444" y="38031"/>
                  </a:lnTo>
                  <a:lnTo>
                    <a:pt x="38421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78" name="object 7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896100" y="4051300"/>
              <a:ext cx="368300" cy="2794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65950" y="4133850"/>
              <a:ext cx="161291" cy="76200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4669789" y="4888463"/>
            <a:ext cx="63415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467" spc="-33" dirty="0">
                <a:latin typeface="Trebuchet MS"/>
                <a:cs typeface="Trebuchet MS"/>
              </a:rPr>
              <a:t>A</a:t>
            </a:r>
            <a:r>
              <a:rPr sz="1467" spc="-47" dirty="0">
                <a:latin typeface="Trebuchet MS"/>
                <a:cs typeface="Trebuchet MS"/>
              </a:rPr>
              <a:t>n</a:t>
            </a:r>
            <a:r>
              <a:rPr sz="1467" spc="-107" dirty="0">
                <a:latin typeface="Trebuchet MS"/>
                <a:cs typeface="Trebuchet MS"/>
              </a:rPr>
              <a:t>a</a:t>
            </a:r>
            <a:r>
              <a:rPr sz="1467" spc="-40" dirty="0">
                <a:latin typeface="Trebuchet MS"/>
                <a:cs typeface="Trebuchet MS"/>
              </a:rPr>
              <a:t>l</a:t>
            </a:r>
            <a:r>
              <a:rPr sz="1467" spc="-60" dirty="0">
                <a:latin typeface="Trebuchet MS"/>
                <a:cs typeface="Trebuchet MS"/>
              </a:rPr>
              <a:t>y</a:t>
            </a:r>
            <a:r>
              <a:rPr sz="1467" spc="-67" dirty="0">
                <a:latin typeface="Trebuchet MS"/>
                <a:cs typeface="Trebuchet MS"/>
              </a:rPr>
              <a:t>s</a:t>
            </a:r>
            <a:r>
              <a:rPr sz="1467" spc="-27" dirty="0">
                <a:latin typeface="Trebuchet MS"/>
                <a:cs typeface="Trebuchet MS"/>
              </a:rPr>
              <a:t>i</a:t>
            </a:r>
            <a:r>
              <a:rPr sz="1467" dirty="0">
                <a:latin typeface="Trebuchet MS"/>
                <a:cs typeface="Trebuchet MS"/>
              </a:rPr>
              <a:t>s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18104" y="4778137"/>
            <a:ext cx="1850813" cy="4790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 indent="220128">
              <a:lnSpc>
                <a:spcPct val="106100"/>
              </a:lnSpc>
              <a:spcBef>
                <a:spcPts val="133"/>
              </a:spcBef>
              <a:tabLst>
                <a:tab pos="1148897" algn="l"/>
              </a:tabLst>
            </a:pPr>
            <a:r>
              <a:rPr sz="1467" spc="-60" dirty="0">
                <a:latin typeface="Trebuchet MS"/>
                <a:cs typeface="Trebuchet MS"/>
              </a:rPr>
              <a:t>Logical	</a:t>
            </a:r>
            <a:r>
              <a:rPr sz="1467" spc="-53" dirty="0">
                <a:latin typeface="Trebuchet MS"/>
                <a:cs typeface="Trebuchet MS"/>
              </a:rPr>
              <a:t>Physical </a:t>
            </a:r>
            <a:r>
              <a:rPr sz="1467" spc="-427" dirty="0">
                <a:latin typeface="Trebuchet MS"/>
                <a:cs typeface="Trebuchet MS"/>
              </a:rPr>
              <a:t> </a:t>
            </a:r>
            <a:r>
              <a:rPr sz="1467" spc="-60" dirty="0">
                <a:latin typeface="Trebuchet MS"/>
                <a:cs typeface="Trebuchet MS"/>
              </a:rPr>
              <a:t>O</a:t>
            </a:r>
            <a:r>
              <a:rPr sz="1467" spc="-27" dirty="0">
                <a:latin typeface="Trebuchet MS"/>
                <a:cs typeface="Trebuchet MS"/>
              </a:rPr>
              <a:t>p</a:t>
            </a:r>
            <a:r>
              <a:rPr sz="1467" spc="-187" dirty="0">
                <a:latin typeface="Trebuchet MS"/>
                <a:cs typeface="Trebuchet MS"/>
              </a:rPr>
              <a:t>t</a:t>
            </a:r>
            <a:r>
              <a:rPr sz="1467" spc="-27" dirty="0">
                <a:latin typeface="Trebuchet MS"/>
                <a:cs typeface="Trebuchet MS"/>
              </a:rPr>
              <a:t>i</a:t>
            </a:r>
            <a:r>
              <a:rPr sz="1467" spc="-20" dirty="0">
                <a:latin typeface="Trebuchet MS"/>
                <a:cs typeface="Trebuchet MS"/>
              </a:rPr>
              <a:t>m</a:t>
            </a:r>
            <a:r>
              <a:rPr sz="1467" spc="-27" dirty="0">
                <a:latin typeface="Trebuchet MS"/>
                <a:cs typeface="Trebuchet MS"/>
              </a:rPr>
              <a:t>i</a:t>
            </a:r>
            <a:r>
              <a:rPr sz="1467" spc="-167" dirty="0">
                <a:latin typeface="Trebuchet MS"/>
                <a:cs typeface="Trebuchet MS"/>
              </a:rPr>
              <a:t>z</a:t>
            </a:r>
            <a:r>
              <a:rPr sz="1467" spc="-107" dirty="0">
                <a:latin typeface="Trebuchet MS"/>
                <a:cs typeface="Trebuchet MS"/>
              </a:rPr>
              <a:t>a</a:t>
            </a:r>
            <a:r>
              <a:rPr sz="1467" spc="-187" dirty="0">
                <a:latin typeface="Trebuchet MS"/>
                <a:cs typeface="Trebuchet MS"/>
              </a:rPr>
              <a:t>t</a:t>
            </a:r>
            <a:r>
              <a:rPr sz="1467" spc="-27" dirty="0">
                <a:latin typeface="Trebuchet MS"/>
                <a:cs typeface="Trebuchet MS"/>
              </a:rPr>
              <a:t>i</a:t>
            </a:r>
            <a:r>
              <a:rPr sz="1467" spc="7" dirty="0">
                <a:latin typeface="Trebuchet MS"/>
                <a:cs typeface="Trebuchet MS"/>
              </a:rPr>
              <a:t>o</a:t>
            </a:r>
            <a:r>
              <a:rPr sz="1467" spc="-27" dirty="0">
                <a:latin typeface="Trebuchet MS"/>
                <a:cs typeface="Trebuchet MS"/>
              </a:rPr>
              <a:t>n</a:t>
            </a:r>
            <a:r>
              <a:rPr sz="1467" dirty="0">
                <a:latin typeface="Trebuchet MS"/>
                <a:cs typeface="Trebuchet MS"/>
              </a:rPr>
              <a:t>	</a:t>
            </a:r>
            <a:r>
              <a:rPr sz="1467" spc="-80" dirty="0">
                <a:latin typeface="Trebuchet MS"/>
                <a:cs typeface="Trebuchet MS"/>
              </a:rPr>
              <a:t>P</a:t>
            </a:r>
            <a:r>
              <a:rPr sz="1467" spc="13" dirty="0">
                <a:latin typeface="Trebuchet MS"/>
                <a:cs typeface="Trebuchet MS"/>
              </a:rPr>
              <a:t>l</a:t>
            </a:r>
            <a:r>
              <a:rPr sz="1467" spc="-107" dirty="0">
                <a:latin typeface="Trebuchet MS"/>
                <a:cs typeface="Trebuchet MS"/>
              </a:rPr>
              <a:t>a</a:t>
            </a:r>
            <a:r>
              <a:rPr sz="1467" spc="-13" dirty="0">
                <a:latin typeface="Trebuchet MS"/>
                <a:cs typeface="Trebuchet MS"/>
              </a:rPr>
              <a:t>nn</a:t>
            </a:r>
            <a:r>
              <a:rPr sz="1467" spc="-27" dirty="0">
                <a:latin typeface="Trebuchet MS"/>
                <a:cs typeface="Trebuchet MS"/>
              </a:rPr>
              <a:t>i</a:t>
            </a:r>
            <a:r>
              <a:rPr sz="1467" spc="-13" dirty="0">
                <a:latin typeface="Trebuchet MS"/>
                <a:cs typeface="Trebuchet MS"/>
              </a:rPr>
              <a:t>n</a:t>
            </a:r>
            <a:r>
              <a:rPr sz="1467" spc="-27" dirty="0">
                <a:latin typeface="Trebuchet MS"/>
                <a:cs typeface="Trebuchet MS"/>
              </a:rPr>
              <a:t>g</a:t>
            </a:r>
            <a:endParaRPr sz="1467">
              <a:latin typeface="Trebuchet MS"/>
              <a:cs typeface="Trebuchet MS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772400" y="4910667"/>
            <a:ext cx="711200" cy="1354667"/>
            <a:chOff x="5829300" y="3683000"/>
            <a:chExt cx="533400" cy="1016000"/>
          </a:xfrm>
        </p:grpSpPr>
        <p:pic>
          <p:nvPicPr>
            <p:cNvPr id="83" name="object 8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829300" y="4127500"/>
              <a:ext cx="533400" cy="57150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894405" y="4167730"/>
              <a:ext cx="328930" cy="368935"/>
            </a:xfrm>
            <a:custGeom>
              <a:avLst/>
              <a:gdLst/>
              <a:ahLst/>
              <a:cxnLst/>
              <a:rect l="l" t="t" r="r" b="b"/>
              <a:pathLst>
                <a:path w="328929" h="368935">
                  <a:moveTo>
                    <a:pt x="9489" y="0"/>
                  </a:moveTo>
                  <a:lnTo>
                    <a:pt x="0" y="8439"/>
                  </a:lnTo>
                  <a:lnTo>
                    <a:pt x="273415" y="315910"/>
                  </a:lnTo>
                  <a:lnTo>
                    <a:pt x="249689" y="337008"/>
                  </a:lnTo>
                  <a:lnTo>
                    <a:pt x="328796" y="368633"/>
                  </a:lnTo>
                  <a:lnTo>
                    <a:pt x="306632" y="286373"/>
                  </a:lnTo>
                  <a:lnTo>
                    <a:pt x="282906" y="307471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5" name="object 8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829300" y="3683000"/>
              <a:ext cx="533400" cy="58420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894355" y="3803650"/>
              <a:ext cx="328930" cy="377825"/>
            </a:xfrm>
            <a:custGeom>
              <a:avLst/>
              <a:gdLst/>
              <a:ahLst/>
              <a:cxnLst/>
              <a:rect l="l" t="t" r="r" b="b"/>
              <a:pathLst>
                <a:path w="328929" h="377825">
                  <a:moveTo>
                    <a:pt x="328847" y="0"/>
                  </a:moveTo>
                  <a:lnTo>
                    <a:pt x="250112" y="32541"/>
                  </a:lnTo>
                  <a:lnTo>
                    <a:pt x="274082" y="53362"/>
                  </a:lnTo>
                  <a:lnTo>
                    <a:pt x="0" y="368888"/>
                  </a:lnTo>
                  <a:lnTo>
                    <a:pt x="9588" y="377217"/>
                  </a:lnTo>
                  <a:lnTo>
                    <a:pt x="283669" y="61691"/>
                  </a:lnTo>
                  <a:lnTo>
                    <a:pt x="307639" y="82512"/>
                  </a:lnTo>
                  <a:lnTo>
                    <a:pt x="328847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7" name="object 8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32500" y="3746500"/>
              <a:ext cx="304800" cy="88900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994400" y="3784600"/>
              <a:ext cx="368300" cy="78740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102349" y="3790949"/>
              <a:ext cx="165100" cy="749300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8136467" y="5054600"/>
            <a:ext cx="166712" cy="999067"/>
          </a:xfrm>
          <a:prstGeom prst="rect">
            <a:avLst/>
          </a:prstGeom>
          <a:ln w="12700">
            <a:solidFill>
              <a:srgbClr val="16A753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57476">
              <a:lnSpc>
                <a:spcPts val="1340"/>
              </a:lnSpc>
            </a:pPr>
            <a:r>
              <a:rPr sz="1200" spc="-13" dirty="0">
                <a:latin typeface="Trebuchet MS"/>
                <a:cs typeface="Trebuchet MS"/>
              </a:rPr>
              <a:t>C</a:t>
            </a:r>
            <a:r>
              <a:rPr sz="1200" spc="20" dirty="0">
                <a:latin typeface="Trebuchet MS"/>
                <a:cs typeface="Trebuchet MS"/>
              </a:rPr>
              <a:t>o</a:t>
            </a:r>
            <a:r>
              <a:rPr sz="1200" spc="47" dirty="0">
                <a:latin typeface="Trebuchet MS"/>
                <a:cs typeface="Trebuchet MS"/>
              </a:rPr>
              <a:t>s</a:t>
            </a:r>
            <a:r>
              <a:rPr sz="1200" dirty="0">
                <a:latin typeface="Trebuchet MS"/>
                <a:cs typeface="Trebuchet MS"/>
              </a:rPr>
              <a:t>t</a:t>
            </a:r>
            <a:r>
              <a:rPr sz="1200" spc="-73" dirty="0">
                <a:latin typeface="Trebuchet MS"/>
                <a:cs typeface="Trebuchet MS"/>
              </a:rPr>
              <a:t> </a:t>
            </a:r>
            <a:r>
              <a:rPr sz="1200" spc="-53" dirty="0">
                <a:latin typeface="Trebuchet MS"/>
                <a:cs typeface="Trebuchet MS"/>
              </a:rPr>
              <a:t>M</a:t>
            </a:r>
            <a:r>
              <a:rPr sz="1200" spc="20" dirty="0">
                <a:latin typeface="Trebuchet MS"/>
                <a:cs typeface="Trebuchet MS"/>
              </a:rPr>
              <a:t>o</a:t>
            </a:r>
            <a:r>
              <a:rPr sz="1200" spc="13" dirty="0">
                <a:latin typeface="Trebuchet MS"/>
                <a:cs typeface="Trebuchet MS"/>
              </a:rPr>
              <a:t>d</a:t>
            </a:r>
            <a:r>
              <a:rPr sz="1200" spc="-47" dirty="0">
                <a:latin typeface="Trebuchet MS"/>
                <a:cs typeface="Trebuchet MS"/>
              </a:rPr>
              <a:t>e</a:t>
            </a:r>
            <a:r>
              <a:rPr sz="1200" dirty="0">
                <a:latin typeface="Trebuchet MS"/>
                <a:cs typeface="Trebuchet MS"/>
              </a:rPr>
              <a:t>l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027334" y="5300134"/>
            <a:ext cx="982133" cy="677333"/>
            <a:chOff x="5270500" y="3975100"/>
            <a:chExt cx="736600" cy="508000"/>
          </a:xfrm>
        </p:grpSpPr>
        <p:pic>
          <p:nvPicPr>
            <p:cNvPr id="92" name="object 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270500" y="3975100"/>
              <a:ext cx="736600" cy="50800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308600" y="3975100"/>
              <a:ext cx="673100" cy="50800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340350" y="4019549"/>
              <a:ext cx="596900" cy="36830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340350" y="4019550"/>
              <a:ext cx="596900" cy="368300"/>
            </a:xfrm>
            <a:custGeom>
              <a:avLst/>
              <a:gdLst/>
              <a:ahLst/>
              <a:cxnLst/>
              <a:rect l="l" t="t" r="r" b="b"/>
              <a:pathLst>
                <a:path w="596900" h="368300">
                  <a:moveTo>
                    <a:pt x="0" y="61384"/>
                  </a:moveTo>
                  <a:lnTo>
                    <a:pt x="4823" y="37490"/>
                  </a:lnTo>
                  <a:lnTo>
                    <a:pt x="17979" y="17979"/>
                  </a:lnTo>
                  <a:lnTo>
                    <a:pt x="37490" y="4823"/>
                  </a:lnTo>
                  <a:lnTo>
                    <a:pt x="61384" y="0"/>
                  </a:lnTo>
                  <a:lnTo>
                    <a:pt x="535515" y="0"/>
                  </a:lnTo>
                  <a:lnTo>
                    <a:pt x="559409" y="4823"/>
                  </a:lnTo>
                  <a:lnTo>
                    <a:pt x="578920" y="17979"/>
                  </a:lnTo>
                  <a:lnTo>
                    <a:pt x="592076" y="37490"/>
                  </a:lnTo>
                  <a:lnTo>
                    <a:pt x="596900" y="61384"/>
                  </a:lnTo>
                  <a:lnTo>
                    <a:pt x="596900" y="306915"/>
                  </a:lnTo>
                  <a:lnTo>
                    <a:pt x="592076" y="330809"/>
                  </a:lnTo>
                  <a:lnTo>
                    <a:pt x="578920" y="350320"/>
                  </a:lnTo>
                  <a:lnTo>
                    <a:pt x="559409" y="363476"/>
                  </a:lnTo>
                  <a:lnTo>
                    <a:pt x="535515" y="368300"/>
                  </a:lnTo>
                  <a:lnTo>
                    <a:pt x="61384" y="368300"/>
                  </a:lnTo>
                  <a:lnTo>
                    <a:pt x="37490" y="363476"/>
                  </a:lnTo>
                  <a:lnTo>
                    <a:pt x="17979" y="350320"/>
                  </a:lnTo>
                  <a:lnTo>
                    <a:pt x="4823" y="330809"/>
                  </a:lnTo>
                  <a:lnTo>
                    <a:pt x="0" y="306915"/>
                  </a:lnTo>
                  <a:lnTo>
                    <a:pt x="0" y="61384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253470" y="5379829"/>
            <a:ext cx="527473" cy="378716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84665" marR="6773" indent="-84665">
              <a:lnSpc>
                <a:spcPct val="101899"/>
              </a:lnSpc>
              <a:spcBef>
                <a:spcPts val="107"/>
              </a:spcBef>
            </a:pPr>
            <a:r>
              <a:rPr sz="1200" spc="-20" dirty="0">
                <a:latin typeface="Trebuchet MS"/>
                <a:cs typeface="Trebuchet MS"/>
              </a:rPr>
              <a:t>P</a:t>
            </a:r>
            <a:r>
              <a:rPr sz="1200" spc="13" dirty="0">
                <a:latin typeface="Trebuchet MS"/>
                <a:cs typeface="Trebuchet MS"/>
              </a:rPr>
              <a:t>h</a:t>
            </a:r>
            <a:r>
              <a:rPr sz="1200" spc="-67" dirty="0">
                <a:latin typeface="Trebuchet MS"/>
                <a:cs typeface="Trebuchet MS"/>
              </a:rPr>
              <a:t>y</a:t>
            </a:r>
            <a:r>
              <a:rPr sz="1200" spc="47" dirty="0">
                <a:latin typeface="Trebuchet MS"/>
                <a:cs typeface="Trebuchet MS"/>
              </a:rPr>
              <a:t>s</a:t>
            </a:r>
            <a:r>
              <a:rPr sz="1200" spc="-87" dirty="0">
                <a:latin typeface="Trebuchet MS"/>
                <a:cs typeface="Trebuchet MS"/>
              </a:rPr>
              <a:t>i</a:t>
            </a:r>
            <a:r>
              <a:rPr sz="1200" spc="-67" dirty="0">
                <a:latin typeface="Trebuchet MS"/>
                <a:cs typeface="Trebuchet MS"/>
              </a:rPr>
              <a:t>c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73" dirty="0">
                <a:latin typeface="Trebuchet MS"/>
                <a:cs typeface="Trebuchet MS"/>
              </a:rPr>
              <a:t>l  </a:t>
            </a:r>
            <a:r>
              <a:rPr sz="1200" spc="-40" dirty="0">
                <a:latin typeface="Trebuchet MS"/>
                <a:cs typeface="Trebuchet MS"/>
              </a:rPr>
              <a:t>Plans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603736" y="4815877"/>
            <a:ext cx="1339425" cy="10156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99808" algn="ctr">
              <a:lnSpc>
                <a:spcPts val="1680"/>
              </a:lnSpc>
              <a:spcBef>
                <a:spcPts val="133"/>
              </a:spcBef>
            </a:pPr>
            <a:r>
              <a:rPr sz="1467" spc="-47" dirty="0">
                <a:latin typeface="Trebuchet MS"/>
                <a:cs typeface="Trebuchet MS"/>
              </a:rPr>
              <a:t>Code</a:t>
            </a:r>
            <a:endParaRPr sz="1467">
              <a:latin typeface="Trebuchet MS"/>
              <a:cs typeface="Trebuchet MS"/>
            </a:endParaRPr>
          </a:p>
          <a:p>
            <a:pPr marL="225208" algn="ctr">
              <a:lnSpc>
                <a:spcPts val="1680"/>
              </a:lnSpc>
            </a:pPr>
            <a:r>
              <a:rPr sz="1467" spc="-87" dirty="0">
                <a:latin typeface="Trebuchet MS"/>
                <a:cs typeface="Trebuchet MS"/>
              </a:rPr>
              <a:t>Generation</a:t>
            </a:r>
            <a:endParaRPr sz="1467">
              <a:latin typeface="Trebuchet MS"/>
              <a:cs typeface="Trebuchet MS"/>
            </a:endParaRPr>
          </a:p>
          <a:p>
            <a:pPr>
              <a:spcBef>
                <a:spcPts val="53"/>
              </a:spcBef>
            </a:pPr>
            <a:r>
              <a:rPr sz="1200" spc="-67" dirty="0">
                <a:latin typeface="Trebuchet MS"/>
                <a:cs typeface="Trebuchet MS"/>
              </a:rPr>
              <a:t>Selected</a:t>
            </a:r>
            <a:endParaRPr sz="1200">
              <a:latin typeface="Trebuchet MS"/>
              <a:cs typeface="Trebuchet MS"/>
            </a:endParaRPr>
          </a:p>
          <a:p>
            <a:pPr marL="135463" marR="6773" indent="-118530">
              <a:lnSpc>
                <a:spcPct val="101899"/>
              </a:lnSpc>
              <a:tabLst>
                <a:tab pos="1005815" algn="l"/>
              </a:tabLst>
            </a:pPr>
            <a:r>
              <a:rPr sz="1200" spc="-20" dirty="0">
                <a:latin typeface="Trebuchet MS"/>
                <a:cs typeface="Trebuchet MS"/>
              </a:rPr>
              <a:t>P</a:t>
            </a:r>
            <a:r>
              <a:rPr sz="1200" spc="13" dirty="0">
                <a:latin typeface="Trebuchet MS"/>
                <a:cs typeface="Trebuchet MS"/>
              </a:rPr>
              <a:t>h</a:t>
            </a:r>
            <a:r>
              <a:rPr sz="1200" spc="-67" dirty="0">
                <a:latin typeface="Trebuchet MS"/>
                <a:cs typeface="Trebuchet MS"/>
              </a:rPr>
              <a:t>y</a:t>
            </a:r>
            <a:r>
              <a:rPr sz="1200" spc="47" dirty="0">
                <a:latin typeface="Trebuchet MS"/>
                <a:cs typeface="Trebuchet MS"/>
              </a:rPr>
              <a:t>s</a:t>
            </a:r>
            <a:r>
              <a:rPr sz="1200" spc="-87" dirty="0">
                <a:latin typeface="Trebuchet MS"/>
                <a:cs typeface="Trebuchet MS"/>
              </a:rPr>
              <a:t>i</a:t>
            </a:r>
            <a:r>
              <a:rPr sz="1200" spc="-67" dirty="0">
                <a:latin typeface="Trebuchet MS"/>
                <a:cs typeface="Trebuchet MS"/>
              </a:rPr>
              <a:t>c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73" dirty="0">
                <a:latin typeface="Trebuchet MS"/>
                <a:cs typeface="Trebuchet MS"/>
              </a:rPr>
              <a:t>l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-27" dirty="0">
                <a:latin typeface="Trebuchet MS"/>
                <a:cs typeface="Trebuchet MS"/>
              </a:rPr>
              <a:t>R</a:t>
            </a:r>
            <a:r>
              <a:rPr sz="1200" spc="-80" dirty="0">
                <a:latin typeface="Trebuchet MS"/>
                <a:cs typeface="Trebuchet MS"/>
              </a:rPr>
              <a:t>D</a:t>
            </a:r>
            <a:r>
              <a:rPr sz="1200" spc="-73" dirty="0">
                <a:latin typeface="Trebuchet MS"/>
                <a:cs typeface="Trebuchet MS"/>
              </a:rPr>
              <a:t>D</a:t>
            </a:r>
            <a:r>
              <a:rPr sz="1200" dirty="0">
                <a:latin typeface="Trebuchet MS"/>
                <a:cs typeface="Trebuchet MS"/>
              </a:rPr>
              <a:t>s  </a:t>
            </a:r>
            <a:r>
              <a:rPr sz="1200" spc="-53" dirty="0">
                <a:latin typeface="Trebuchet MS"/>
                <a:cs typeface="Trebuchet MS"/>
              </a:rPr>
              <a:t>Plan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521200" y="5875867"/>
            <a:ext cx="931333" cy="491067"/>
            <a:chOff x="3390900" y="4406900"/>
            <a:chExt cx="698500" cy="368300"/>
          </a:xfrm>
        </p:grpSpPr>
        <p:pic>
          <p:nvPicPr>
            <p:cNvPr id="99" name="object 9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390900" y="4419600"/>
              <a:ext cx="698500" cy="35560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429000" y="4406900"/>
              <a:ext cx="609600" cy="36830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460750" y="4464049"/>
              <a:ext cx="558800" cy="21590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460750" y="4464050"/>
              <a:ext cx="558800" cy="215900"/>
            </a:xfrm>
            <a:custGeom>
              <a:avLst/>
              <a:gdLst/>
              <a:ahLst/>
              <a:cxnLst/>
              <a:rect l="l" t="t" r="r" b="b"/>
              <a:pathLst>
                <a:path w="558800" h="215900">
                  <a:moveTo>
                    <a:pt x="0" y="0"/>
                  </a:moveTo>
                  <a:lnTo>
                    <a:pt x="558800" y="0"/>
                  </a:lnTo>
                  <a:lnTo>
                    <a:pt x="558800" y="215900"/>
                  </a:lnTo>
                  <a:lnTo>
                    <a:pt x="0" y="215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753353" y="5965539"/>
            <a:ext cx="480907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200" spc="-67" dirty="0">
                <a:latin typeface="Trebuchet MS"/>
                <a:cs typeface="Trebuchet MS"/>
              </a:rPr>
              <a:t>Catalog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980267" y="5401734"/>
            <a:ext cx="4284133" cy="1032933"/>
            <a:chOff x="2235200" y="4051300"/>
            <a:chExt cx="3213100" cy="774700"/>
          </a:xfrm>
        </p:grpSpPr>
        <p:pic>
          <p:nvPicPr>
            <p:cNvPr id="105" name="object 10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594100" y="4064000"/>
              <a:ext cx="292100" cy="49530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702051" y="4184650"/>
              <a:ext cx="76200" cy="285750"/>
            </a:xfrm>
            <a:custGeom>
              <a:avLst/>
              <a:gdLst/>
              <a:ahLst/>
              <a:cxnLst/>
              <a:rect l="l" t="t" r="r" b="b"/>
              <a:pathLst>
                <a:path w="76200" h="285750">
                  <a:moveTo>
                    <a:pt x="38100" y="0"/>
                  </a:moveTo>
                  <a:lnTo>
                    <a:pt x="0" y="76199"/>
                  </a:lnTo>
                  <a:lnTo>
                    <a:pt x="31750" y="76200"/>
                  </a:lnTo>
                  <a:lnTo>
                    <a:pt x="31748" y="285362"/>
                  </a:lnTo>
                  <a:lnTo>
                    <a:pt x="44448" y="285362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7" name="object 10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092700" y="4051300"/>
              <a:ext cx="355600" cy="27940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62550" y="4133850"/>
              <a:ext cx="151150" cy="7620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235200" y="4368800"/>
              <a:ext cx="711200" cy="45720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286000" y="4406900"/>
              <a:ext cx="609600" cy="36830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305050" y="4413249"/>
              <a:ext cx="571500" cy="317500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305050" y="4413250"/>
              <a:ext cx="571500" cy="317500"/>
            </a:xfrm>
            <a:custGeom>
              <a:avLst/>
              <a:gdLst/>
              <a:ahLst/>
              <a:cxnLst/>
              <a:rect l="l" t="t" r="r" b="b"/>
              <a:pathLst>
                <a:path w="571500" h="317500">
                  <a:moveTo>
                    <a:pt x="0" y="0"/>
                  </a:moveTo>
                  <a:lnTo>
                    <a:pt x="571500" y="0"/>
                  </a:lnTo>
                  <a:lnTo>
                    <a:pt x="571500" y="317500"/>
                  </a:lnTo>
                  <a:lnTo>
                    <a:pt x="0" y="317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225808" y="5960818"/>
            <a:ext cx="471593" cy="2017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>
              <a:spcBef>
                <a:spcPts val="133"/>
              </a:spcBef>
            </a:pPr>
            <a:r>
              <a:rPr sz="1200" spc="-80" dirty="0">
                <a:latin typeface="Trebuchet MS"/>
                <a:cs typeface="Trebuchet MS"/>
              </a:rPr>
              <a:t>Dataset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2743200" y="2709333"/>
            <a:ext cx="7501467" cy="3810000"/>
            <a:chOff x="2057400" y="2032000"/>
            <a:chExt cx="5626100" cy="2857500"/>
          </a:xfrm>
        </p:grpSpPr>
        <p:pic>
          <p:nvPicPr>
            <p:cNvPr id="115" name="object 11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806700" y="4051300"/>
              <a:ext cx="406400" cy="609600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2870859" y="4171950"/>
              <a:ext cx="203835" cy="402590"/>
            </a:xfrm>
            <a:custGeom>
              <a:avLst/>
              <a:gdLst/>
              <a:ahLst/>
              <a:cxnLst/>
              <a:rect l="l" t="t" r="r" b="b"/>
              <a:pathLst>
                <a:path w="203835" h="402589">
                  <a:moveTo>
                    <a:pt x="203399" y="0"/>
                  </a:moveTo>
                  <a:lnTo>
                    <a:pt x="135454" y="51394"/>
                  </a:lnTo>
                  <a:lnTo>
                    <a:pt x="163910" y="65477"/>
                  </a:lnTo>
                  <a:lnTo>
                    <a:pt x="0" y="396672"/>
                  </a:lnTo>
                  <a:lnTo>
                    <a:pt x="11381" y="402305"/>
                  </a:lnTo>
                  <a:lnTo>
                    <a:pt x="175291" y="71110"/>
                  </a:lnTo>
                  <a:lnTo>
                    <a:pt x="203747" y="85193"/>
                  </a:lnTo>
                  <a:lnTo>
                    <a:pt x="203399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7" name="object 11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374900" y="3352800"/>
              <a:ext cx="139700" cy="21590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590800" y="3365500"/>
              <a:ext cx="203200" cy="20320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368798" y="3099742"/>
              <a:ext cx="192285" cy="240357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566232" y="3150639"/>
              <a:ext cx="239968" cy="189287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2070100" y="3022600"/>
              <a:ext cx="5600700" cy="1854200"/>
            </a:xfrm>
            <a:custGeom>
              <a:avLst/>
              <a:gdLst/>
              <a:ahLst/>
              <a:cxnLst/>
              <a:rect l="l" t="t" r="r" b="b"/>
              <a:pathLst>
                <a:path w="5600700" h="1854200">
                  <a:moveTo>
                    <a:pt x="0" y="0"/>
                  </a:moveTo>
                  <a:lnTo>
                    <a:pt x="5600700" y="0"/>
                  </a:lnTo>
                  <a:lnTo>
                    <a:pt x="5600700" y="1854200"/>
                  </a:lnTo>
                  <a:lnTo>
                    <a:pt x="0" y="1854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EC541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651500" y="2044700"/>
              <a:ext cx="2018030" cy="984885"/>
            </a:xfrm>
            <a:custGeom>
              <a:avLst/>
              <a:gdLst/>
              <a:ahLst/>
              <a:cxnLst/>
              <a:rect l="l" t="t" r="r" b="b"/>
              <a:pathLst>
                <a:path w="2018029" h="984885">
                  <a:moveTo>
                    <a:pt x="0" y="0"/>
                  </a:moveTo>
                  <a:lnTo>
                    <a:pt x="2017948" y="984831"/>
                  </a:lnTo>
                </a:path>
              </a:pathLst>
            </a:custGeom>
            <a:ln w="254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70100" y="2044700"/>
              <a:ext cx="2977515" cy="972819"/>
            </a:xfrm>
            <a:custGeom>
              <a:avLst/>
              <a:gdLst/>
              <a:ahLst/>
              <a:cxnLst/>
              <a:rect l="l" t="t" r="r" b="b"/>
              <a:pathLst>
                <a:path w="2977515" h="972819">
                  <a:moveTo>
                    <a:pt x="2977395" y="0"/>
                  </a:moveTo>
                  <a:lnTo>
                    <a:pt x="0" y="972456"/>
                  </a:lnTo>
                </a:path>
              </a:pathLst>
            </a:custGeom>
            <a:ln w="254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5622321" y="3491437"/>
            <a:ext cx="2780452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293" dirty="0">
                <a:solidFill>
                  <a:srgbClr val="404040"/>
                </a:solidFill>
                <a:latin typeface="Trebuchet MS"/>
                <a:cs typeface="Trebuchet MS"/>
              </a:rPr>
              <a:t>!</a:t>
            </a:r>
            <a:endParaRPr sz="26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9312487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80" dirty="0">
                <a:latin typeface="Cambria"/>
                <a:cs typeface="Cambria"/>
              </a:rPr>
              <a:t>Batch</a:t>
            </a:r>
            <a:r>
              <a:rPr sz="5333" spc="113" dirty="0">
                <a:latin typeface="Cambria"/>
                <a:cs typeface="Cambria"/>
              </a:rPr>
              <a:t> </a:t>
            </a:r>
            <a:r>
              <a:rPr sz="5333" spc="152" dirty="0">
                <a:latin typeface="Cambria"/>
                <a:cs typeface="Cambria"/>
              </a:rPr>
              <a:t>Execution</a:t>
            </a:r>
            <a:r>
              <a:rPr sz="5333" spc="73" dirty="0">
                <a:latin typeface="Cambria"/>
                <a:cs typeface="Cambria"/>
              </a:rPr>
              <a:t> </a:t>
            </a:r>
            <a:r>
              <a:rPr sz="5333" spc="127" dirty="0">
                <a:latin typeface="Cambria"/>
                <a:cs typeface="Cambria"/>
              </a:rPr>
              <a:t>on</a:t>
            </a:r>
            <a:r>
              <a:rPr sz="5333" spc="213" dirty="0">
                <a:latin typeface="Cambria"/>
                <a:cs typeface="Cambria"/>
              </a:rPr>
              <a:t> </a:t>
            </a:r>
            <a:r>
              <a:rPr sz="5333" spc="113" dirty="0">
                <a:latin typeface="Cambria"/>
                <a:cs typeface="Cambria"/>
              </a:rPr>
              <a:t>Spark</a:t>
            </a:r>
            <a:r>
              <a:rPr sz="5333" spc="200" dirty="0">
                <a:latin typeface="Cambria"/>
                <a:cs typeface="Cambria"/>
              </a:rPr>
              <a:t> </a:t>
            </a:r>
            <a:r>
              <a:rPr sz="5333" spc="280" dirty="0">
                <a:latin typeface="Cambria"/>
                <a:cs typeface="Cambria"/>
              </a:rPr>
              <a:t>SQL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91620" y="6407998"/>
            <a:ext cx="2370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40" dirty="0">
                <a:solidFill>
                  <a:srgbClr val="606060"/>
                </a:solidFill>
                <a:latin typeface="Trebuchet MS"/>
                <a:cs typeface="Trebuchet MS"/>
              </a:rPr>
              <a:t>30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8933" y="1642534"/>
            <a:ext cx="2082800" cy="1185333"/>
            <a:chOff x="584200" y="1231900"/>
            <a:chExt cx="1562100" cy="889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200" y="1231900"/>
              <a:ext cx="1562100" cy="825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00" y="1231900"/>
              <a:ext cx="1536700" cy="889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050" y="1276349"/>
              <a:ext cx="1422400" cy="685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4050" y="1276350"/>
              <a:ext cx="1422400" cy="685800"/>
            </a:xfrm>
            <a:custGeom>
              <a:avLst/>
              <a:gdLst/>
              <a:ahLst/>
              <a:cxnLst/>
              <a:rect l="l" t="t" r="r" b="b"/>
              <a:pathLst>
                <a:path w="1422400" h="685800">
                  <a:moveTo>
                    <a:pt x="0" y="114302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308098" y="0"/>
                  </a:lnTo>
                  <a:lnTo>
                    <a:pt x="1352589" y="8982"/>
                  </a:lnTo>
                  <a:lnTo>
                    <a:pt x="1388921" y="33478"/>
                  </a:lnTo>
                  <a:lnTo>
                    <a:pt x="1413417" y="69810"/>
                  </a:lnTo>
                  <a:lnTo>
                    <a:pt x="1422400" y="114302"/>
                  </a:lnTo>
                  <a:lnTo>
                    <a:pt x="1422400" y="571497"/>
                  </a:lnTo>
                  <a:lnTo>
                    <a:pt x="1413417" y="615989"/>
                  </a:lnTo>
                  <a:lnTo>
                    <a:pt x="1388921" y="652321"/>
                  </a:lnTo>
                  <a:lnTo>
                    <a:pt x="1352589" y="676817"/>
                  </a:lnTo>
                  <a:lnTo>
                    <a:pt x="1308098" y="685800"/>
                  </a:lnTo>
                  <a:lnTo>
                    <a:pt x="114302" y="685800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7"/>
                  </a:lnTo>
                  <a:lnTo>
                    <a:pt x="0" y="114302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0632" y="1754120"/>
            <a:ext cx="1548553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287859" marR="6773" indent="-270927">
              <a:lnSpc>
                <a:spcPct val="101899"/>
              </a:lnSpc>
              <a:spcBef>
                <a:spcPts val="73"/>
              </a:spcBef>
            </a:pPr>
            <a:r>
              <a:rPr sz="2400" spc="-33" dirty="0">
                <a:latin typeface="Trebuchet MS"/>
                <a:cs typeface="Trebuchet MS"/>
              </a:rPr>
              <a:t>D</a:t>
            </a:r>
            <a:r>
              <a:rPr sz="2400" spc="-40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67" dirty="0">
                <a:latin typeface="Trebuchet MS"/>
                <a:cs typeface="Trebuchet MS"/>
              </a:rPr>
              <a:t>aF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293" dirty="0">
                <a:latin typeface="Trebuchet MS"/>
                <a:cs typeface="Trebuchet MS"/>
              </a:rPr>
              <a:t>/  </a:t>
            </a:r>
            <a:r>
              <a:rPr sz="2400" spc="-93" dirty="0">
                <a:latin typeface="Trebuchet MS"/>
                <a:cs typeface="Trebuchet MS"/>
              </a:rPr>
              <a:t>Dataset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40667" y="1642534"/>
            <a:ext cx="1778000" cy="1185333"/>
            <a:chOff x="2730500" y="1231900"/>
            <a:chExt cx="1333500" cy="8890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0500" y="1231900"/>
              <a:ext cx="1333500" cy="825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4800" y="1231900"/>
              <a:ext cx="1117600" cy="889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349" y="1276349"/>
              <a:ext cx="1193800" cy="685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00350" y="1276350"/>
              <a:ext cx="1193800" cy="685800"/>
            </a:xfrm>
            <a:custGeom>
              <a:avLst/>
              <a:gdLst/>
              <a:ahLst/>
              <a:cxnLst/>
              <a:rect l="l" t="t" r="r" b="b"/>
              <a:pathLst>
                <a:path w="1193800" h="685800">
                  <a:moveTo>
                    <a:pt x="0" y="114302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079497" y="0"/>
                  </a:lnTo>
                  <a:lnTo>
                    <a:pt x="1123988" y="8982"/>
                  </a:lnTo>
                  <a:lnTo>
                    <a:pt x="1160321" y="33478"/>
                  </a:lnTo>
                  <a:lnTo>
                    <a:pt x="1184817" y="69810"/>
                  </a:lnTo>
                  <a:lnTo>
                    <a:pt x="1193800" y="114302"/>
                  </a:lnTo>
                  <a:lnTo>
                    <a:pt x="1193800" y="571497"/>
                  </a:lnTo>
                  <a:lnTo>
                    <a:pt x="1184817" y="615989"/>
                  </a:lnTo>
                  <a:lnTo>
                    <a:pt x="1160321" y="652321"/>
                  </a:lnTo>
                  <a:lnTo>
                    <a:pt x="1123988" y="676817"/>
                  </a:lnTo>
                  <a:lnTo>
                    <a:pt x="1079497" y="685800"/>
                  </a:lnTo>
                  <a:lnTo>
                    <a:pt x="114302" y="685800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7"/>
                  </a:lnTo>
                  <a:lnTo>
                    <a:pt x="0" y="114302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53633" y="1754119"/>
            <a:ext cx="919480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169329" marR="6773" indent="-152396">
              <a:lnSpc>
                <a:spcPct val="101899"/>
              </a:lnSpc>
              <a:spcBef>
                <a:spcPts val="73"/>
              </a:spcBef>
            </a:pPr>
            <a:r>
              <a:rPr sz="2400" spc="-113" dirty="0">
                <a:latin typeface="Trebuchet MS"/>
                <a:cs typeface="Trebuchet MS"/>
              </a:rPr>
              <a:t>L</a:t>
            </a:r>
            <a:r>
              <a:rPr sz="2400" spc="-7" dirty="0">
                <a:latin typeface="Trebuchet MS"/>
                <a:cs typeface="Trebuchet MS"/>
              </a:rPr>
              <a:t>o</a:t>
            </a:r>
            <a:r>
              <a:rPr sz="2400" spc="-13" dirty="0">
                <a:latin typeface="Trebuchet MS"/>
                <a:cs typeface="Trebuchet MS"/>
              </a:rPr>
              <a:t>g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47" dirty="0">
                <a:latin typeface="Trebuchet MS"/>
                <a:cs typeface="Trebuchet MS"/>
              </a:rPr>
              <a:t>l  </a:t>
            </a:r>
            <a:r>
              <a:rPr sz="2400" spc="-73" dirty="0">
                <a:latin typeface="Trebuchet MS"/>
                <a:cs typeface="Trebuchet MS"/>
              </a:rPr>
              <a:t>Plan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39200" y="1642533"/>
            <a:ext cx="2421467" cy="1100667"/>
            <a:chOff x="6629400" y="1231900"/>
            <a:chExt cx="1816100" cy="82550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2100" y="1231900"/>
              <a:ext cx="1803400" cy="8255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9400" y="1358900"/>
              <a:ext cx="1790700" cy="622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1949" y="1276349"/>
              <a:ext cx="1663700" cy="685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11950" y="1276350"/>
              <a:ext cx="1663700" cy="685800"/>
            </a:xfrm>
            <a:custGeom>
              <a:avLst/>
              <a:gdLst/>
              <a:ahLst/>
              <a:cxnLst/>
              <a:rect l="l" t="t" r="r" b="b"/>
              <a:pathLst>
                <a:path w="1663700" h="685800">
                  <a:moveTo>
                    <a:pt x="0" y="114303"/>
                  </a:moveTo>
                  <a:lnTo>
                    <a:pt x="8982" y="69811"/>
                  </a:lnTo>
                  <a:lnTo>
                    <a:pt x="33478" y="33478"/>
                  </a:lnTo>
                  <a:lnTo>
                    <a:pt x="69811" y="8982"/>
                  </a:lnTo>
                  <a:lnTo>
                    <a:pt x="114303" y="0"/>
                  </a:lnTo>
                  <a:lnTo>
                    <a:pt x="1549397" y="0"/>
                  </a:lnTo>
                  <a:lnTo>
                    <a:pt x="1593888" y="8982"/>
                  </a:lnTo>
                  <a:lnTo>
                    <a:pt x="1630221" y="33478"/>
                  </a:lnTo>
                  <a:lnTo>
                    <a:pt x="1654717" y="69811"/>
                  </a:lnTo>
                  <a:lnTo>
                    <a:pt x="1663700" y="114303"/>
                  </a:lnTo>
                  <a:lnTo>
                    <a:pt x="1663700" y="571496"/>
                  </a:lnTo>
                  <a:lnTo>
                    <a:pt x="1654717" y="615988"/>
                  </a:lnTo>
                  <a:lnTo>
                    <a:pt x="1630221" y="652321"/>
                  </a:lnTo>
                  <a:lnTo>
                    <a:pt x="1593888" y="676817"/>
                  </a:lnTo>
                  <a:lnTo>
                    <a:pt x="1549397" y="685800"/>
                  </a:lnTo>
                  <a:lnTo>
                    <a:pt x="114303" y="685800"/>
                  </a:lnTo>
                  <a:lnTo>
                    <a:pt x="69811" y="676817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6"/>
                  </a:lnTo>
                  <a:lnTo>
                    <a:pt x="0" y="114303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01139" y="1937004"/>
            <a:ext cx="18728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87" dirty="0">
                <a:latin typeface="Trebuchet MS"/>
                <a:cs typeface="Trebuchet MS"/>
              </a:rPr>
              <a:t>E</a:t>
            </a:r>
            <a:r>
              <a:rPr sz="2400" spc="-180" dirty="0">
                <a:latin typeface="Trebuchet MS"/>
                <a:cs typeface="Trebuchet MS"/>
              </a:rPr>
              <a:t>x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ti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267" dirty="0">
                <a:latin typeface="Trebuchet MS"/>
                <a:cs typeface="Trebuchet MS"/>
              </a:rPr>
              <a:t> </a:t>
            </a:r>
            <a:r>
              <a:rPr sz="2400" spc="-13" dirty="0">
                <a:latin typeface="Trebuchet MS"/>
                <a:cs typeface="Trebuchet MS"/>
              </a:rPr>
              <a:t>P</a:t>
            </a:r>
            <a:r>
              <a:rPr sz="2400" spc="-113" dirty="0">
                <a:latin typeface="Trebuchet MS"/>
                <a:cs typeface="Trebuchet MS"/>
              </a:rPr>
              <a:t>l</a:t>
            </a:r>
            <a:r>
              <a:rPr sz="2400" spc="-133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28267" y="1151467"/>
            <a:ext cx="2201333" cy="2082800"/>
            <a:chOff x="4521200" y="863600"/>
            <a:chExt cx="1651000" cy="156210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1200" y="863600"/>
              <a:ext cx="1651000" cy="15621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62500" y="1358900"/>
              <a:ext cx="1143000" cy="622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1050" y="908050"/>
              <a:ext cx="1511300" cy="14224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91050" y="908050"/>
              <a:ext cx="1511300" cy="1422400"/>
            </a:xfrm>
            <a:custGeom>
              <a:avLst/>
              <a:gdLst/>
              <a:ahLst/>
              <a:cxnLst/>
              <a:rect l="l" t="t" r="r" b="b"/>
              <a:pathLst>
                <a:path w="1511300" h="1422400">
                  <a:moveTo>
                    <a:pt x="0" y="711200"/>
                  </a:moveTo>
                  <a:lnTo>
                    <a:pt x="755650" y="0"/>
                  </a:lnTo>
                  <a:lnTo>
                    <a:pt x="1511300" y="711200"/>
                  </a:lnTo>
                  <a:lnTo>
                    <a:pt x="755650" y="1422400"/>
                  </a:lnTo>
                  <a:lnTo>
                    <a:pt x="0" y="711200"/>
                  </a:lnTo>
                  <a:close/>
                </a:path>
              </a:pathLst>
            </a:custGeom>
            <a:ln w="127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03582" y="1936999"/>
            <a:ext cx="10117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07" dirty="0">
                <a:latin typeface="Trebuchet MS"/>
                <a:cs typeface="Trebuchet MS"/>
              </a:rPr>
              <a:t>P</a:t>
            </a:r>
            <a:r>
              <a:rPr sz="2400" spc="-93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13" dirty="0">
                <a:latin typeface="Trebuchet MS"/>
                <a:cs typeface="Trebuchet MS"/>
              </a:rPr>
              <a:t>nn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68600" y="2108199"/>
            <a:ext cx="6177280" cy="102447"/>
          </a:xfrm>
          <a:custGeom>
            <a:avLst/>
            <a:gdLst/>
            <a:ahLst/>
            <a:cxnLst/>
            <a:rect l="l" t="t" r="r" b="b"/>
            <a:pathLst>
              <a:path w="4632959" h="76835">
                <a:moveTo>
                  <a:pt x="718527" y="38100"/>
                </a:moveTo>
                <a:lnTo>
                  <a:pt x="642327" y="0"/>
                </a:lnTo>
                <a:lnTo>
                  <a:pt x="642327" y="31750"/>
                </a:lnTo>
                <a:lnTo>
                  <a:pt x="0" y="31762"/>
                </a:lnTo>
                <a:lnTo>
                  <a:pt x="0" y="44462"/>
                </a:lnTo>
                <a:lnTo>
                  <a:pt x="642327" y="44450"/>
                </a:lnTo>
                <a:lnTo>
                  <a:pt x="642327" y="76200"/>
                </a:lnTo>
                <a:lnTo>
                  <a:pt x="718527" y="38100"/>
                </a:lnTo>
                <a:close/>
              </a:path>
              <a:path w="4632959" h="76835">
                <a:moveTo>
                  <a:pt x="2524468" y="38100"/>
                </a:moveTo>
                <a:lnTo>
                  <a:pt x="2448268" y="0"/>
                </a:lnTo>
                <a:lnTo>
                  <a:pt x="2448268" y="31750"/>
                </a:lnTo>
                <a:lnTo>
                  <a:pt x="1917700" y="31762"/>
                </a:lnTo>
                <a:lnTo>
                  <a:pt x="1917700" y="44462"/>
                </a:lnTo>
                <a:lnTo>
                  <a:pt x="2448268" y="44450"/>
                </a:lnTo>
                <a:lnTo>
                  <a:pt x="2448268" y="76200"/>
                </a:lnTo>
                <a:lnTo>
                  <a:pt x="2524468" y="38100"/>
                </a:lnTo>
                <a:close/>
              </a:path>
              <a:path w="4632959" h="76835">
                <a:moveTo>
                  <a:pt x="4632668" y="38112"/>
                </a:moveTo>
                <a:lnTo>
                  <a:pt x="4556468" y="12"/>
                </a:lnTo>
                <a:lnTo>
                  <a:pt x="4556468" y="31762"/>
                </a:lnTo>
                <a:lnTo>
                  <a:pt x="4025900" y="31750"/>
                </a:lnTo>
                <a:lnTo>
                  <a:pt x="4025900" y="44450"/>
                </a:lnTo>
                <a:lnTo>
                  <a:pt x="4556468" y="44462"/>
                </a:lnTo>
                <a:lnTo>
                  <a:pt x="4556468" y="76212"/>
                </a:lnTo>
                <a:lnTo>
                  <a:pt x="4632668" y="3811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4273210" y="4988609"/>
            <a:ext cx="2845647" cy="13658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3019">
              <a:spcBef>
                <a:spcPts val="140"/>
              </a:spcBef>
            </a:pPr>
            <a:r>
              <a:rPr sz="2067" i="1" spc="-2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67" i="1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67" i="1" spc="-93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67" i="1" spc="-10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67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67" i="1" spc="-4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67" i="1" spc="-10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67" i="1" spc="-20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67" i="1" spc="-10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67" i="1" spc="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67" i="1" spc="-10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67" i="1" spc="-187" dirty="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sz="2067" i="1" spc="-2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67" i="1" spc="-20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67" i="1" spc="-10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67" i="1" spc="-5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67" i="1" spc="-7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67" i="1" spc="-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067">
              <a:latin typeface="Trebuchet MS"/>
              <a:cs typeface="Trebuchet MS"/>
            </a:endParaRPr>
          </a:p>
          <a:p>
            <a:pPr marL="16933">
              <a:spcBef>
                <a:spcPts val="1359"/>
              </a:spcBef>
            </a:pPr>
            <a:r>
              <a:rPr sz="1867" spc="-6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67" spc="-21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67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67" spc="-1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ge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ne</a:t>
            </a:r>
            <a:r>
              <a:rPr sz="1867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67" spc="-21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67" spc="-1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-3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1867">
              <a:latin typeface="Trebuchet MS"/>
              <a:cs typeface="Trebuchet MS"/>
            </a:endParaRPr>
          </a:p>
          <a:p>
            <a:pPr marL="16933" marR="6773">
              <a:lnSpc>
                <a:spcPct val="101200"/>
              </a:lnSpc>
            </a:pPr>
            <a:r>
              <a:rPr sz="1867" spc="-160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1867" spc="-107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67" spc="-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67" spc="-1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-8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14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67" spc="-21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67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67" spc="-8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14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67" spc="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67" spc="-10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16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67" spc="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67" spc="-28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67" spc="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-12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67" spc="-21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67" spc="-1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67" spc="-21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67" spc="-1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-20" dirty="0">
                <a:solidFill>
                  <a:srgbClr val="404040"/>
                </a:solidFill>
                <a:latin typeface="Trebuchet MS"/>
                <a:cs typeface="Trebuchet MS"/>
              </a:rPr>
              <a:t>n  </a:t>
            </a:r>
            <a:r>
              <a:rPr sz="1867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13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67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67" spc="-21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67" spc="-1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67" spc="1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-3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67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67" spc="-1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67" spc="-1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867" spc="-1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ze</a:t>
            </a:r>
            <a:r>
              <a:rPr sz="18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67" spc="-2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67" spc="-21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31733" y="2590800"/>
            <a:ext cx="6968067" cy="3928533"/>
            <a:chOff x="3098800" y="1943100"/>
            <a:chExt cx="5226050" cy="2946400"/>
          </a:xfrm>
        </p:grpSpPr>
        <p:sp>
          <p:nvSpPr>
            <p:cNvPr id="31" name="object 31"/>
            <p:cNvSpPr/>
            <p:nvPr/>
          </p:nvSpPr>
          <p:spPr>
            <a:xfrm>
              <a:off x="3111500" y="3225800"/>
              <a:ext cx="5092700" cy="1651000"/>
            </a:xfrm>
            <a:custGeom>
              <a:avLst/>
              <a:gdLst/>
              <a:ahLst/>
              <a:cxnLst/>
              <a:rect l="l" t="t" r="r" b="b"/>
              <a:pathLst>
                <a:path w="5092700" h="1651000">
                  <a:moveTo>
                    <a:pt x="0" y="0"/>
                  </a:moveTo>
                  <a:lnTo>
                    <a:pt x="5092700" y="0"/>
                  </a:lnTo>
                  <a:lnTo>
                    <a:pt x="5092700" y="1651000"/>
                  </a:lnTo>
                  <a:lnTo>
                    <a:pt x="0" y="1651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204200" y="1955800"/>
              <a:ext cx="107950" cy="1266190"/>
            </a:xfrm>
            <a:custGeom>
              <a:avLst/>
              <a:gdLst/>
              <a:ahLst/>
              <a:cxnLst/>
              <a:rect l="l" t="t" r="r" b="b"/>
              <a:pathLst>
                <a:path w="107950" h="1266189">
                  <a:moveTo>
                    <a:pt x="107577" y="0"/>
                  </a:moveTo>
                  <a:lnTo>
                    <a:pt x="0" y="1265595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11500" y="1955800"/>
              <a:ext cx="3671570" cy="1266190"/>
            </a:xfrm>
            <a:custGeom>
              <a:avLst/>
              <a:gdLst/>
              <a:ahLst/>
              <a:cxnLst/>
              <a:rect l="l" t="t" r="r" b="b"/>
              <a:pathLst>
                <a:path w="3671570" h="1266189">
                  <a:moveTo>
                    <a:pt x="3671046" y="0"/>
                  </a:moveTo>
                  <a:lnTo>
                    <a:pt x="0" y="1265595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752712" y="4988608"/>
            <a:ext cx="2655993" cy="10656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067" i="1" spc="-12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67" i="1" spc="-3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67" i="1" spc="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67" i="1" spc="-5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67" i="1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67" i="1" spc="-127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067" i="1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67" i="1" spc="-4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67" i="1" spc="-10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67" i="1" spc="-20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67" i="1" spc="-10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67" i="1" spc="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67" i="1" spc="-10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67" i="1" spc="-187" dirty="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sz="2067" i="1" spc="-2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67" i="1" spc="-20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67" i="1" spc="-10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67" i="1" spc="-5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67" i="1" spc="-7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67" i="1" spc="-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067">
              <a:latin typeface="Trebuchet MS"/>
              <a:cs typeface="Trebuchet MS"/>
            </a:endParaRPr>
          </a:p>
          <a:p>
            <a:pPr marL="16933" marR="6773">
              <a:lnSpc>
                <a:spcPct val="101200"/>
              </a:lnSpc>
              <a:spcBef>
                <a:spcPts val="1333"/>
              </a:spcBef>
            </a:pPr>
            <a:r>
              <a:rPr sz="1867" spc="-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67" spc="-1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67" spc="2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67" spc="-1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67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67" spc="-11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-16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67" spc="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67" spc="-1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67" spc="-3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8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67" spc="-14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867" spc="-27" dirty="0">
                <a:solidFill>
                  <a:srgbClr val="404040"/>
                </a:solidFill>
                <a:latin typeface="Trebuchet MS"/>
                <a:cs typeface="Trebuchet MS"/>
              </a:rPr>
              <a:t>g  </a:t>
            </a:r>
            <a:r>
              <a:rPr sz="1867" spc="-18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-4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67" spc="-16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67" spc="-93" dirty="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sz="18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67" spc="-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867" spc="-2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67" spc="-14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67" spc="-3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67" spc="-8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67" spc="-8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867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67" spc="-107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80317" y="3354723"/>
            <a:ext cx="5265420" cy="142780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54249" marR="6773" indent="-253994">
              <a:spcBef>
                <a:spcPts val="133"/>
              </a:spcBef>
            </a:pP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667" spc="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07" dirty="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4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80" dirty="0">
                <a:solidFill>
                  <a:srgbClr val="404040"/>
                </a:solidFill>
                <a:latin typeface="Trebuchet MS"/>
                <a:cs typeface="Trebuchet MS"/>
              </a:rPr>
              <a:t>k  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4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6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7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667">
              <a:latin typeface="Trebuchet MS"/>
              <a:cs typeface="Trebuchet MS"/>
            </a:endParaRPr>
          </a:p>
          <a:p>
            <a:pPr marL="16933">
              <a:spcBef>
                <a:spcPts val="1767"/>
              </a:spcBef>
            </a:pPr>
            <a:r>
              <a:rPr sz="2333" spc="-8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333" spc="-13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333" spc="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333" spc="-327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2333" spc="-8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333" spc="-93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333" spc="-18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333" spc="-2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33" spc="-1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333" spc="53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sz="2333" spc="2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333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333" spc="-13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333" spc="-8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33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333" spc="-2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33" spc="-14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333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33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333" spc="7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333" spc="-3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333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333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333" spc="-2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33" spc="-8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333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33" spc="-3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333" spc="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333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333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333" spc="-8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23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5" y="255908"/>
            <a:ext cx="10609579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47" dirty="0">
                <a:latin typeface="Cambria"/>
                <a:cs typeface="Cambria"/>
              </a:rPr>
              <a:t>Continuous</a:t>
            </a:r>
            <a:r>
              <a:rPr sz="5333" spc="27" dirty="0">
                <a:latin typeface="Cambria"/>
                <a:cs typeface="Cambria"/>
              </a:rPr>
              <a:t> </a:t>
            </a:r>
            <a:r>
              <a:rPr sz="5333" spc="113" dirty="0">
                <a:latin typeface="Cambria"/>
                <a:cs typeface="Cambria"/>
              </a:rPr>
              <a:t>Incremental</a:t>
            </a:r>
            <a:r>
              <a:rPr sz="5333" spc="133" dirty="0">
                <a:latin typeface="Cambria"/>
                <a:cs typeface="Cambria"/>
              </a:rPr>
              <a:t> </a:t>
            </a:r>
            <a:r>
              <a:rPr sz="5333" spc="152" dirty="0">
                <a:latin typeface="Cambria"/>
                <a:cs typeface="Cambria"/>
              </a:rPr>
              <a:t>Execution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8178" y="3413187"/>
            <a:ext cx="6007100" cy="2445433"/>
          </a:xfrm>
          <a:prstGeom prst="rect">
            <a:avLst/>
          </a:prstGeom>
        </p:spPr>
        <p:txBody>
          <a:bodyPr vert="horz" wrap="square" lIns="0" tIns="44025" rIns="0" bIns="0" rtlCol="0">
            <a:spAutoFit/>
          </a:bodyPr>
          <a:lstStyle/>
          <a:p>
            <a:pPr marL="16933" marR="993962">
              <a:lnSpc>
                <a:spcPts val="3733"/>
              </a:lnSpc>
              <a:spcBef>
                <a:spcPts val="345"/>
              </a:spcBef>
            </a:pPr>
            <a:r>
              <a:rPr sz="3200" spc="-18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200" spc="-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233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107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3200" spc="-6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253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20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193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3200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33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24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18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-233" dirty="0">
                <a:solidFill>
                  <a:srgbClr val="404040"/>
                </a:solidFill>
                <a:latin typeface="Trebuchet MS"/>
                <a:cs typeface="Trebuchet MS"/>
              </a:rPr>
              <a:t>t  </a:t>
            </a:r>
            <a:r>
              <a:rPr sz="3200" spc="-10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200" spc="-20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12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53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32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13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18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200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200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33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3200">
              <a:latin typeface="Trebuchet MS"/>
              <a:cs typeface="Trebuchet MS"/>
            </a:endParaRPr>
          </a:p>
          <a:p>
            <a:pPr marL="16933">
              <a:lnSpc>
                <a:spcPts val="3760"/>
              </a:lnSpc>
            </a:pPr>
            <a:r>
              <a:rPr sz="3200" spc="-4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200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16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2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-2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2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20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3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18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20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34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200" spc="-33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-133" dirty="0">
                <a:solidFill>
                  <a:srgbClr val="404040"/>
                </a:solidFill>
                <a:latin typeface="Trebuchet MS"/>
                <a:cs typeface="Trebuchet MS"/>
              </a:rPr>
              <a:t>nc</a:t>
            </a:r>
            <a:r>
              <a:rPr sz="3200" spc="-73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12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16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2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18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3200">
              <a:latin typeface="Trebuchet MS"/>
              <a:cs typeface="Trebuchet MS"/>
            </a:endParaRPr>
          </a:p>
          <a:p>
            <a:pPr marL="16933" marR="6773">
              <a:lnSpc>
                <a:spcPct val="100699"/>
              </a:lnSpc>
            </a:pPr>
            <a:r>
              <a:rPr sz="3200" spc="-213" dirty="0">
                <a:solidFill>
                  <a:srgbClr val="404040"/>
                </a:solidFill>
                <a:latin typeface="Trebuchet MS"/>
                <a:cs typeface="Trebuchet MS"/>
              </a:rPr>
              <a:t>ex</a:t>
            </a:r>
            <a:r>
              <a:rPr sz="3200" spc="-13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1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200" spc="-33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253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4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53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2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200" spc="-48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3200" spc="-4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39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233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200" spc="-6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200" spc="-5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173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200" spc="-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33" dirty="0">
                <a:solidFill>
                  <a:srgbClr val="404040"/>
                </a:solidFill>
                <a:latin typeface="Trebuchet MS"/>
                <a:cs typeface="Trebuchet MS"/>
              </a:rPr>
              <a:t>ss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40" dirty="0">
                <a:solidFill>
                  <a:srgbClr val="404040"/>
                </a:solidFill>
                <a:latin typeface="Trebuchet MS"/>
                <a:cs typeface="Trebuchet MS"/>
              </a:rPr>
              <a:t>g  </a:t>
            </a:r>
            <a:r>
              <a:rPr sz="3200" spc="-20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152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200" spc="-2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28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3200" spc="-272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hun</a:t>
            </a:r>
            <a:r>
              <a:rPr sz="3200" spc="-133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3200" spc="-4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200" spc="-34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200" spc="-33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3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200" spc="-3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167" dirty="0">
                <a:solidFill>
                  <a:srgbClr val="404040"/>
                </a:solidFill>
                <a:latin typeface="Trebuchet MS"/>
                <a:cs typeface="Trebuchet MS"/>
              </a:rPr>
              <a:t>mi</a:t>
            </a:r>
            <a:r>
              <a:rPr sz="3200" spc="-6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53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3200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ta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1620" y="6407998"/>
            <a:ext cx="2370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40" dirty="0">
                <a:solidFill>
                  <a:srgbClr val="606060"/>
                </a:solidFill>
                <a:latin typeface="Trebuchet MS"/>
                <a:cs typeface="Trebuchet MS"/>
              </a:rPr>
              <a:t>31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8933" y="1642534"/>
            <a:ext cx="2082800" cy="1185333"/>
            <a:chOff x="584200" y="1231900"/>
            <a:chExt cx="1562100" cy="889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200" y="1231900"/>
              <a:ext cx="1562100" cy="825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200" y="1231900"/>
              <a:ext cx="1536700" cy="889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050" y="1276349"/>
              <a:ext cx="1422400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4050" y="1276350"/>
              <a:ext cx="1422400" cy="685800"/>
            </a:xfrm>
            <a:custGeom>
              <a:avLst/>
              <a:gdLst/>
              <a:ahLst/>
              <a:cxnLst/>
              <a:rect l="l" t="t" r="r" b="b"/>
              <a:pathLst>
                <a:path w="1422400" h="685800">
                  <a:moveTo>
                    <a:pt x="0" y="114302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308098" y="0"/>
                  </a:lnTo>
                  <a:lnTo>
                    <a:pt x="1352589" y="8982"/>
                  </a:lnTo>
                  <a:lnTo>
                    <a:pt x="1388921" y="33478"/>
                  </a:lnTo>
                  <a:lnTo>
                    <a:pt x="1413417" y="69810"/>
                  </a:lnTo>
                  <a:lnTo>
                    <a:pt x="1422400" y="114302"/>
                  </a:lnTo>
                  <a:lnTo>
                    <a:pt x="1422400" y="571497"/>
                  </a:lnTo>
                  <a:lnTo>
                    <a:pt x="1413417" y="615989"/>
                  </a:lnTo>
                  <a:lnTo>
                    <a:pt x="1388921" y="652321"/>
                  </a:lnTo>
                  <a:lnTo>
                    <a:pt x="1352589" y="676817"/>
                  </a:lnTo>
                  <a:lnTo>
                    <a:pt x="1308098" y="685800"/>
                  </a:lnTo>
                  <a:lnTo>
                    <a:pt x="114302" y="685800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7"/>
                  </a:lnTo>
                  <a:lnTo>
                    <a:pt x="0" y="114302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0632" y="1754120"/>
            <a:ext cx="1548553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287859" marR="6773" indent="-270927">
              <a:lnSpc>
                <a:spcPct val="101899"/>
              </a:lnSpc>
              <a:spcBef>
                <a:spcPts val="73"/>
              </a:spcBef>
            </a:pPr>
            <a:r>
              <a:rPr sz="2400" spc="-33" dirty="0">
                <a:latin typeface="Trebuchet MS"/>
                <a:cs typeface="Trebuchet MS"/>
              </a:rPr>
              <a:t>D</a:t>
            </a:r>
            <a:r>
              <a:rPr sz="2400" spc="-40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67" dirty="0">
                <a:latin typeface="Trebuchet MS"/>
                <a:cs typeface="Trebuchet MS"/>
              </a:rPr>
              <a:t>aF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293" dirty="0">
                <a:latin typeface="Trebuchet MS"/>
                <a:cs typeface="Trebuchet MS"/>
              </a:rPr>
              <a:t>/  </a:t>
            </a:r>
            <a:r>
              <a:rPr sz="2400" spc="-93" dirty="0">
                <a:latin typeface="Trebuchet MS"/>
                <a:cs typeface="Trebuchet MS"/>
              </a:rPr>
              <a:t>Dataset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40667" y="1642534"/>
            <a:ext cx="1778000" cy="1185333"/>
            <a:chOff x="2730500" y="1231900"/>
            <a:chExt cx="1333500" cy="889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0500" y="1231900"/>
              <a:ext cx="1333500" cy="825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4800" y="1231900"/>
              <a:ext cx="1117600" cy="889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349" y="1276349"/>
              <a:ext cx="1193800" cy="685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00350" y="1276350"/>
              <a:ext cx="1193800" cy="685800"/>
            </a:xfrm>
            <a:custGeom>
              <a:avLst/>
              <a:gdLst/>
              <a:ahLst/>
              <a:cxnLst/>
              <a:rect l="l" t="t" r="r" b="b"/>
              <a:pathLst>
                <a:path w="1193800" h="685800">
                  <a:moveTo>
                    <a:pt x="0" y="114302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079497" y="0"/>
                  </a:lnTo>
                  <a:lnTo>
                    <a:pt x="1123988" y="8982"/>
                  </a:lnTo>
                  <a:lnTo>
                    <a:pt x="1160321" y="33478"/>
                  </a:lnTo>
                  <a:lnTo>
                    <a:pt x="1184817" y="69810"/>
                  </a:lnTo>
                  <a:lnTo>
                    <a:pt x="1193800" y="114302"/>
                  </a:lnTo>
                  <a:lnTo>
                    <a:pt x="1193800" y="571497"/>
                  </a:lnTo>
                  <a:lnTo>
                    <a:pt x="1184817" y="615989"/>
                  </a:lnTo>
                  <a:lnTo>
                    <a:pt x="1160321" y="652321"/>
                  </a:lnTo>
                  <a:lnTo>
                    <a:pt x="1123988" y="676817"/>
                  </a:lnTo>
                  <a:lnTo>
                    <a:pt x="1079497" y="685800"/>
                  </a:lnTo>
                  <a:lnTo>
                    <a:pt x="114302" y="685800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9"/>
                  </a:lnTo>
                  <a:lnTo>
                    <a:pt x="0" y="571497"/>
                  </a:lnTo>
                  <a:lnTo>
                    <a:pt x="0" y="114302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53633" y="1754119"/>
            <a:ext cx="919480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169329" marR="6773" indent="-152396">
              <a:lnSpc>
                <a:spcPct val="101899"/>
              </a:lnSpc>
              <a:spcBef>
                <a:spcPts val="73"/>
              </a:spcBef>
            </a:pPr>
            <a:r>
              <a:rPr sz="2400" spc="-113" dirty="0">
                <a:latin typeface="Trebuchet MS"/>
                <a:cs typeface="Trebuchet MS"/>
              </a:rPr>
              <a:t>L</a:t>
            </a:r>
            <a:r>
              <a:rPr sz="2400" spc="-7" dirty="0">
                <a:latin typeface="Trebuchet MS"/>
                <a:cs typeface="Trebuchet MS"/>
              </a:rPr>
              <a:t>o</a:t>
            </a:r>
            <a:r>
              <a:rPr sz="2400" spc="-13" dirty="0">
                <a:latin typeface="Trebuchet MS"/>
                <a:cs typeface="Trebuchet MS"/>
              </a:rPr>
              <a:t>g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47" dirty="0">
                <a:latin typeface="Trebuchet MS"/>
                <a:cs typeface="Trebuchet MS"/>
              </a:rPr>
              <a:t>l  </a:t>
            </a:r>
            <a:r>
              <a:rPr sz="2400" spc="-73" dirty="0">
                <a:latin typeface="Trebuchet MS"/>
                <a:cs typeface="Trebuchet MS"/>
              </a:rPr>
              <a:t>Plan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737600" y="1642534"/>
            <a:ext cx="2590800" cy="1185333"/>
            <a:chOff x="6553200" y="1231900"/>
            <a:chExt cx="1943100" cy="88900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2100" y="1231900"/>
              <a:ext cx="1803400" cy="8255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3200" y="1231900"/>
              <a:ext cx="1943100" cy="8890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1949" y="1276349"/>
              <a:ext cx="1663700" cy="6858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11950" y="1276350"/>
              <a:ext cx="1663700" cy="685800"/>
            </a:xfrm>
            <a:custGeom>
              <a:avLst/>
              <a:gdLst/>
              <a:ahLst/>
              <a:cxnLst/>
              <a:rect l="l" t="t" r="r" b="b"/>
              <a:pathLst>
                <a:path w="1663700" h="685800">
                  <a:moveTo>
                    <a:pt x="0" y="114303"/>
                  </a:moveTo>
                  <a:lnTo>
                    <a:pt x="8982" y="69811"/>
                  </a:lnTo>
                  <a:lnTo>
                    <a:pt x="33478" y="33478"/>
                  </a:lnTo>
                  <a:lnTo>
                    <a:pt x="69811" y="8982"/>
                  </a:lnTo>
                  <a:lnTo>
                    <a:pt x="114303" y="0"/>
                  </a:lnTo>
                  <a:lnTo>
                    <a:pt x="1549397" y="0"/>
                  </a:lnTo>
                  <a:lnTo>
                    <a:pt x="1593888" y="8982"/>
                  </a:lnTo>
                  <a:lnTo>
                    <a:pt x="1630221" y="33478"/>
                  </a:lnTo>
                  <a:lnTo>
                    <a:pt x="1654717" y="69811"/>
                  </a:lnTo>
                  <a:lnTo>
                    <a:pt x="1663700" y="114303"/>
                  </a:lnTo>
                  <a:lnTo>
                    <a:pt x="1663700" y="571496"/>
                  </a:lnTo>
                  <a:lnTo>
                    <a:pt x="1654717" y="615988"/>
                  </a:lnTo>
                  <a:lnTo>
                    <a:pt x="1630221" y="652321"/>
                  </a:lnTo>
                  <a:lnTo>
                    <a:pt x="1593888" y="676817"/>
                  </a:lnTo>
                  <a:lnTo>
                    <a:pt x="1549397" y="685800"/>
                  </a:lnTo>
                  <a:lnTo>
                    <a:pt x="114303" y="685800"/>
                  </a:lnTo>
                  <a:lnTo>
                    <a:pt x="69811" y="676817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6"/>
                  </a:lnTo>
                  <a:lnTo>
                    <a:pt x="0" y="114303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999541" y="1754123"/>
            <a:ext cx="2077720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16933" marR="6773" indent="270927">
              <a:lnSpc>
                <a:spcPct val="101899"/>
              </a:lnSpc>
              <a:spcBef>
                <a:spcPts val="73"/>
              </a:spcBef>
            </a:pPr>
            <a:r>
              <a:rPr sz="2400" spc="-87" dirty="0">
                <a:solidFill>
                  <a:srgbClr val="EC541B"/>
                </a:solidFill>
                <a:latin typeface="Trebuchet MS"/>
                <a:cs typeface="Trebuchet MS"/>
              </a:rPr>
              <a:t>Incremental </a:t>
            </a:r>
            <a:r>
              <a:rPr sz="2400" spc="-8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2400" spc="-187" dirty="0">
                <a:latin typeface="Trebuchet MS"/>
                <a:cs typeface="Trebuchet MS"/>
              </a:rPr>
              <a:t>E</a:t>
            </a:r>
            <a:r>
              <a:rPr sz="2400" spc="-180" dirty="0">
                <a:latin typeface="Trebuchet MS"/>
                <a:cs typeface="Trebuchet MS"/>
              </a:rPr>
              <a:t>x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ti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267" dirty="0">
                <a:latin typeface="Trebuchet MS"/>
                <a:cs typeface="Trebuchet MS"/>
              </a:rPr>
              <a:t> </a:t>
            </a:r>
            <a:r>
              <a:rPr sz="2400" spc="-13" dirty="0">
                <a:latin typeface="Trebuchet MS"/>
                <a:cs typeface="Trebuchet MS"/>
              </a:rPr>
              <a:t>P</a:t>
            </a:r>
            <a:r>
              <a:rPr sz="2400" spc="-113" dirty="0">
                <a:latin typeface="Trebuchet MS"/>
                <a:cs typeface="Trebuchet MS"/>
              </a:rPr>
              <a:t>l</a:t>
            </a:r>
            <a:r>
              <a:rPr sz="2400" spc="-133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267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737600" y="2827867"/>
            <a:ext cx="2590800" cy="1185333"/>
            <a:chOff x="6553200" y="2120900"/>
            <a:chExt cx="1943100" cy="88900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42100" y="2133600"/>
              <a:ext cx="1803400" cy="812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3200" y="2120900"/>
              <a:ext cx="1943100" cy="889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11949" y="2178050"/>
              <a:ext cx="1663700" cy="6731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11950" y="2178050"/>
              <a:ext cx="1663700" cy="673100"/>
            </a:xfrm>
            <a:custGeom>
              <a:avLst/>
              <a:gdLst/>
              <a:ahLst/>
              <a:cxnLst/>
              <a:rect l="l" t="t" r="r" b="b"/>
              <a:pathLst>
                <a:path w="1663700" h="673100">
                  <a:moveTo>
                    <a:pt x="0" y="112185"/>
                  </a:moveTo>
                  <a:lnTo>
                    <a:pt x="8816" y="68517"/>
                  </a:lnTo>
                  <a:lnTo>
                    <a:pt x="32858" y="32858"/>
                  </a:lnTo>
                  <a:lnTo>
                    <a:pt x="68517" y="8816"/>
                  </a:lnTo>
                  <a:lnTo>
                    <a:pt x="112185" y="0"/>
                  </a:lnTo>
                  <a:lnTo>
                    <a:pt x="1551515" y="0"/>
                  </a:lnTo>
                  <a:lnTo>
                    <a:pt x="1595182" y="8816"/>
                  </a:lnTo>
                  <a:lnTo>
                    <a:pt x="1630841" y="32858"/>
                  </a:lnTo>
                  <a:lnTo>
                    <a:pt x="1654883" y="68517"/>
                  </a:lnTo>
                  <a:lnTo>
                    <a:pt x="1663700" y="112185"/>
                  </a:lnTo>
                  <a:lnTo>
                    <a:pt x="1663700" y="560914"/>
                  </a:lnTo>
                  <a:lnTo>
                    <a:pt x="1654883" y="604582"/>
                  </a:lnTo>
                  <a:lnTo>
                    <a:pt x="1630841" y="640241"/>
                  </a:lnTo>
                  <a:lnTo>
                    <a:pt x="1595182" y="664283"/>
                  </a:lnTo>
                  <a:lnTo>
                    <a:pt x="1551515" y="673100"/>
                  </a:lnTo>
                  <a:lnTo>
                    <a:pt x="112185" y="673100"/>
                  </a:lnTo>
                  <a:lnTo>
                    <a:pt x="68517" y="664283"/>
                  </a:lnTo>
                  <a:lnTo>
                    <a:pt x="32858" y="640241"/>
                  </a:lnTo>
                  <a:lnTo>
                    <a:pt x="8816" y="604582"/>
                  </a:lnTo>
                  <a:lnTo>
                    <a:pt x="0" y="560914"/>
                  </a:lnTo>
                  <a:lnTo>
                    <a:pt x="0" y="112185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999542" y="2944821"/>
            <a:ext cx="2076873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16933" marR="6773" indent="270927">
              <a:lnSpc>
                <a:spcPct val="101899"/>
              </a:lnSpc>
              <a:spcBef>
                <a:spcPts val="73"/>
              </a:spcBef>
            </a:pPr>
            <a:r>
              <a:rPr sz="2400" spc="-87" dirty="0">
                <a:solidFill>
                  <a:srgbClr val="EC541B"/>
                </a:solidFill>
                <a:latin typeface="Trebuchet MS"/>
                <a:cs typeface="Trebuchet MS"/>
              </a:rPr>
              <a:t>Incremental </a:t>
            </a:r>
            <a:r>
              <a:rPr sz="2400" spc="-8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2400" spc="-187" dirty="0">
                <a:latin typeface="Trebuchet MS"/>
                <a:cs typeface="Trebuchet MS"/>
              </a:rPr>
              <a:t>E</a:t>
            </a:r>
            <a:r>
              <a:rPr sz="2400" spc="-180" dirty="0">
                <a:latin typeface="Trebuchet MS"/>
                <a:cs typeface="Trebuchet MS"/>
              </a:rPr>
              <a:t>x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ti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267" dirty="0">
                <a:latin typeface="Trebuchet MS"/>
                <a:cs typeface="Trebuchet MS"/>
              </a:rPr>
              <a:t> </a:t>
            </a:r>
            <a:r>
              <a:rPr sz="2400" spc="-13" dirty="0">
                <a:latin typeface="Trebuchet MS"/>
                <a:cs typeface="Trebuchet MS"/>
              </a:rPr>
              <a:t>P</a:t>
            </a:r>
            <a:r>
              <a:rPr sz="2400" spc="-113" dirty="0">
                <a:latin typeface="Trebuchet MS"/>
                <a:cs typeface="Trebuchet MS"/>
              </a:rPr>
              <a:t>l</a:t>
            </a:r>
            <a:r>
              <a:rPr sz="2400" spc="-133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737600" y="4013200"/>
            <a:ext cx="2590800" cy="1202267"/>
            <a:chOff x="6553200" y="3009900"/>
            <a:chExt cx="1943100" cy="90170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2100" y="3022600"/>
              <a:ext cx="1803400" cy="8255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3200" y="3009900"/>
              <a:ext cx="1943100" cy="9017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1949" y="3067049"/>
              <a:ext cx="1663700" cy="6858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711950" y="3067050"/>
              <a:ext cx="1663700" cy="685800"/>
            </a:xfrm>
            <a:custGeom>
              <a:avLst/>
              <a:gdLst/>
              <a:ahLst/>
              <a:cxnLst/>
              <a:rect l="l" t="t" r="r" b="b"/>
              <a:pathLst>
                <a:path w="1663700" h="685800">
                  <a:moveTo>
                    <a:pt x="0" y="114303"/>
                  </a:moveTo>
                  <a:lnTo>
                    <a:pt x="8982" y="69811"/>
                  </a:lnTo>
                  <a:lnTo>
                    <a:pt x="33478" y="33478"/>
                  </a:lnTo>
                  <a:lnTo>
                    <a:pt x="69811" y="8982"/>
                  </a:lnTo>
                  <a:lnTo>
                    <a:pt x="114303" y="0"/>
                  </a:lnTo>
                  <a:lnTo>
                    <a:pt x="1549397" y="0"/>
                  </a:lnTo>
                  <a:lnTo>
                    <a:pt x="1593888" y="8982"/>
                  </a:lnTo>
                  <a:lnTo>
                    <a:pt x="1630221" y="33478"/>
                  </a:lnTo>
                  <a:lnTo>
                    <a:pt x="1654717" y="69811"/>
                  </a:lnTo>
                  <a:lnTo>
                    <a:pt x="1663700" y="114303"/>
                  </a:lnTo>
                  <a:lnTo>
                    <a:pt x="1663700" y="571496"/>
                  </a:lnTo>
                  <a:lnTo>
                    <a:pt x="1654717" y="615988"/>
                  </a:lnTo>
                  <a:lnTo>
                    <a:pt x="1630221" y="652321"/>
                  </a:lnTo>
                  <a:lnTo>
                    <a:pt x="1593888" y="676817"/>
                  </a:lnTo>
                  <a:lnTo>
                    <a:pt x="1549397" y="685800"/>
                  </a:lnTo>
                  <a:lnTo>
                    <a:pt x="114303" y="685800"/>
                  </a:lnTo>
                  <a:lnTo>
                    <a:pt x="69811" y="676817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6"/>
                  </a:lnTo>
                  <a:lnTo>
                    <a:pt x="0" y="114303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999542" y="4135516"/>
            <a:ext cx="2076873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16933" marR="6773" indent="270927">
              <a:lnSpc>
                <a:spcPct val="101899"/>
              </a:lnSpc>
              <a:spcBef>
                <a:spcPts val="73"/>
              </a:spcBef>
            </a:pPr>
            <a:r>
              <a:rPr sz="2400" spc="-87" dirty="0">
                <a:solidFill>
                  <a:srgbClr val="EC541B"/>
                </a:solidFill>
                <a:latin typeface="Trebuchet MS"/>
                <a:cs typeface="Trebuchet MS"/>
              </a:rPr>
              <a:t>Incremental </a:t>
            </a:r>
            <a:r>
              <a:rPr sz="2400" spc="-8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2400" spc="-187" dirty="0">
                <a:latin typeface="Trebuchet MS"/>
                <a:cs typeface="Trebuchet MS"/>
              </a:rPr>
              <a:t>E</a:t>
            </a:r>
            <a:r>
              <a:rPr sz="2400" spc="-180" dirty="0">
                <a:latin typeface="Trebuchet MS"/>
                <a:cs typeface="Trebuchet MS"/>
              </a:rPr>
              <a:t>x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ti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267" dirty="0">
                <a:latin typeface="Trebuchet MS"/>
                <a:cs typeface="Trebuchet MS"/>
              </a:rPr>
              <a:t> </a:t>
            </a:r>
            <a:r>
              <a:rPr sz="2400" spc="-107" dirty="0">
                <a:latin typeface="Trebuchet MS"/>
                <a:cs typeface="Trebuchet MS"/>
              </a:rPr>
              <a:t>P</a:t>
            </a:r>
            <a:r>
              <a:rPr sz="2400" spc="-93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267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28267" y="1151467"/>
            <a:ext cx="2201333" cy="2082800"/>
            <a:chOff x="4521200" y="863600"/>
            <a:chExt cx="1651000" cy="156210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1200" y="863600"/>
              <a:ext cx="1651000" cy="15621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62500" y="1358900"/>
              <a:ext cx="1143000" cy="622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91050" y="908050"/>
              <a:ext cx="1511300" cy="14224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591050" y="908050"/>
              <a:ext cx="1511300" cy="1422400"/>
            </a:xfrm>
            <a:custGeom>
              <a:avLst/>
              <a:gdLst/>
              <a:ahLst/>
              <a:cxnLst/>
              <a:rect l="l" t="t" r="r" b="b"/>
              <a:pathLst>
                <a:path w="1511300" h="1422400">
                  <a:moveTo>
                    <a:pt x="0" y="711200"/>
                  </a:moveTo>
                  <a:lnTo>
                    <a:pt x="755650" y="0"/>
                  </a:lnTo>
                  <a:lnTo>
                    <a:pt x="1511300" y="711200"/>
                  </a:lnTo>
                  <a:lnTo>
                    <a:pt x="755650" y="1422400"/>
                  </a:lnTo>
                  <a:lnTo>
                    <a:pt x="0" y="711200"/>
                  </a:lnTo>
                  <a:close/>
                </a:path>
              </a:pathLst>
            </a:custGeom>
            <a:ln w="127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603582" y="1936999"/>
            <a:ext cx="10117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07" dirty="0">
                <a:latin typeface="Trebuchet MS"/>
                <a:cs typeface="Trebuchet MS"/>
              </a:rPr>
              <a:t>P</a:t>
            </a:r>
            <a:r>
              <a:rPr sz="2400" spc="-93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13" dirty="0">
                <a:latin typeface="Trebuchet MS"/>
                <a:cs typeface="Trebuchet MS"/>
              </a:rPr>
              <a:t>nn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68600" y="2108200"/>
            <a:ext cx="8559800" cy="4292600"/>
            <a:chOff x="2076450" y="1581150"/>
            <a:chExt cx="6419850" cy="3219450"/>
          </a:xfrm>
        </p:grpSpPr>
        <p:sp>
          <p:nvSpPr>
            <p:cNvPr id="42" name="object 42"/>
            <p:cNvSpPr/>
            <p:nvPr/>
          </p:nvSpPr>
          <p:spPr>
            <a:xfrm>
              <a:off x="2076450" y="1581149"/>
              <a:ext cx="4634230" cy="1862455"/>
            </a:xfrm>
            <a:custGeom>
              <a:avLst/>
              <a:gdLst/>
              <a:ahLst/>
              <a:cxnLst/>
              <a:rect l="l" t="t" r="r" b="b"/>
              <a:pathLst>
                <a:path w="4634230" h="1862454">
                  <a:moveTo>
                    <a:pt x="718527" y="38100"/>
                  </a:moveTo>
                  <a:lnTo>
                    <a:pt x="642327" y="0"/>
                  </a:lnTo>
                  <a:lnTo>
                    <a:pt x="642327" y="31750"/>
                  </a:lnTo>
                  <a:lnTo>
                    <a:pt x="0" y="31762"/>
                  </a:lnTo>
                  <a:lnTo>
                    <a:pt x="0" y="44462"/>
                  </a:lnTo>
                  <a:lnTo>
                    <a:pt x="642327" y="44450"/>
                  </a:lnTo>
                  <a:lnTo>
                    <a:pt x="642327" y="76200"/>
                  </a:lnTo>
                  <a:lnTo>
                    <a:pt x="718527" y="38100"/>
                  </a:lnTo>
                  <a:close/>
                </a:path>
                <a:path w="4634230" h="1862454">
                  <a:moveTo>
                    <a:pt x="2524468" y="38100"/>
                  </a:moveTo>
                  <a:lnTo>
                    <a:pt x="2448268" y="0"/>
                  </a:lnTo>
                  <a:lnTo>
                    <a:pt x="2448268" y="31750"/>
                  </a:lnTo>
                  <a:lnTo>
                    <a:pt x="1917700" y="31762"/>
                  </a:lnTo>
                  <a:lnTo>
                    <a:pt x="1917700" y="44462"/>
                  </a:lnTo>
                  <a:lnTo>
                    <a:pt x="2448268" y="44450"/>
                  </a:lnTo>
                  <a:lnTo>
                    <a:pt x="2448268" y="76200"/>
                  </a:lnTo>
                  <a:lnTo>
                    <a:pt x="2524468" y="38100"/>
                  </a:lnTo>
                  <a:close/>
                </a:path>
                <a:path w="4634230" h="1862454">
                  <a:moveTo>
                    <a:pt x="4634077" y="1824151"/>
                  </a:moveTo>
                  <a:lnTo>
                    <a:pt x="4557877" y="1786051"/>
                  </a:lnTo>
                  <a:lnTo>
                    <a:pt x="4557877" y="1817801"/>
                  </a:lnTo>
                  <a:lnTo>
                    <a:pt x="4337050" y="1817801"/>
                  </a:lnTo>
                  <a:lnTo>
                    <a:pt x="4337050" y="937488"/>
                  </a:lnTo>
                  <a:lnTo>
                    <a:pt x="4556468" y="937488"/>
                  </a:lnTo>
                  <a:lnTo>
                    <a:pt x="4556468" y="969238"/>
                  </a:lnTo>
                  <a:lnTo>
                    <a:pt x="4632668" y="931138"/>
                  </a:lnTo>
                  <a:lnTo>
                    <a:pt x="4556468" y="893038"/>
                  </a:lnTo>
                  <a:lnTo>
                    <a:pt x="4556468" y="924788"/>
                  </a:lnTo>
                  <a:lnTo>
                    <a:pt x="4337050" y="924788"/>
                  </a:lnTo>
                  <a:lnTo>
                    <a:pt x="4337050" y="44462"/>
                  </a:lnTo>
                  <a:lnTo>
                    <a:pt x="4556468" y="44462"/>
                  </a:lnTo>
                  <a:lnTo>
                    <a:pt x="4556468" y="76212"/>
                  </a:lnTo>
                  <a:lnTo>
                    <a:pt x="4632668" y="38112"/>
                  </a:lnTo>
                  <a:lnTo>
                    <a:pt x="4556468" y="12"/>
                  </a:lnTo>
                  <a:lnTo>
                    <a:pt x="4556468" y="31762"/>
                  </a:lnTo>
                  <a:lnTo>
                    <a:pt x="4332783" y="31762"/>
                  </a:lnTo>
                  <a:lnTo>
                    <a:pt x="4025900" y="31750"/>
                  </a:lnTo>
                  <a:lnTo>
                    <a:pt x="4025900" y="44450"/>
                  </a:lnTo>
                  <a:lnTo>
                    <a:pt x="4322927" y="44462"/>
                  </a:lnTo>
                  <a:lnTo>
                    <a:pt x="4322927" y="934643"/>
                  </a:lnTo>
                  <a:lnTo>
                    <a:pt x="4324350" y="936066"/>
                  </a:lnTo>
                  <a:lnTo>
                    <a:pt x="4324350" y="1827657"/>
                  </a:lnTo>
                  <a:lnTo>
                    <a:pt x="4327182" y="1830501"/>
                  </a:lnTo>
                  <a:lnTo>
                    <a:pt x="4557877" y="1830501"/>
                  </a:lnTo>
                  <a:lnTo>
                    <a:pt x="4557877" y="1862251"/>
                  </a:lnTo>
                  <a:lnTo>
                    <a:pt x="4634077" y="1824151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2100" y="3911600"/>
              <a:ext cx="1803400" cy="8255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3200" y="3911600"/>
              <a:ext cx="1943100" cy="8890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1950" y="3956050"/>
              <a:ext cx="1663700" cy="6858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11950" y="3956050"/>
              <a:ext cx="1663700" cy="685800"/>
            </a:xfrm>
            <a:custGeom>
              <a:avLst/>
              <a:gdLst/>
              <a:ahLst/>
              <a:cxnLst/>
              <a:rect l="l" t="t" r="r" b="b"/>
              <a:pathLst>
                <a:path w="1663700" h="685800">
                  <a:moveTo>
                    <a:pt x="0" y="114303"/>
                  </a:moveTo>
                  <a:lnTo>
                    <a:pt x="8982" y="69811"/>
                  </a:lnTo>
                  <a:lnTo>
                    <a:pt x="33478" y="33478"/>
                  </a:lnTo>
                  <a:lnTo>
                    <a:pt x="69811" y="8982"/>
                  </a:lnTo>
                  <a:lnTo>
                    <a:pt x="114303" y="0"/>
                  </a:lnTo>
                  <a:lnTo>
                    <a:pt x="1549397" y="0"/>
                  </a:lnTo>
                  <a:lnTo>
                    <a:pt x="1593888" y="8982"/>
                  </a:lnTo>
                  <a:lnTo>
                    <a:pt x="1630221" y="33478"/>
                  </a:lnTo>
                  <a:lnTo>
                    <a:pt x="1654717" y="69811"/>
                  </a:lnTo>
                  <a:lnTo>
                    <a:pt x="1663700" y="114303"/>
                  </a:lnTo>
                  <a:lnTo>
                    <a:pt x="1663700" y="571496"/>
                  </a:lnTo>
                  <a:lnTo>
                    <a:pt x="1654717" y="615988"/>
                  </a:lnTo>
                  <a:lnTo>
                    <a:pt x="1630221" y="652321"/>
                  </a:lnTo>
                  <a:lnTo>
                    <a:pt x="1593888" y="676817"/>
                  </a:lnTo>
                  <a:lnTo>
                    <a:pt x="1549397" y="685800"/>
                  </a:lnTo>
                  <a:lnTo>
                    <a:pt x="114303" y="685800"/>
                  </a:lnTo>
                  <a:lnTo>
                    <a:pt x="69811" y="676817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6"/>
                  </a:lnTo>
                  <a:lnTo>
                    <a:pt x="0" y="114303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999540" y="5326212"/>
            <a:ext cx="2076873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16933" marR="6773" indent="270927">
              <a:lnSpc>
                <a:spcPct val="101899"/>
              </a:lnSpc>
              <a:spcBef>
                <a:spcPts val="73"/>
              </a:spcBef>
            </a:pPr>
            <a:r>
              <a:rPr sz="2400" spc="-87" dirty="0">
                <a:solidFill>
                  <a:srgbClr val="EC541B"/>
                </a:solidFill>
                <a:latin typeface="Trebuchet MS"/>
                <a:cs typeface="Trebuchet MS"/>
              </a:rPr>
              <a:t>Incremental </a:t>
            </a:r>
            <a:r>
              <a:rPr sz="2400" spc="-8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2400" spc="-187" dirty="0">
                <a:latin typeface="Trebuchet MS"/>
                <a:cs typeface="Trebuchet MS"/>
              </a:rPr>
              <a:t>E</a:t>
            </a:r>
            <a:r>
              <a:rPr sz="2400" spc="-180" dirty="0">
                <a:latin typeface="Trebuchet MS"/>
                <a:cs typeface="Trebuchet MS"/>
              </a:rPr>
              <a:t>x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ti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267" dirty="0">
                <a:latin typeface="Trebuchet MS"/>
                <a:cs typeface="Trebuchet MS"/>
              </a:rPr>
              <a:t> </a:t>
            </a:r>
            <a:r>
              <a:rPr sz="2400" spc="-107" dirty="0">
                <a:latin typeface="Trebuchet MS"/>
                <a:cs typeface="Trebuchet MS"/>
              </a:rPr>
              <a:t>P</a:t>
            </a:r>
            <a:r>
              <a:rPr sz="2400" spc="-93" dirty="0">
                <a:latin typeface="Trebuchet MS"/>
                <a:cs typeface="Trebuchet MS"/>
              </a:rPr>
              <a:t>l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267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136467" y="2150534"/>
            <a:ext cx="809413" cy="3631353"/>
          </a:xfrm>
          <a:custGeom>
            <a:avLst/>
            <a:gdLst/>
            <a:ahLst/>
            <a:cxnLst/>
            <a:rect l="l" t="t" r="r" b="b"/>
            <a:pathLst>
              <a:path w="607059" h="2723515">
                <a:moveTo>
                  <a:pt x="306892" y="0"/>
                </a:moveTo>
                <a:lnTo>
                  <a:pt x="0" y="0"/>
                </a:lnTo>
                <a:lnTo>
                  <a:pt x="0" y="12700"/>
                </a:lnTo>
                <a:lnTo>
                  <a:pt x="297035" y="12700"/>
                </a:lnTo>
                <a:lnTo>
                  <a:pt x="297035" y="2688928"/>
                </a:lnTo>
                <a:lnTo>
                  <a:pt x="299878" y="2691771"/>
                </a:lnTo>
                <a:lnTo>
                  <a:pt x="530570" y="2691771"/>
                </a:lnTo>
                <a:lnTo>
                  <a:pt x="530570" y="2723520"/>
                </a:lnTo>
                <a:lnTo>
                  <a:pt x="606770" y="2685421"/>
                </a:lnTo>
                <a:lnTo>
                  <a:pt x="530570" y="2647321"/>
                </a:lnTo>
                <a:lnTo>
                  <a:pt x="530570" y="2679071"/>
                </a:lnTo>
                <a:lnTo>
                  <a:pt x="309735" y="2679071"/>
                </a:lnTo>
                <a:lnTo>
                  <a:pt x="309735" y="2843"/>
                </a:lnTo>
                <a:lnTo>
                  <a:pt x="306892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5" y="255908"/>
            <a:ext cx="10609579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47" dirty="0">
                <a:latin typeface="Cambria"/>
                <a:cs typeface="Cambria"/>
              </a:rPr>
              <a:t>Continuous</a:t>
            </a:r>
            <a:r>
              <a:rPr sz="5333" spc="27" dirty="0">
                <a:latin typeface="Cambria"/>
                <a:cs typeface="Cambria"/>
              </a:rPr>
              <a:t> </a:t>
            </a:r>
            <a:r>
              <a:rPr sz="5333" spc="113" dirty="0">
                <a:latin typeface="Cambria"/>
                <a:cs typeface="Cambria"/>
              </a:rPr>
              <a:t>Incremental</a:t>
            </a:r>
            <a:r>
              <a:rPr sz="5333" spc="133" dirty="0">
                <a:latin typeface="Cambria"/>
                <a:cs typeface="Cambria"/>
              </a:rPr>
              <a:t> </a:t>
            </a:r>
            <a:r>
              <a:rPr sz="5333" spc="152" dirty="0">
                <a:latin typeface="Cambria"/>
                <a:cs typeface="Cambria"/>
              </a:rPr>
              <a:t>Execution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91620" y="6407998"/>
            <a:ext cx="2370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40" dirty="0">
                <a:solidFill>
                  <a:srgbClr val="606060"/>
                </a:solidFill>
                <a:latin typeface="Trebuchet MS"/>
                <a:cs typeface="Trebuchet MS"/>
              </a:rPr>
              <a:t>32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12267" y="1371600"/>
            <a:ext cx="2065867" cy="1473200"/>
            <a:chOff x="3759200" y="1028700"/>
            <a:chExt cx="1549400" cy="110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9200" y="1028700"/>
              <a:ext cx="1549400" cy="1104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3200" y="1333500"/>
              <a:ext cx="1028700" cy="546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050" y="1073150"/>
              <a:ext cx="1409700" cy="965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29050" y="1073150"/>
              <a:ext cx="1409700" cy="965200"/>
            </a:xfrm>
            <a:custGeom>
              <a:avLst/>
              <a:gdLst/>
              <a:ahLst/>
              <a:cxnLst/>
              <a:rect l="l" t="t" r="r" b="b"/>
              <a:pathLst>
                <a:path w="1409700" h="965200">
                  <a:moveTo>
                    <a:pt x="0" y="482600"/>
                  </a:moveTo>
                  <a:lnTo>
                    <a:pt x="704850" y="0"/>
                  </a:lnTo>
                  <a:lnTo>
                    <a:pt x="1409700" y="482600"/>
                  </a:lnTo>
                  <a:lnTo>
                    <a:pt x="704850" y="965200"/>
                  </a:lnTo>
                  <a:lnTo>
                    <a:pt x="0" y="482600"/>
                  </a:lnTo>
                  <a:close/>
                </a:path>
              </a:pathLst>
            </a:custGeom>
            <a:ln w="127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73072" y="1875507"/>
            <a:ext cx="9160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53" dirty="0">
                <a:latin typeface="Trebuchet MS"/>
                <a:cs typeface="Trebuchet MS"/>
              </a:rPr>
              <a:t>Planner</a:t>
            </a:r>
            <a:endParaRPr sz="2133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96933" y="5029200"/>
            <a:ext cx="1930400" cy="965200"/>
            <a:chOff x="3822700" y="3771900"/>
            <a:chExt cx="1447800" cy="7239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2700" y="3771900"/>
              <a:ext cx="1447800" cy="685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7000" y="3771900"/>
              <a:ext cx="1257300" cy="723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2549" y="3816350"/>
              <a:ext cx="1308100" cy="5461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92550" y="3816350"/>
              <a:ext cx="1308100" cy="546100"/>
            </a:xfrm>
            <a:custGeom>
              <a:avLst/>
              <a:gdLst/>
              <a:ahLst/>
              <a:cxnLst/>
              <a:rect l="l" t="t" r="r" b="b"/>
              <a:pathLst>
                <a:path w="1308100" h="546100">
                  <a:moveTo>
                    <a:pt x="0" y="91017"/>
                  </a:moveTo>
                  <a:lnTo>
                    <a:pt x="7152" y="55589"/>
                  </a:lnTo>
                  <a:lnTo>
                    <a:pt x="26658" y="26658"/>
                  </a:lnTo>
                  <a:lnTo>
                    <a:pt x="55589" y="7152"/>
                  </a:lnTo>
                  <a:lnTo>
                    <a:pt x="91017" y="0"/>
                  </a:lnTo>
                  <a:lnTo>
                    <a:pt x="1217082" y="0"/>
                  </a:lnTo>
                  <a:lnTo>
                    <a:pt x="1252510" y="7152"/>
                  </a:lnTo>
                  <a:lnTo>
                    <a:pt x="1281441" y="26658"/>
                  </a:lnTo>
                  <a:lnTo>
                    <a:pt x="1300947" y="55589"/>
                  </a:lnTo>
                  <a:lnTo>
                    <a:pt x="1308100" y="91017"/>
                  </a:lnTo>
                  <a:lnTo>
                    <a:pt x="1308100" y="455082"/>
                  </a:lnTo>
                  <a:lnTo>
                    <a:pt x="1300947" y="490510"/>
                  </a:lnTo>
                  <a:lnTo>
                    <a:pt x="1281441" y="519441"/>
                  </a:lnTo>
                  <a:lnTo>
                    <a:pt x="1252510" y="538947"/>
                  </a:lnTo>
                  <a:lnTo>
                    <a:pt x="1217082" y="546100"/>
                  </a:lnTo>
                  <a:lnTo>
                    <a:pt x="91017" y="546100"/>
                  </a:lnTo>
                  <a:lnTo>
                    <a:pt x="55589" y="538947"/>
                  </a:lnTo>
                  <a:lnTo>
                    <a:pt x="26658" y="519441"/>
                  </a:lnTo>
                  <a:lnTo>
                    <a:pt x="7152" y="490510"/>
                  </a:lnTo>
                  <a:lnTo>
                    <a:pt x="0" y="455082"/>
                  </a:lnTo>
                  <a:lnTo>
                    <a:pt x="0" y="91017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67852" y="5126352"/>
            <a:ext cx="1157392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2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24667" y="5130800"/>
            <a:ext cx="2455333" cy="711200"/>
            <a:chOff x="1968500" y="3848100"/>
            <a:chExt cx="1841500" cy="53340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8500" y="3848100"/>
              <a:ext cx="1841500" cy="5207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2000" y="3873500"/>
              <a:ext cx="1600200" cy="5080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38349" y="3905249"/>
              <a:ext cx="1701800" cy="368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38350" y="3905250"/>
              <a:ext cx="1701800" cy="368300"/>
            </a:xfrm>
            <a:custGeom>
              <a:avLst/>
              <a:gdLst/>
              <a:ahLst/>
              <a:cxnLst/>
              <a:rect l="l" t="t" r="r" b="b"/>
              <a:pathLst>
                <a:path w="1701800" h="368300">
                  <a:moveTo>
                    <a:pt x="0" y="92075"/>
                  </a:moveTo>
                  <a:lnTo>
                    <a:pt x="1517650" y="92075"/>
                  </a:lnTo>
                  <a:lnTo>
                    <a:pt x="1517650" y="0"/>
                  </a:lnTo>
                  <a:lnTo>
                    <a:pt x="1701800" y="184150"/>
                  </a:lnTo>
                  <a:lnTo>
                    <a:pt x="1517650" y="368300"/>
                  </a:lnTo>
                  <a:lnTo>
                    <a:pt x="1517650" y="276225"/>
                  </a:lnTo>
                  <a:lnTo>
                    <a:pt x="0" y="276225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27463" y="5268594"/>
            <a:ext cx="17136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80" dirty="0">
                <a:latin typeface="Trebuchet MS"/>
                <a:cs typeface="Trebuchet MS"/>
              </a:rPr>
              <a:t>O</a:t>
            </a:r>
            <a:r>
              <a:rPr sz="1867" spc="-47" dirty="0">
                <a:latin typeface="Trebuchet MS"/>
                <a:cs typeface="Trebuchet MS"/>
              </a:rPr>
              <a:t>f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280" dirty="0">
                <a:latin typeface="Trebuchet MS"/>
                <a:cs typeface="Trebuchet MS"/>
              </a:rPr>
              <a:t>:</a:t>
            </a:r>
            <a:r>
              <a:rPr sz="1867" spc="-305" dirty="0">
                <a:latin typeface="Trebuchet MS"/>
                <a:cs typeface="Trebuchet MS"/>
              </a:rPr>
              <a:t> </a:t>
            </a:r>
            <a:r>
              <a:rPr sz="1867" spc="-160" dirty="0">
                <a:latin typeface="Trebuchet MS"/>
                <a:cs typeface="Trebuchet MS"/>
              </a:rPr>
              <a:t>[</a:t>
            </a:r>
            <a:r>
              <a:rPr sz="1867" spc="-53" dirty="0">
                <a:latin typeface="Trebuchet MS"/>
                <a:cs typeface="Trebuchet MS"/>
              </a:rPr>
              <a:t>106</a:t>
            </a:r>
            <a:r>
              <a:rPr sz="1867" spc="-160" dirty="0">
                <a:latin typeface="Trebuchet MS"/>
                <a:cs typeface="Trebuchet MS"/>
              </a:rPr>
              <a:t>-</a:t>
            </a:r>
            <a:r>
              <a:rPr sz="1867" spc="-73" dirty="0">
                <a:latin typeface="Trebuchet MS"/>
                <a:cs typeface="Trebuchet MS"/>
              </a:rPr>
              <a:t>197]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179733" y="5130800"/>
            <a:ext cx="2523067" cy="711200"/>
            <a:chOff x="5384800" y="3848100"/>
            <a:chExt cx="1892300" cy="53340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4800" y="3848100"/>
              <a:ext cx="1892300" cy="5207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53100" y="3873500"/>
              <a:ext cx="1041400" cy="5080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4650" y="3905249"/>
              <a:ext cx="1752600" cy="3683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454650" y="3905250"/>
              <a:ext cx="1752600" cy="368300"/>
            </a:xfrm>
            <a:custGeom>
              <a:avLst/>
              <a:gdLst/>
              <a:ahLst/>
              <a:cxnLst/>
              <a:rect l="l" t="t" r="r" b="b"/>
              <a:pathLst>
                <a:path w="1752600" h="368300">
                  <a:moveTo>
                    <a:pt x="0" y="92075"/>
                  </a:moveTo>
                  <a:lnTo>
                    <a:pt x="1568451" y="92075"/>
                  </a:lnTo>
                  <a:lnTo>
                    <a:pt x="1568451" y="0"/>
                  </a:lnTo>
                  <a:lnTo>
                    <a:pt x="1752600" y="184150"/>
                  </a:lnTo>
                  <a:lnTo>
                    <a:pt x="1568451" y="368300"/>
                  </a:lnTo>
                  <a:lnTo>
                    <a:pt x="1568451" y="276225"/>
                  </a:lnTo>
                  <a:lnTo>
                    <a:pt x="0" y="276225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887675" y="5268594"/>
            <a:ext cx="9609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3" dirty="0">
                <a:latin typeface="Trebuchet MS"/>
                <a:cs typeface="Trebuchet MS"/>
              </a:rPr>
              <a:t>Count:</a:t>
            </a:r>
            <a:r>
              <a:rPr sz="1867" dirty="0">
                <a:latin typeface="Trebuchet MS"/>
                <a:cs typeface="Trebuchet MS"/>
              </a:rPr>
              <a:t> </a:t>
            </a:r>
            <a:r>
              <a:rPr sz="1867" spc="-67" dirty="0">
                <a:latin typeface="Trebuchet MS"/>
                <a:cs typeface="Trebuchet MS"/>
              </a:rPr>
              <a:t>92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20800" y="1987533"/>
            <a:ext cx="3776133" cy="3719407"/>
            <a:chOff x="990600" y="1490649"/>
            <a:chExt cx="2832100" cy="2789555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6500" y="2971800"/>
              <a:ext cx="571500" cy="8001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600" y="3467100"/>
              <a:ext cx="1003300" cy="8128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30647" y="1490649"/>
              <a:ext cx="2392045" cy="1473200"/>
            </a:xfrm>
            <a:custGeom>
              <a:avLst/>
              <a:gdLst/>
              <a:ahLst/>
              <a:cxnLst/>
              <a:rect l="l" t="t" r="r" b="b"/>
              <a:pathLst>
                <a:path w="2392045" h="1473200">
                  <a:moveTo>
                    <a:pt x="0" y="1341827"/>
                  </a:moveTo>
                  <a:lnTo>
                    <a:pt x="55252" y="1472625"/>
                  </a:lnTo>
                  <a:lnTo>
                    <a:pt x="105425" y="1386522"/>
                  </a:lnTo>
                  <a:lnTo>
                    <a:pt x="74491" y="1386522"/>
                  </a:lnTo>
                  <a:lnTo>
                    <a:pt x="74525" y="1386302"/>
                  </a:lnTo>
                  <a:lnTo>
                    <a:pt x="48835" y="1386302"/>
                  </a:lnTo>
                  <a:lnTo>
                    <a:pt x="0" y="1341827"/>
                  </a:lnTo>
                  <a:close/>
                </a:path>
                <a:path w="2392045" h="1473200">
                  <a:moveTo>
                    <a:pt x="126739" y="1349943"/>
                  </a:moveTo>
                  <a:lnTo>
                    <a:pt x="74491" y="1386522"/>
                  </a:lnTo>
                  <a:lnTo>
                    <a:pt x="105425" y="1386522"/>
                  </a:lnTo>
                  <a:lnTo>
                    <a:pt x="126739" y="1349943"/>
                  </a:lnTo>
                  <a:close/>
                </a:path>
                <a:path w="2392045" h="1473200">
                  <a:moveTo>
                    <a:pt x="63591" y="1326864"/>
                  </a:moveTo>
                  <a:lnTo>
                    <a:pt x="57118" y="1331634"/>
                  </a:lnTo>
                  <a:lnTo>
                    <a:pt x="48835" y="1386302"/>
                  </a:lnTo>
                  <a:lnTo>
                    <a:pt x="74525" y="1386302"/>
                  </a:lnTo>
                  <a:lnTo>
                    <a:pt x="82231" y="1335439"/>
                  </a:lnTo>
                  <a:lnTo>
                    <a:pt x="77461" y="1328966"/>
                  </a:lnTo>
                  <a:lnTo>
                    <a:pt x="63591" y="1326864"/>
                  </a:lnTo>
                  <a:close/>
                </a:path>
                <a:path w="2392045" h="1473200">
                  <a:moveTo>
                    <a:pt x="93557" y="1228437"/>
                  </a:moveTo>
                  <a:lnTo>
                    <a:pt x="86325" y="1231953"/>
                  </a:lnTo>
                  <a:lnTo>
                    <a:pt x="73091" y="1270232"/>
                  </a:lnTo>
                  <a:lnTo>
                    <a:pt x="68580" y="1288103"/>
                  </a:lnTo>
                  <a:lnTo>
                    <a:pt x="66882" y="1294909"/>
                  </a:lnTo>
                  <a:lnTo>
                    <a:pt x="71022" y="1301803"/>
                  </a:lnTo>
                  <a:lnTo>
                    <a:pt x="84632" y="1305199"/>
                  </a:lnTo>
                  <a:lnTo>
                    <a:pt x="91526" y="1301059"/>
                  </a:lnTo>
                  <a:lnTo>
                    <a:pt x="93224" y="1294254"/>
                  </a:lnTo>
                  <a:lnTo>
                    <a:pt x="97096" y="1278533"/>
                  </a:lnTo>
                  <a:lnTo>
                    <a:pt x="110331" y="1240254"/>
                  </a:lnTo>
                  <a:lnTo>
                    <a:pt x="106815" y="1233021"/>
                  </a:lnTo>
                  <a:lnTo>
                    <a:pt x="93557" y="1228437"/>
                  </a:lnTo>
                  <a:close/>
                </a:path>
                <a:path w="2392045" h="1473200">
                  <a:moveTo>
                    <a:pt x="136184" y="1135650"/>
                  </a:moveTo>
                  <a:lnTo>
                    <a:pt x="132706" y="1135670"/>
                  </a:lnTo>
                  <a:lnTo>
                    <a:pt x="126645" y="1138022"/>
                  </a:lnTo>
                  <a:lnTo>
                    <a:pt x="124065" y="1140355"/>
                  </a:lnTo>
                  <a:lnTo>
                    <a:pt x="99334" y="1196468"/>
                  </a:lnTo>
                  <a:lnTo>
                    <a:pt x="102245" y="1203965"/>
                  </a:lnTo>
                  <a:lnTo>
                    <a:pt x="115081" y="1209621"/>
                  </a:lnTo>
                  <a:lnTo>
                    <a:pt x="122577" y="1206712"/>
                  </a:lnTo>
                  <a:lnTo>
                    <a:pt x="148722" y="1147390"/>
                  </a:lnTo>
                  <a:lnTo>
                    <a:pt x="145811" y="1139893"/>
                  </a:lnTo>
                  <a:lnTo>
                    <a:pt x="136184" y="1135650"/>
                  </a:lnTo>
                  <a:close/>
                </a:path>
                <a:path w="2392045" h="1473200">
                  <a:moveTo>
                    <a:pt x="183617" y="1046651"/>
                  </a:moveTo>
                  <a:lnTo>
                    <a:pt x="177280" y="1048095"/>
                  </a:lnTo>
                  <a:lnTo>
                    <a:pt x="174386" y="1050025"/>
                  </a:lnTo>
                  <a:lnTo>
                    <a:pt x="160014" y="1072871"/>
                  </a:lnTo>
                  <a:lnTo>
                    <a:pt x="143372" y="1103914"/>
                  </a:lnTo>
                  <a:lnTo>
                    <a:pt x="145704" y="1111610"/>
                  </a:lnTo>
                  <a:lnTo>
                    <a:pt x="158074" y="1118227"/>
                  </a:lnTo>
                  <a:lnTo>
                    <a:pt x="165769" y="1115895"/>
                  </a:lnTo>
                  <a:lnTo>
                    <a:pt x="181514" y="1086396"/>
                  </a:lnTo>
                  <a:lnTo>
                    <a:pt x="197754" y="1060580"/>
                  </a:lnTo>
                  <a:lnTo>
                    <a:pt x="195968" y="1052741"/>
                  </a:lnTo>
                  <a:lnTo>
                    <a:pt x="187063" y="1047139"/>
                  </a:lnTo>
                  <a:lnTo>
                    <a:pt x="183617" y="1046651"/>
                  </a:lnTo>
                  <a:close/>
                </a:path>
                <a:path w="2392045" h="1473200">
                  <a:moveTo>
                    <a:pt x="241251" y="962516"/>
                  </a:moveTo>
                  <a:lnTo>
                    <a:pt x="200441" y="1008654"/>
                  </a:lnTo>
                  <a:lnTo>
                    <a:pt x="195832" y="1015932"/>
                  </a:lnTo>
                  <a:lnTo>
                    <a:pt x="197619" y="1023772"/>
                  </a:lnTo>
                  <a:lnTo>
                    <a:pt x="209494" y="1031241"/>
                  </a:lnTo>
                  <a:lnTo>
                    <a:pt x="217333" y="1029454"/>
                  </a:lnTo>
                  <a:lnTo>
                    <a:pt x="221052" y="1023543"/>
                  </a:lnTo>
                  <a:lnTo>
                    <a:pt x="254454" y="977332"/>
                  </a:lnTo>
                  <a:lnTo>
                    <a:pt x="253180" y="969392"/>
                  </a:lnTo>
                  <a:lnTo>
                    <a:pt x="244656" y="963225"/>
                  </a:lnTo>
                  <a:lnTo>
                    <a:pt x="241251" y="962516"/>
                  </a:lnTo>
                  <a:close/>
                </a:path>
                <a:path w="2392045" h="1473200">
                  <a:moveTo>
                    <a:pt x="221068" y="1023517"/>
                  </a:moveTo>
                  <a:close/>
                </a:path>
                <a:path w="2392045" h="1473200">
                  <a:moveTo>
                    <a:pt x="305113" y="883013"/>
                  </a:moveTo>
                  <a:lnTo>
                    <a:pt x="298645" y="883657"/>
                  </a:lnTo>
                  <a:lnTo>
                    <a:pt x="295534" y="885211"/>
                  </a:lnTo>
                  <a:lnTo>
                    <a:pt x="256678" y="932652"/>
                  </a:lnTo>
                  <a:lnTo>
                    <a:pt x="257474" y="940653"/>
                  </a:lnTo>
                  <a:lnTo>
                    <a:pt x="268326" y="949542"/>
                  </a:lnTo>
                  <a:lnTo>
                    <a:pt x="276329" y="948745"/>
                  </a:lnTo>
                  <a:lnTo>
                    <a:pt x="317406" y="898593"/>
                  </a:lnTo>
                  <a:lnTo>
                    <a:pt x="316609" y="890591"/>
                  </a:lnTo>
                  <a:lnTo>
                    <a:pt x="308470" y="883925"/>
                  </a:lnTo>
                  <a:lnTo>
                    <a:pt x="305113" y="883013"/>
                  </a:lnTo>
                  <a:close/>
                </a:path>
                <a:path w="2392045" h="1473200">
                  <a:moveTo>
                    <a:pt x="369486" y="808837"/>
                  </a:moveTo>
                  <a:lnTo>
                    <a:pt x="366198" y="809971"/>
                  </a:lnTo>
                  <a:lnTo>
                    <a:pt x="353174" y="822181"/>
                  </a:lnTo>
                  <a:lnTo>
                    <a:pt x="323131" y="854917"/>
                  </a:lnTo>
                  <a:lnTo>
                    <a:pt x="323481" y="862949"/>
                  </a:lnTo>
                  <a:lnTo>
                    <a:pt x="333824" y="872426"/>
                  </a:lnTo>
                  <a:lnTo>
                    <a:pt x="341858" y="872075"/>
                  </a:lnTo>
                  <a:lnTo>
                    <a:pt x="370545" y="840712"/>
                  </a:lnTo>
                  <a:lnTo>
                    <a:pt x="386128" y="826103"/>
                  </a:lnTo>
                  <a:lnTo>
                    <a:pt x="386387" y="818066"/>
                  </a:lnTo>
                  <a:lnTo>
                    <a:pt x="379191" y="810390"/>
                  </a:lnTo>
                  <a:lnTo>
                    <a:pt x="375983" y="809047"/>
                  </a:lnTo>
                  <a:lnTo>
                    <a:pt x="369486" y="808837"/>
                  </a:lnTo>
                  <a:close/>
                </a:path>
                <a:path w="2392045" h="1473200">
                  <a:moveTo>
                    <a:pt x="443608" y="739349"/>
                  </a:moveTo>
                  <a:lnTo>
                    <a:pt x="440320" y="740484"/>
                  </a:lnTo>
                  <a:lnTo>
                    <a:pt x="395583" y="782422"/>
                  </a:lnTo>
                  <a:lnTo>
                    <a:pt x="395324" y="790460"/>
                  </a:lnTo>
                  <a:lnTo>
                    <a:pt x="404917" y="800694"/>
                  </a:lnTo>
                  <a:lnTo>
                    <a:pt x="412955" y="800954"/>
                  </a:lnTo>
                  <a:lnTo>
                    <a:pt x="460250" y="756616"/>
                  </a:lnTo>
                  <a:lnTo>
                    <a:pt x="460509" y="748579"/>
                  </a:lnTo>
                  <a:lnTo>
                    <a:pt x="453315" y="740904"/>
                  </a:lnTo>
                  <a:lnTo>
                    <a:pt x="450105" y="739559"/>
                  </a:lnTo>
                  <a:lnTo>
                    <a:pt x="443608" y="739349"/>
                  </a:lnTo>
                  <a:close/>
                </a:path>
                <a:path w="2392045" h="1473200">
                  <a:moveTo>
                    <a:pt x="521643" y="672866"/>
                  </a:moveTo>
                  <a:lnTo>
                    <a:pt x="478685" y="704589"/>
                  </a:lnTo>
                  <a:lnTo>
                    <a:pt x="469446" y="720973"/>
                  </a:lnTo>
                  <a:lnTo>
                    <a:pt x="479040" y="731207"/>
                  </a:lnTo>
                  <a:lnTo>
                    <a:pt x="487078" y="731466"/>
                  </a:lnTo>
                  <a:lnTo>
                    <a:pt x="492194" y="726669"/>
                  </a:lnTo>
                  <a:lnTo>
                    <a:pt x="494313" y="724613"/>
                  </a:lnTo>
                  <a:lnTo>
                    <a:pt x="536658" y="691564"/>
                  </a:lnTo>
                  <a:lnTo>
                    <a:pt x="537641" y="683583"/>
                  </a:lnTo>
                  <a:lnTo>
                    <a:pt x="531169" y="675289"/>
                  </a:lnTo>
                  <a:lnTo>
                    <a:pt x="528095" y="673661"/>
                  </a:lnTo>
                  <a:lnTo>
                    <a:pt x="521643" y="672866"/>
                  </a:lnTo>
                  <a:close/>
                </a:path>
                <a:path w="2392045" h="1473200">
                  <a:moveTo>
                    <a:pt x="601737" y="610355"/>
                  </a:moveTo>
                  <a:lnTo>
                    <a:pt x="598360" y="611188"/>
                  </a:lnTo>
                  <a:lnTo>
                    <a:pt x="550019" y="648916"/>
                  </a:lnTo>
                  <a:lnTo>
                    <a:pt x="549034" y="656897"/>
                  </a:lnTo>
                  <a:lnTo>
                    <a:pt x="557665" y="667956"/>
                  </a:lnTo>
                  <a:lnTo>
                    <a:pt x="565646" y="668940"/>
                  </a:lnTo>
                  <a:lnTo>
                    <a:pt x="616752" y="629055"/>
                  </a:lnTo>
                  <a:lnTo>
                    <a:pt x="617736" y="621073"/>
                  </a:lnTo>
                  <a:lnTo>
                    <a:pt x="611262" y="612780"/>
                  </a:lnTo>
                  <a:lnTo>
                    <a:pt x="608189" y="611151"/>
                  </a:lnTo>
                  <a:lnTo>
                    <a:pt x="601737" y="610355"/>
                  </a:lnTo>
                  <a:close/>
                </a:path>
                <a:path w="2392045" h="1473200">
                  <a:moveTo>
                    <a:pt x="686188" y="552356"/>
                  </a:moveTo>
                  <a:lnTo>
                    <a:pt x="682754" y="552913"/>
                  </a:lnTo>
                  <a:lnTo>
                    <a:pt x="631525" y="586614"/>
                  </a:lnTo>
                  <a:lnTo>
                    <a:pt x="629899" y="594489"/>
                  </a:lnTo>
                  <a:lnTo>
                    <a:pt x="637609" y="606209"/>
                  </a:lnTo>
                  <a:lnTo>
                    <a:pt x="645485" y="607834"/>
                  </a:lnTo>
                  <a:lnTo>
                    <a:pt x="699644" y="572206"/>
                  </a:lnTo>
                  <a:lnTo>
                    <a:pt x="701269" y="564330"/>
                  </a:lnTo>
                  <a:lnTo>
                    <a:pt x="695487" y="555541"/>
                  </a:lnTo>
                  <a:lnTo>
                    <a:pt x="692555" y="553669"/>
                  </a:lnTo>
                  <a:lnTo>
                    <a:pt x="686188" y="552356"/>
                  </a:lnTo>
                  <a:close/>
                </a:path>
                <a:path w="2392045" h="1473200">
                  <a:moveTo>
                    <a:pt x="771069" y="496517"/>
                  </a:moveTo>
                  <a:lnTo>
                    <a:pt x="767634" y="497075"/>
                  </a:lnTo>
                  <a:lnTo>
                    <a:pt x="716405" y="530776"/>
                  </a:lnTo>
                  <a:lnTo>
                    <a:pt x="714780" y="538651"/>
                  </a:lnTo>
                  <a:lnTo>
                    <a:pt x="722490" y="550371"/>
                  </a:lnTo>
                  <a:lnTo>
                    <a:pt x="730364" y="551996"/>
                  </a:lnTo>
                  <a:lnTo>
                    <a:pt x="784524" y="516368"/>
                  </a:lnTo>
                  <a:lnTo>
                    <a:pt x="786150" y="508492"/>
                  </a:lnTo>
                  <a:lnTo>
                    <a:pt x="780368" y="499703"/>
                  </a:lnTo>
                  <a:lnTo>
                    <a:pt x="777435" y="497831"/>
                  </a:lnTo>
                  <a:lnTo>
                    <a:pt x="771069" y="496517"/>
                  </a:lnTo>
                  <a:close/>
                </a:path>
                <a:path w="2392045" h="1473200">
                  <a:moveTo>
                    <a:pt x="860182" y="446054"/>
                  </a:moveTo>
                  <a:lnTo>
                    <a:pt x="856716" y="446356"/>
                  </a:lnTo>
                  <a:lnTo>
                    <a:pt x="803136" y="476181"/>
                  </a:lnTo>
                  <a:lnTo>
                    <a:pt x="800934" y="483915"/>
                  </a:lnTo>
                  <a:lnTo>
                    <a:pt x="807756" y="496172"/>
                  </a:lnTo>
                  <a:lnTo>
                    <a:pt x="815491" y="498374"/>
                  </a:lnTo>
                  <a:lnTo>
                    <a:pt x="872134" y="466844"/>
                  </a:lnTo>
                  <a:lnTo>
                    <a:pt x="874337" y="459111"/>
                  </a:lnTo>
                  <a:lnTo>
                    <a:pt x="869221" y="449917"/>
                  </a:lnTo>
                  <a:lnTo>
                    <a:pt x="866434" y="447836"/>
                  </a:lnTo>
                  <a:lnTo>
                    <a:pt x="860182" y="446054"/>
                  </a:lnTo>
                  <a:close/>
                </a:path>
                <a:path w="2392045" h="1473200">
                  <a:moveTo>
                    <a:pt x="948955" y="396640"/>
                  </a:moveTo>
                  <a:lnTo>
                    <a:pt x="945490" y="396942"/>
                  </a:lnTo>
                  <a:lnTo>
                    <a:pt x="891910" y="426766"/>
                  </a:lnTo>
                  <a:lnTo>
                    <a:pt x="889708" y="434500"/>
                  </a:lnTo>
                  <a:lnTo>
                    <a:pt x="896531" y="446758"/>
                  </a:lnTo>
                  <a:lnTo>
                    <a:pt x="904264" y="448960"/>
                  </a:lnTo>
                  <a:lnTo>
                    <a:pt x="960908" y="417429"/>
                  </a:lnTo>
                  <a:lnTo>
                    <a:pt x="963110" y="409696"/>
                  </a:lnTo>
                  <a:lnTo>
                    <a:pt x="957994" y="400503"/>
                  </a:lnTo>
                  <a:lnTo>
                    <a:pt x="955207" y="398420"/>
                  </a:lnTo>
                  <a:lnTo>
                    <a:pt x="948955" y="396640"/>
                  </a:lnTo>
                  <a:close/>
                </a:path>
                <a:path w="2392045" h="1473200">
                  <a:moveTo>
                    <a:pt x="1041565" y="353001"/>
                  </a:moveTo>
                  <a:lnTo>
                    <a:pt x="1038086" y="353063"/>
                  </a:lnTo>
                  <a:lnTo>
                    <a:pt x="982572" y="379110"/>
                  </a:lnTo>
                  <a:lnTo>
                    <a:pt x="979839" y="386671"/>
                  </a:lnTo>
                  <a:lnTo>
                    <a:pt x="985798" y="399371"/>
                  </a:lnTo>
                  <a:lnTo>
                    <a:pt x="993360" y="402104"/>
                  </a:lnTo>
                  <a:lnTo>
                    <a:pt x="1052050" y="374568"/>
                  </a:lnTo>
                  <a:lnTo>
                    <a:pt x="1054783" y="367005"/>
                  </a:lnTo>
                  <a:lnTo>
                    <a:pt x="1050314" y="357480"/>
                  </a:lnTo>
                  <a:lnTo>
                    <a:pt x="1047678" y="355210"/>
                  </a:lnTo>
                  <a:lnTo>
                    <a:pt x="1041565" y="353001"/>
                  </a:lnTo>
                  <a:close/>
                </a:path>
                <a:path w="2392045" h="1473200">
                  <a:moveTo>
                    <a:pt x="1133543" y="309845"/>
                  </a:moveTo>
                  <a:lnTo>
                    <a:pt x="1130065" y="309907"/>
                  </a:lnTo>
                  <a:lnTo>
                    <a:pt x="1074552" y="335954"/>
                  </a:lnTo>
                  <a:lnTo>
                    <a:pt x="1071819" y="343517"/>
                  </a:lnTo>
                  <a:lnTo>
                    <a:pt x="1077777" y="356217"/>
                  </a:lnTo>
                  <a:lnTo>
                    <a:pt x="1085340" y="358948"/>
                  </a:lnTo>
                  <a:lnTo>
                    <a:pt x="1144029" y="331412"/>
                  </a:lnTo>
                  <a:lnTo>
                    <a:pt x="1146761" y="323850"/>
                  </a:lnTo>
                  <a:lnTo>
                    <a:pt x="1142292" y="314325"/>
                  </a:lnTo>
                  <a:lnTo>
                    <a:pt x="1139657" y="312055"/>
                  </a:lnTo>
                  <a:lnTo>
                    <a:pt x="1133543" y="309845"/>
                  </a:lnTo>
                  <a:close/>
                </a:path>
                <a:path w="2392045" h="1473200">
                  <a:moveTo>
                    <a:pt x="1228638" y="271090"/>
                  </a:moveTo>
                  <a:lnTo>
                    <a:pt x="1168252" y="294676"/>
                  </a:lnTo>
                  <a:lnTo>
                    <a:pt x="1165025" y="302042"/>
                  </a:lnTo>
                  <a:lnTo>
                    <a:pt x="1170129" y="315108"/>
                  </a:lnTo>
                  <a:lnTo>
                    <a:pt x="1177494" y="318336"/>
                  </a:lnTo>
                  <a:lnTo>
                    <a:pt x="1237879" y="294749"/>
                  </a:lnTo>
                  <a:lnTo>
                    <a:pt x="1241107" y="287384"/>
                  </a:lnTo>
                  <a:lnTo>
                    <a:pt x="1236003" y="274317"/>
                  </a:lnTo>
                  <a:lnTo>
                    <a:pt x="1228638" y="271090"/>
                  </a:lnTo>
                  <a:close/>
                </a:path>
                <a:path w="2392045" h="1473200">
                  <a:moveTo>
                    <a:pt x="1323275" y="234124"/>
                  </a:moveTo>
                  <a:lnTo>
                    <a:pt x="1262890" y="257712"/>
                  </a:lnTo>
                  <a:lnTo>
                    <a:pt x="1259662" y="265076"/>
                  </a:lnTo>
                  <a:lnTo>
                    <a:pt x="1264766" y="278143"/>
                  </a:lnTo>
                  <a:lnTo>
                    <a:pt x="1272131" y="281371"/>
                  </a:lnTo>
                  <a:lnTo>
                    <a:pt x="1332515" y="257784"/>
                  </a:lnTo>
                  <a:lnTo>
                    <a:pt x="1335744" y="250418"/>
                  </a:lnTo>
                  <a:lnTo>
                    <a:pt x="1330639" y="237352"/>
                  </a:lnTo>
                  <a:lnTo>
                    <a:pt x="1323275" y="234124"/>
                  </a:lnTo>
                  <a:close/>
                </a:path>
                <a:path w="2392045" h="1473200">
                  <a:moveTo>
                    <a:pt x="1420788" y="202820"/>
                  </a:moveTo>
                  <a:lnTo>
                    <a:pt x="1359000" y="222440"/>
                  </a:lnTo>
                  <a:lnTo>
                    <a:pt x="1355302" y="229580"/>
                  </a:lnTo>
                  <a:lnTo>
                    <a:pt x="1359547" y="242950"/>
                  </a:lnTo>
                  <a:lnTo>
                    <a:pt x="1366687" y="246649"/>
                  </a:lnTo>
                  <a:lnTo>
                    <a:pt x="1428475" y="227029"/>
                  </a:lnTo>
                  <a:lnTo>
                    <a:pt x="1432173" y="219889"/>
                  </a:lnTo>
                  <a:lnTo>
                    <a:pt x="1427928" y="206518"/>
                  </a:lnTo>
                  <a:lnTo>
                    <a:pt x="1420788" y="202820"/>
                  </a:lnTo>
                  <a:close/>
                </a:path>
                <a:path w="2392045" h="1473200">
                  <a:moveTo>
                    <a:pt x="1517623" y="172071"/>
                  </a:moveTo>
                  <a:lnTo>
                    <a:pt x="1455835" y="191691"/>
                  </a:lnTo>
                  <a:lnTo>
                    <a:pt x="1452137" y="198831"/>
                  </a:lnTo>
                  <a:lnTo>
                    <a:pt x="1456382" y="212201"/>
                  </a:lnTo>
                  <a:lnTo>
                    <a:pt x="1463522" y="215900"/>
                  </a:lnTo>
                  <a:lnTo>
                    <a:pt x="1525310" y="196279"/>
                  </a:lnTo>
                  <a:lnTo>
                    <a:pt x="1529008" y="189139"/>
                  </a:lnTo>
                  <a:lnTo>
                    <a:pt x="1524763" y="175769"/>
                  </a:lnTo>
                  <a:lnTo>
                    <a:pt x="1517623" y="172071"/>
                  </a:lnTo>
                  <a:close/>
                </a:path>
                <a:path w="2392045" h="1473200">
                  <a:moveTo>
                    <a:pt x="1616811" y="146629"/>
                  </a:moveTo>
                  <a:lnTo>
                    <a:pt x="1553881" y="162204"/>
                  </a:lnTo>
                  <a:lnTo>
                    <a:pt x="1549728" y="169090"/>
                  </a:lnTo>
                  <a:lnTo>
                    <a:pt x="1553099" y="182707"/>
                  </a:lnTo>
                  <a:lnTo>
                    <a:pt x="1559984" y="186860"/>
                  </a:lnTo>
                  <a:lnTo>
                    <a:pt x="1622913" y="171284"/>
                  </a:lnTo>
                  <a:lnTo>
                    <a:pt x="1627066" y="164398"/>
                  </a:lnTo>
                  <a:lnTo>
                    <a:pt x="1623696" y="150782"/>
                  </a:lnTo>
                  <a:lnTo>
                    <a:pt x="1616811" y="146629"/>
                  </a:lnTo>
                  <a:close/>
                </a:path>
                <a:path w="2392045" h="1473200">
                  <a:moveTo>
                    <a:pt x="1715434" y="122217"/>
                  </a:moveTo>
                  <a:lnTo>
                    <a:pt x="1652506" y="137793"/>
                  </a:lnTo>
                  <a:lnTo>
                    <a:pt x="1648352" y="144679"/>
                  </a:lnTo>
                  <a:lnTo>
                    <a:pt x="1651722" y="158296"/>
                  </a:lnTo>
                  <a:lnTo>
                    <a:pt x="1658608" y="162449"/>
                  </a:lnTo>
                  <a:lnTo>
                    <a:pt x="1721538" y="146872"/>
                  </a:lnTo>
                  <a:lnTo>
                    <a:pt x="1725691" y="139988"/>
                  </a:lnTo>
                  <a:lnTo>
                    <a:pt x="1722320" y="126371"/>
                  </a:lnTo>
                  <a:lnTo>
                    <a:pt x="1715434" y="122217"/>
                  </a:lnTo>
                  <a:close/>
                </a:path>
                <a:path w="2392045" h="1473200">
                  <a:moveTo>
                    <a:pt x="1815934" y="102602"/>
                  </a:moveTo>
                  <a:lnTo>
                    <a:pt x="1752116" y="113997"/>
                  </a:lnTo>
                  <a:lnTo>
                    <a:pt x="1747518" y="120594"/>
                  </a:lnTo>
                  <a:lnTo>
                    <a:pt x="1749985" y="134404"/>
                  </a:lnTo>
                  <a:lnTo>
                    <a:pt x="1756581" y="139001"/>
                  </a:lnTo>
                  <a:lnTo>
                    <a:pt x="1820400" y="127607"/>
                  </a:lnTo>
                  <a:lnTo>
                    <a:pt x="1824997" y="121010"/>
                  </a:lnTo>
                  <a:lnTo>
                    <a:pt x="1822532" y="107200"/>
                  </a:lnTo>
                  <a:lnTo>
                    <a:pt x="1815934" y="102602"/>
                  </a:lnTo>
                  <a:close/>
                </a:path>
                <a:path w="2392045" h="1473200">
                  <a:moveTo>
                    <a:pt x="1915953" y="84744"/>
                  </a:moveTo>
                  <a:lnTo>
                    <a:pt x="1852134" y="96138"/>
                  </a:lnTo>
                  <a:lnTo>
                    <a:pt x="1847537" y="102735"/>
                  </a:lnTo>
                  <a:lnTo>
                    <a:pt x="1850002" y="116545"/>
                  </a:lnTo>
                  <a:lnTo>
                    <a:pt x="1856599" y="121144"/>
                  </a:lnTo>
                  <a:lnTo>
                    <a:pt x="1920417" y="109749"/>
                  </a:lnTo>
                  <a:lnTo>
                    <a:pt x="1925016" y="103151"/>
                  </a:lnTo>
                  <a:lnTo>
                    <a:pt x="1922550" y="89341"/>
                  </a:lnTo>
                  <a:lnTo>
                    <a:pt x="1915953" y="84744"/>
                  </a:lnTo>
                  <a:close/>
                </a:path>
                <a:path w="2392045" h="1473200">
                  <a:moveTo>
                    <a:pt x="2017441" y="71031"/>
                  </a:moveTo>
                  <a:lnTo>
                    <a:pt x="1952994" y="78051"/>
                  </a:lnTo>
                  <a:lnTo>
                    <a:pt x="1947957" y="84320"/>
                  </a:lnTo>
                  <a:lnTo>
                    <a:pt x="1949477" y="98266"/>
                  </a:lnTo>
                  <a:lnTo>
                    <a:pt x="1955745" y="103303"/>
                  </a:lnTo>
                  <a:lnTo>
                    <a:pt x="2020192" y="96281"/>
                  </a:lnTo>
                  <a:lnTo>
                    <a:pt x="2025229" y="90013"/>
                  </a:lnTo>
                  <a:lnTo>
                    <a:pt x="2023709" y="76067"/>
                  </a:lnTo>
                  <a:lnTo>
                    <a:pt x="2017441" y="71031"/>
                  </a:lnTo>
                  <a:close/>
                </a:path>
                <a:path w="2392045" h="1473200">
                  <a:moveTo>
                    <a:pt x="2118443" y="60027"/>
                  </a:moveTo>
                  <a:lnTo>
                    <a:pt x="2053997" y="67048"/>
                  </a:lnTo>
                  <a:lnTo>
                    <a:pt x="2048960" y="73317"/>
                  </a:lnTo>
                  <a:lnTo>
                    <a:pt x="2050479" y="87262"/>
                  </a:lnTo>
                  <a:lnTo>
                    <a:pt x="2056748" y="92299"/>
                  </a:lnTo>
                  <a:lnTo>
                    <a:pt x="2121194" y="85279"/>
                  </a:lnTo>
                  <a:lnTo>
                    <a:pt x="2126231" y="79010"/>
                  </a:lnTo>
                  <a:lnTo>
                    <a:pt x="2124712" y="65064"/>
                  </a:lnTo>
                  <a:lnTo>
                    <a:pt x="2118443" y="60027"/>
                  </a:lnTo>
                  <a:close/>
                </a:path>
                <a:path w="2392045" h="1473200">
                  <a:moveTo>
                    <a:pt x="2220601" y="52387"/>
                  </a:moveTo>
                  <a:lnTo>
                    <a:pt x="2172508" y="54170"/>
                  </a:lnTo>
                  <a:lnTo>
                    <a:pt x="2154999" y="56045"/>
                  </a:lnTo>
                  <a:lnTo>
                    <a:pt x="2149962" y="62313"/>
                  </a:lnTo>
                  <a:lnTo>
                    <a:pt x="2151481" y="76259"/>
                  </a:lnTo>
                  <a:lnTo>
                    <a:pt x="2157750" y="81296"/>
                  </a:lnTo>
                  <a:lnTo>
                    <a:pt x="2173451" y="79552"/>
                  </a:lnTo>
                  <a:lnTo>
                    <a:pt x="2221542" y="77769"/>
                  </a:lnTo>
                  <a:lnTo>
                    <a:pt x="2227013" y="71876"/>
                  </a:lnTo>
                  <a:lnTo>
                    <a:pt x="2226494" y="57858"/>
                  </a:lnTo>
                  <a:lnTo>
                    <a:pt x="2220601" y="52387"/>
                  </a:lnTo>
                  <a:close/>
                </a:path>
                <a:path w="2392045" h="1473200">
                  <a:moveTo>
                    <a:pt x="2362700" y="74641"/>
                  </a:moveTo>
                  <a:lnTo>
                    <a:pt x="2305911" y="74641"/>
                  </a:lnTo>
                  <a:lnTo>
                    <a:pt x="2267181" y="126912"/>
                  </a:lnTo>
                  <a:lnTo>
                    <a:pt x="2362700" y="74641"/>
                  </a:lnTo>
                  <a:close/>
                </a:path>
                <a:path w="2392045" h="1473200">
                  <a:moveTo>
                    <a:pt x="2262474" y="0"/>
                  </a:moveTo>
                  <a:lnTo>
                    <a:pt x="2304968" y="49259"/>
                  </a:lnTo>
                  <a:lnTo>
                    <a:pt x="2257347" y="51024"/>
                  </a:lnTo>
                  <a:lnTo>
                    <a:pt x="2251876" y="56917"/>
                  </a:lnTo>
                  <a:lnTo>
                    <a:pt x="2252395" y="70935"/>
                  </a:lnTo>
                  <a:lnTo>
                    <a:pt x="2258288" y="76407"/>
                  </a:lnTo>
                  <a:lnTo>
                    <a:pt x="2305911" y="74641"/>
                  </a:lnTo>
                  <a:lnTo>
                    <a:pt x="2362700" y="74641"/>
                  </a:lnTo>
                  <a:lnTo>
                    <a:pt x="2391740" y="58750"/>
                  </a:lnTo>
                  <a:lnTo>
                    <a:pt x="226247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93930" y="1544277"/>
            <a:ext cx="227499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-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93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4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4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93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3930" y="1950678"/>
            <a:ext cx="201930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6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6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3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33" dirty="0">
                <a:solidFill>
                  <a:srgbClr val="404040"/>
                </a:solidFill>
                <a:latin typeface="Trebuchet MS"/>
                <a:cs typeface="Trebuchet MS"/>
              </a:rPr>
              <a:t>m  </a:t>
            </a:r>
            <a:r>
              <a:rPr sz="2667" spc="-67" dirty="0">
                <a:solidFill>
                  <a:srgbClr val="404040"/>
                </a:solidFill>
                <a:latin typeface="Trebuchet MS"/>
                <a:cs typeface="Trebuchet MS"/>
              </a:rPr>
              <a:t>sources</a:t>
            </a:r>
            <a:endParaRPr sz="2667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096933" y="3640667"/>
            <a:ext cx="1930400" cy="965200"/>
            <a:chOff x="3822700" y="2730500"/>
            <a:chExt cx="1447800" cy="723900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2700" y="2743200"/>
              <a:ext cx="1447800" cy="6731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7000" y="2730500"/>
              <a:ext cx="1257300" cy="7239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92549" y="2787650"/>
              <a:ext cx="1308100" cy="5334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892550" y="2787650"/>
              <a:ext cx="1308100" cy="533400"/>
            </a:xfrm>
            <a:custGeom>
              <a:avLst/>
              <a:gdLst/>
              <a:ahLst/>
              <a:cxnLst/>
              <a:rect l="l" t="t" r="r" b="b"/>
              <a:pathLst>
                <a:path w="1308100" h="533400">
                  <a:moveTo>
                    <a:pt x="0" y="88901"/>
                  </a:moveTo>
                  <a:lnTo>
                    <a:pt x="6986" y="54297"/>
                  </a:lnTo>
                  <a:lnTo>
                    <a:pt x="26038" y="26038"/>
                  </a:lnTo>
                  <a:lnTo>
                    <a:pt x="54297" y="6986"/>
                  </a:lnTo>
                  <a:lnTo>
                    <a:pt x="88901" y="0"/>
                  </a:lnTo>
                  <a:lnTo>
                    <a:pt x="1219198" y="0"/>
                  </a:lnTo>
                  <a:lnTo>
                    <a:pt x="1253802" y="6986"/>
                  </a:lnTo>
                  <a:lnTo>
                    <a:pt x="1282061" y="26038"/>
                  </a:lnTo>
                  <a:lnTo>
                    <a:pt x="1301113" y="54297"/>
                  </a:lnTo>
                  <a:lnTo>
                    <a:pt x="1308100" y="88901"/>
                  </a:lnTo>
                  <a:lnTo>
                    <a:pt x="1308100" y="444498"/>
                  </a:lnTo>
                  <a:lnTo>
                    <a:pt x="1301113" y="479102"/>
                  </a:lnTo>
                  <a:lnTo>
                    <a:pt x="1282061" y="507361"/>
                  </a:lnTo>
                  <a:lnTo>
                    <a:pt x="1253802" y="526413"/>
                  </a:lnTo>
                  <a:lnTo>
                    <a:pt x="1219198" y="533400"/>
                  </a:lnTo>
                  <a:lnTo>
                    <a:pt x="88901" y="533400"/>
                  </a:lnTo>
                  <a:lnTo>
                    <a:pt x="54297" y="526413"/>
                  </a:lnTo>
                  <a:lnTo>
                    <a:pt x="26038" y="507361"/>
                  </a:lnTo>
                  <a:lnTo>
                    <a:pt x="6986" y="479102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67852" y="3740212"/>
            <a:ext cx="1157392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1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07733" y="3742267"/>
            <a:ext cx="2472267" cy="711200"/>
            <a:chOff x="1955800" y="2806700"/>
            <a:chExt cx="1854200" cy="533400"/>
          </a:xfrm>
        </p:grpSpPr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55800" y="2806700"/>
              <a:ext cx="1854200" cy="5207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70100" y="2844800"/>
              <a:ext cx="1511300" cy="495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25649" y="2863850"/>
              <a:ext cx="1714500" cy="3683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025650" y="2863850"/>
              <a:ext cx="1714500" cy="368300"/>
            </a:xfrm>
            <a:custGeom>
              <a:avLst/>
              <a:gdLst/>
              <a:ahLst/>
              <a:cxnLst/>
              <a:rect l="l" t="t" r="r" b="b"/>
              <a:pathLst>
                <a:path w="1714500" h="368300">
                  <a:moveTo>
                    <a:pt x="0" y="92075"/>
                  </a:moveTo>
                  <a:lnTo>
                    <a:pt x="1530351" y="92075"/>
                  </a:lnTo>
                  <a:lnTo>
                    <a:pt x="1530351" y="0"/>
                  </a:lnTo>
                  <a:lnTo>
                    <a:pt x="1714500" y="184150"/>
                  </a:lnTo>
                  <a:lnTo>
                    <a:pt x="1530351" y="368300"/>
                  </a:lnTo>
                  <a:lnTo>
                    <a:pt x="1530351" y="276226"/>
                  </a:lnTo>
                  <a:lnTo>
                    <a:pt x="0" y="276226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965117" y="3882453"/>
            <a:ext cx="1595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80" dirty="0">
                <a:latin typeface="Trebuchet MS"/>
                <a:cs typeface="Trebuchet MS"/>
              </a:rPr>
              <a:t>O</a:t>
            </a:r>
            <a:r>
              <a:rPr sz="1867" spc="-47" dirty="0">
                <a:latin typeface="Trebuchet MS"/>
                <a:cs typeface="Trebuchet MS"/>
              </a:rPr>
              <a:t>f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280" dirty="0">
                <a:latin typeface="Trebuchet MS"/>
                <a:cs typeface="Trebuchet MS"/>
              </a:rPr>
              <a:t>:</a:t>
            </a:r>
            <a:r>
              <a:rPr sz="1867" spc="-305" dirty="0">
                <a:latin typeface="Trebuchet MS"/>
                <a:cs typeface="Trebuchet MS"/>
              </a:rPr>
              <a:t> </a:t>
            </a:r>
            <a:r>
              <a:rPr sz="1867" spc="-160" dirty="0">
                <a:latin typeface="Trebuchet MS"/>
                <a:cs typeface="Trebuchet MS"/>
              </a:rPr>
              <a:t>[</a:t>
            </a:r>
            <a:r>
              <a:rPr sz="1867" spc="-53" dirty="0">
                <a:latin typeface="Trebuchet MS"/>
                <a:cs typeface="Trebuchet MS"/>
              </a:rPr>
              <a:t>19</a:t>
            </a:r>
            <a:r>
              <a:rPr sz="1867" spc="-160" dirty="0">
                <a:latin typeface="Trebuchet MS"/>
                <a:cs typeface="Trebuchet MS"/>
              </a:rPr>
              <a:t>-</a:t>
            </a:r>
            <a:r>
              <a:rPr sz="1867" spc="-73" dirty="0">
                <a:latin typeface="Trebuchet MS"/>
                <a:cs typeface="Trebuchet MS"/>
              </a:rPr>
              <a:t>105]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79733" y="3742267"/>
            <a:ext cx="2523067" cy="711200"/>
            <a:chOff x="5384800" y="2806700"/>
            <a:chExt cx="1892300" cy="533400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4800" y="2806700"/>
              <a:ext cx="1892300" cy="5207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53100" y="2844800"/>
              <a:ext cx="1041400" cy="4953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54650" y="2863850"/>
              <a:ext cx="1752600" cy="3683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454650" y="2863850"/>
              <a:ext cx="1752600" cy="368300"/>
            </a:xfrm>
            <a:custGeom>
              <a:avLst/>
              <a:gdLst/>
              <a:ahLst/>
              <a:cxnLst/>
              <a:rect l="l" t="t" r="r" b="b"/>
              <a:pathLst>
                <a:path w="1752600" h="368300">
                  <a:moveTo>
                    <a:pt x="0" y="92075"/>
                  </a:moveTo>
                  <a:lnTo>
                    <a:pt x="1568451" y="92075"/>
                  </a:lnTo>
                  <a:lnTo>
                    <a:pt x="1568451" y="0"/>
                  </a:lnTo>
                  <a:lnTo>
                    <a:pt x="1752600" y="184150"/>
                  </a:lnTo>
                  <a:lnTo>
                    <a:pt x="1568451" y="368300"/>
                  </a:lnTo>
                  <a:lnTo>
                    <a:pt x="1568451" y="276225"/>
                  </a:lnTo>
                  <a:lnTo>
                    <a:pt x="0" y="276225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887677" y="3882453"/>
            <a:ext cx="9609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3" dirty="0">
                <a:latin typeface="Trebuchet MS"/>
                <a:cs typeface="Trebuchet MS"/>
              </a:rPr>
              <a:t>Count:</a:t>
            </a:r>
            <a:r>
              <a:rPr sz="1867" dirty="0">
                <a:latin typeface="Trebuchet MS"/>
                <a:cs typeface="Trebuchet MS"/>
              </a:rPr>
              <a:t> </a:t>
            </a:r>
            <a:r>
              <a:rPr sz="1867" spc="-67" dirty="0">
                <a:latin typeface="Trebuchet MS"/>
                <a:cs typeface="Trebuchet MS"/>
              </a:rPr>
              <a:t>87</a:t>
            </a:r>
            <a:endParaRPr sz="1867">
              <a:latin typeface="Trebuchet MS"/>
              <a:cs typeface="Trebuchet MS"/>
            </a:endParaRPr>
          </a:p>
        </p:txBody>
      </p:sp>
      <p:pic>
        <p:nvPicPr>
          <p:cNvPr id="52" name="object 5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804400" y="4199467"/>
            <a:ext cx="1151467" cy="1151467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6944837" y="2418636"/>
            <a:ext cx="378714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4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3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667">
              <a:latin typeface="Trebuchet MS"/>
              <a:cs typeface="Trebuchet MS"/>
            </a:endParaRPr>
          </a:p>
          <a:p>
            <a:pPr marL="16933"/>
            <a:r>
              <a:rPr sz="2667" spc="-6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6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3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4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nk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68939" y="2692305"/>
            <a:ext cx="169333" cy="1004993"/>
          </a:xfrm>
          <a:custGeom>
            <a:avLst/>
            <a:gdLst/>
            <a:ahLst/>
            <a:cxnLst/>
            <a:rect l="l" t="t" r="r" b="b"/>
            <a:pathLst>
              <a:path w="127000" h="753744">
                <a:moveTo>
                  <a:pt x="0" y="627206"/>
                </a:moveTo>
                <a:lnTo>
                  <a:pt x="64800" y="753546"/>
                </a:lnTo>
                <a:lnTo>
                  <a:pt x="106811" y="667321"/>
                </a:lnTo>
                <a:lnTo>
                  <a:pt x="51214" y="667321"/>
                </a:lnTo>
                <a:lnTo>
                  <a:pt x="0" y="627206"/>
                </a:lnTo>
                <a:close/>
              </a:path>
              <a:path w="127000" h="753744">
                <a:moveTo>
                  <a:pt x="70336" y="609568"/>
                </a:moveTo>
                <a:lnTo>
                  <a:pt x="56309" y="609711"/>
                </a:lnTo>
                <a:lnTo>
                  <a:pt x="50681" y="615455"/>
                </a:lnTo>
                <a:lnTo>
                  <a:pt x="51214" y="667321"/>
                </a:lnTo>
                <a:lnTo>
                  <a:pt x="106811" y="667321"/>
                </a:lnTo>
                <a:lnTo>
                  <a:pt x="106938" y="667061"/>
                </a:lnTo>
                <a:lnTo>
                  <a:pt x="76612" y="667061"/>
                </a:lnTo>
                <a:lnTo>
                  <a:pt x="76080" y="615195"/>
                </a:lnTo>
                <a:lnTo>
                  <a:pt x="70336" y="609568"/>
                </a:lnTo>
                <a:close/>
              </a:path>
              <a:path w="127000" h="753744">
                <a:moveTo>
                  <a:pt x="126992" y="625901"/>
                </a:moveTo>
                <a:lnTo>
                  <a:pt x="76612" y="667061"/>
                </a:lnTo>
                <a:lnTo>
                  <a:pt x="106938" y="667061"/>
                </a:lnTo>
                <a:lnTo>
                  <a:pt x="126992" y="625901"/>
                </a:lnTo>
                <a:close/>
              </a:path>
              <a:path w="127000" h="753744">
                <a:moveTo>
                  <a:pt x="69293" y="507973"/>
                </a:moveTo>
                <a:lnTo>
                  <a:pt x="55266" y="508116"/>
                </a:lnTo>
                <a:lnTo>
                  <a:pt x="49639" y="513861"/>
                </a:lnTo>
                <a:lnTo>
                  <a:pt x="50304" y="578685"/>
                </a:lnTo>
                <a:lnTo>
                  <a:pt x="56047" y="584313"/>
                </a:lnTo>
                <a:lnTo>
                  <a:pt x="70076" y="584169"/>
                </a:lnTo>
                <a:lnTo>
                  <a:pt x="75702" y="578425"/>
                </a:lnTo>
                <a:lnTo>
                  <a:pt x="75036" y="513600"/>
                </a:lnTo>
                <a:lnTo>
                  <a:pt x="69293" y="507973"/>
                </a:lnTo>
                <a:close/>
              </a:path>
              <a:path w="127000" h="753744">
                <a:moveTo>
                  <a:pt x="68251" y="406378"/>
                </a:moveTo>
                <a:lnTo>
                  <a:pt x="54222" y="406521"/>
                </a:lnTo>
                <a:lnTo>
                  <a:pt x="48595" y="412266"/>
                </a:lnTo>
                <a:lnTo>
                  <a:pt x="49260" y="477090"/>
                </a:lnTo>
                <a:lnTo>
                  <a:pt x="55004" y="482718"/>
                </a:lnTo>
                <a:lnTo>
                  <a:pt x="69032" y="482574"/>
                </a:lnTo>
                <a:lnTo>
                  <a:pt x="74659" y="476830"/>
                </a:lnTo>
                <a:lnTo>
                  <a:pt x="73994" y="412005"/>
                </a:lnTo>
                <a:lnTo>
                  <a:pt x="68251" y="406378"/>
                </a:lnTo>
                <a:close/>
              </a:path>
              <a:path w="127000" h="753744">
                <a:moveTo>
                  <a:pt x="67207" y="304783"/>
                </a:moveTo>
                <a:lnTo>
                  <a:pt x="53179" y="304928"/>
                </a:lnTo>
                <a:lnTo>
                  <a:pt x="47552" y="310671"/>
                </a:lnTo>
                <a:lnTo>
                  <a:pt x="48218" y="375497"/>
                </a:lnTo>
                <a:lnTo>
                  <a:pt x="53962" y="381123"/>
                </a:lnTo>
                <a:lnTo>
                  <a:pt x="67989" y="380979"/>
                </a:lnTo>
                <a:lnTo>
                  <a:pt x="73616" y="375235"/>
                </a:lnTo>
                <a:lnTo>
                  <a:pt x="72951" y="310410"/>
                </a:lnTo>
                <a:lnTo>
                  <a:pt x="67207" y="304783"/>
                </a:lnTo>
                <a:close/>
              </a:path>
              <a:path w="127000" h="753744">
                <a:moveTo>
                  <a:pt x="66164" y="203188"/>
                </a:moveTo>
                <a:lnTo>
                  <a:pt x="52137" y="203333"/>
                </a:lnTo>
                <a:lnTo>
                  <a:pt x="46509" y="209077"/>
                </a:lnTo>
                <a:lnTo>
                  <a:pt x="47175" y="273902"/>
                </a:lnTo>
                <a:lnTo>
                  <a:pt x="52919" y="279529"/>
                </a:lnTo>
                <a:lnTo>
                  <a:pt x="66946" y="279384"/>
                </a:lnTo>
                <a:lnTo>
                  <a:pt x="72574" y="273640"/>
                </a:lnTo>
                <a:lnTo>
                  <a:pt x="71908" y="208815"/>
                </a:lnTo>
                <a:lnTo>
                  <a:pt x="66164" y="203188"/>
                </a:lnTo>
                <a:close/>
              </a:path>
              <a:path w="127000" h="753744">
                <a:moveTo>
                  <a:pt x="65121" y="101594"/>
                </a:moveTo>
                <a:lnTo>
                  <a:pt x="51094" y="101738"/>
                </a:lnTo>
                <a:lnTo>
                  <a:pt x="45467" y="107482"/>
                </a:lnTo>
                <a:lnTo>
                  <a:pt x="46132" y="172307"/>
                </a:lnTo>
                <a:lnTo>
                  <a:pt x="51876" y="177934"/>
                </a:lnTo>
                <a:lnTo>
                  <a:pt x="65904" y="177791"/>
                </a:lnTo>
                <a:lnTo>
                  <a:pt x="71531" y="172046"/>
                </a:lnTo>
                <a:lnTo>
                  <a:pt x="70865" y="107222"/>
                </a:lnTo>
                <a:lnTo>
                  <a:pt x="65121" y="101594"/>
                </a:lnTo>
                <a:close/>
              </a:path>
              <a:path w="127000" h="753744">
                <a:moveTo>
                  <a:pt x="64079" y="0"/>
                </a:moveTo>
                <a:lnTo>
                  <a:pt x="50051" y="143"/>
                </a:lnTo>
                <a:lnTo>
                  <a:pt x="44424" y="5887"/>
                </a:lnTo>
                <a:lnTo>
                  <a:pt x="45090" y="70712"/>
                </a:lnTo>
                <a:lnTo>
                  <a:pt x="50834" y="76339"/>
                </a:lnTo>
                <a:lnTo>
                  <a:pt x="64861" y="76196"/>
                </a:lnTo>
                <a:lnTo>
                  <a:pt x="70488" y="70451"/>
                </a:lnTo>
                <a:lnTo>
                  <a:pt x="69823" y="5627"/>
                </a:lnTo>
                <a:lnTo>
                  <a:pt x="6407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A133B-119F-4442-AE03-074948B7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TOPICS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7130B3-12AB-4F71-955E-11C95B855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Spark Streaming Vs Spark Structure Streaming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Continuous Processing Model: Spark Structure Streaming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Anatomy of Streaming Query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Internals of Spark Structure Streaming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Fault Tolerance in  Spark structure Streaming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Environment &amp; Hands on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Stateless and Stateful Operations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Joins in Streaming Queries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Final Hands on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43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7769860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47" dirty="0">
                <a:latin typeface="Cambria"/>
                <a:cs typeface="Cambria"/>
              </a:rPr>
              <a:t>Continuous</a:t>
            </a:r>
            <a:r>
              <a:rPr sz="5333" spc="-173" dirty="0">
                <a:latin typeface="Cambria"/>
                <a:cs typeface="Cambria"/>
              </a:rPr>
              <a:t> </a:t>
            </a:r>
            <a:r>
              <a:rPr sz="5333" spc="180" dirty="0">
                <a:latin typeface="Cambria"/>
                <a:cs typeface="Cambria"/>
              </a:rPr>
              <a:t>Aggregations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3311" y="1592157"/>
            <a:ext cx="7791027" cy="993435"/>
          </a:xfrm>
          <a:prstGeom prst="rect">
            <a:avLst/>
          </a:prstGeom>
        </p:spPr>
        <p:txBody>
          <a:bodyPr vert="horz" wrap="square" lIns="0" tIns="44027" rIns="0" bIns="0" rtlCol="0">
            <a:spAutoFit/>
          </a:bodyPr>
          <a:lstStyle/>
          <a:p>
            <a:pPr marL="16933" marR="6773">
              <a:lnSpc>
                <a:spcPts val="3733"/>
              </a:lnSpc>
              <a:spcBef>
                <a:spcPts val="347"/>
              </a:spcBef>
            </a:pPr>
            <a:r>
              <a:rPr sz="3200" spc="-53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200" spc="-4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33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-4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1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18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-2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sz="3200" spc="-24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200" spc="-2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200" spc="-53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3200" spc="-5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13" dirty="0">
                <a:solidFill>
                  <a:srgbClr val="404040"/>
                </a:solidFill>
                <a:latin typeface="Trebuchet MS"/>
                <a:cs typeface="Trebuchet MS"/>
              </a:rPr>
              <a:t>gg</a:t>
            </a:r>
            <a:r>
              <a:rPr sz="3200" spc="-18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200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13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spc="-339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200" spc="-2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8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200" spc="-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147" dirty="0">
                <a:solidFill>
                  <a:srgbClr val="EC541B"/>
                </a:solidFill>
                <a:latin typeface="Trebuchet MS"/>
                <a:cs typeface="Trebuchet MS"/>
              </a:rPr>
              <a:t>i</a:t>
            </a:r>
            <a:r>
              <a:rPr sz="3200" spc="-127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sz="3200" spc="-247" dirty="0">
                <a:solidFill>
                  <a:srgbClr val="EC541B"/>
                </a:solidFill>
                <a:latin typeface="Trebuchet MS"/>
                <a:cs typeface="Trebuchet MS"/>
              </a:rPr>
              <a:t>-</a:t>
            </a:r>
            <a:r>
              <a:rPr sz="3200" spc="-227" dirty="0">
                <a:solidFill>
                  <a:srgbClr val="EC541B"/>
                </a:solidFill>
                <a:latin typeface="Trebuchet MS"/>
                <a:cs typeface="Trebuchet MS"/>
              </a:rPr>
              <a:t>m</a:t>
            </a:r>
            <a:r>
              <a:rPr sz="3200" spc="-53" dirty="0">
                <a:solidFill>
                  <a:srgbClr val="EC541B"/>
                </a:solidFill>
                <a:latin typeface="Trebuchet MS"/>
                <a:cs typeface="Trebuchet MS"/>
              </a:rPr>
              <a:t>e</a:t>
            </a:r>
            <a:r>
              <a:rPr sz="3200" spc="-107" dirty="0">
                <a:solidFill>
                  <a:srgbClr val="EC541B"/>
                </a:solidFill>
                <a:latin typeface="Trebuchet MS"/>
                <a:cs typeface="Trebuchet MS"/>
              </a:rPr>
              <a:t>m</a:t>
            </a:r>
            <a:r>
              <a:rPr sz="3200" spc="-7" dirty="0">
                <a:solidFill>
                  <a:srgbClr val="EC541B"/>
                </a:solidFill>
                <a:latin typeface="Trebuchet MS"/>
                <a:cs typeface="Trebuchet MS"/>
              </a:rPr>
              <a:t>o</a:t>
            </a:r>
            <a:r>
              <a:rPr sz="3200" spc="-180" dirty="0">
                <a:solidFill>
                  <a:srgbClr val="EC541B"/>
                </a:solidFill>
                <a:latin typeface="Trebuchet MS"/>
                <a:cs typeface="Trebuchet MS"/>
              </a:rPr>
              <a:t>r</a:t>
            </a:r>
            <a:r>
              <a:rPr sz="3200" spc="-187" dirty="0">
                <a:solidFill>
                  <a:srgbClr val="EC541B"/>
                </a:solidFill>
                <a:latin typeface="Trebuchet MS"/>
                <a:cs typeface="Trebuchet MS"/>
              </a:rPr>
              <a:t>y</a:t>
            </a:r>
            <a:r>
              <a:rPr sz="3200" spc="-233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3200" spc="33" dirty="0">
                <a:solidFill>
                  <a:srgbClr val="EC541B"/>
                </a:solidFill>
                <a:latin typeface="Trebuchet MS"/>
                <a:cs typeface="Trebuchet MS"/>
              </a:rPr>
              <a:t>s</a:t>
            </a:r>
            <a:r>
              <a:rPr sz="3200" spc="-220" dirty="0">
                <a:solidFill>
                  <a:srgbClr val="EC541B"/>
                </a:solidFill>
                <a:latin typeface="Trebuchet MS"/>
                <a:cs typeface="Trebuchet MS"/>
              </a:rPr>
              <a:t>t</a:t>
            </a:r>
            <a:r>
              <a:rPr sz="3200" spc="-207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sz="3200" spc="-260" dirty="0">
                <a:solidFill>
                  <a:srgbClr val="EC541B"/>
                </a:solidFill>
                <a:latin typeface="Trebuchet MS"/>
                <a:cs typeface="Trebuchet MS"/>
              </a:rPr>
              <a:t>te  </a:t>
            </a:r>
            <a:r>
              <a:rPr sz="3200" spc="-100" dirty="0">
                <a:solidFill>
                  <a:srgbClr val="1AA756"/>
                </a:solidFill>
                <a:latin typeface="Trebuchet MS"/>
                <a:cs typeface="Trebuchet MS"/>
              </a:rPr>
              <a:t>backed</a:t>
            </a:r>
            <a:r>
              <a:rPr sz="3200" spc="-440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3200" spc="-120" dirty="0">
                <a:solidFill>
                  <a:srgbClr val="1AA756"/>
                </a:solidFill>
                <a:latin typeface="Trebuchet MS"/>
                <a:cs typeface="Trebuchet MS"/>
              </a:rPr>
              <a:t>by</a:t>
            </a:r>
            <a:r>
              <a:rPr sz="3200" spc="-233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3200" spc="-207" dirty="0">
                <a:solidFill>
                  <a:srgbClr val="1AA756"/>
                </a:solidFill>
                <a:latin typeface="Trebuchet MS"/>
                <a:cs typeface="Trebuchet MS"/>
              </a:rPr>
              <a:t>WAL</a:t>
            </a:r>
            <a:r>
              <a:rPr sz="3200" spc="-333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3200" spc="-152" dirty="0">
                <a:solidFill>
                  <a:srgbClr val="1AA756"/>
                </a:solidFill>
                <a:latin typeface="Trebuchet MS"/>
                <a:cs typeface="Trebuchet MS"/>
              </a:rPr>
              <a:t>in</a:t>
            </a:r>
            <a:r>
              <a:rPr sz="3200" spc="-267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3200" spc="-247" dirty="0">
                <a:solidFill>
                  <a:srgbClr val="1AA756"/>
                </a:solidFill>
                <a:latin typeface="Trebuchet MS"/>
                <a:cs typeface="Trebuchet MS"/>
              </a:rPr>
              <a:t>file</a:t>
            </a:r>
            <a:r>
              <a:rPr sz="3200" spc="-240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3200" spc="-127" dirty="0">
                <a:solidFill>
                  <a:srgbClr val="1AA756"/>
                </a:solidFill>
                <a:latin typeface="Trebuchet MS"/>
                <a:cs typeface="Trebuchet MS"/>
              </a:rPr>
              <a:t>system</a:t>
            </a:r>
            <a:r>
              <a:rPr sz="3200" spc="-367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3200" spc="-207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3200" spc="-3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167" dirty="0">
                <a:solidFill>
                  <a:srgbClr val="404040"/>
                </a:solidFill>
                <a:latin typeface="Trebuchet MS"/>
                <a:cs typeface="Trebuchet MS"/>
              </a:rPr>
              <a:t>fault-tolerance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1620" y="6407998"/>
            <a:ext cx="2370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40" dirty="0">
                <a:solidFill>
                  <a:srgbClr val="606060"/>
                </a:solidFill>
                <a:latin typeface="Trebuchet MS"/>
                <a:cs typeface="Trebuchet MS"/>
              </a:rPr>
              <a:t>33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5235" y="5619857"/>
            <a:ext cx="423164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133" dirty="0">
                <a:solidFill>
                  <a:srgbClr val="E2151C"/>
                </a:solidFill>
                <a:latin typeface="Trebuchet MS"/>
                <a:cs typeface="Trebuchet MS"/>
              </a:rPr>
              <a:t>s</a:t>
            </a:r>
            <a:r>
              <a:rPr sz="2667" spc="-147" dirty="0">
                <a:solidFill>
                  <a:srgbClr val="E2151C"/>
                </a:solidFill>
                <a:latin typeface="Trebuchet MS"/>
                <a:cs typeface="Trebuchet MS"/>
              </a:rPr>
              <a:t>t</a:t>
            </a:r>
            <a:r>
              <a:rPr sz="2667" spc="-73" dirty="0">
                <a:solidFill>
                  <a:srgbClr val="E2151C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E2151C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E2151C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E2151C"/>
                </a:solidFill>
                <a:latin typeface="Trebuchet MS"/>
                <a:cs typeface="Trebuchet MS"/>
              </a:rPr>
              <a:t>d</a:t>
            </a:r>
            <a:r>
              <a:rPr sz="2667" spc="-73" dirty="0">
                <a:solidFill>
                  <a:srgbClr val="E2151C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E2151C"/>
                </a:solidFill>
                <a:latin typeface="Trebuchet MS"/>
                <a:cs typeface="Trebuchet MS"/>
              </a:rPr>
              <a:t>t</a:t>
            </a:r>
            <a:r>
              <a:rPr sz="2667" spc="-73" dirty="0">
                <a:solidFill>
                  <a:srgbClr val="E2151C"/>
                </a:solidFill>
                <a:latin typeface="Trebuchet MS"/>
                <a:cs typeface="Trebuchet MS"/>
              </a:rPr>
              <a:t>a</a:t>
            </a:r>
            <a:r>
              <a:rPr sz="2667" spc="-272" dirty="0">
                <a:solidFill>
                  <a:srgbClr val="E2151C"/>
                </a:solidFill>
                <a:latin typeface="Trebuchet MS"/>
                <a:cs typeface="Trebuchet MS"/>
              </a:rPr>
              <a:t> </a:t>
            </a:r>
            <a:r>
              <a:rPr sz="2667" spc="-7" dirty="0">
                <a:solidFill>
                  <a:srgbClr val="E2151C"/>
                </a:solidFill>
                <a:latin typeface="Trebuchet MS"/>
                <a:cs typeface="Trebuchet MS"/>
              </a:rPr>
              <a:t>g</a:t>
            </a:r>
            <a:r>
              <a:rPr sz="2667" spc="-127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667" spc="7" dirty="0">
                <a:solidFill>
                  <a:srgbClr val="E2151C"/>
                </a:solidFill>
                <a:latin typeface="Trebuchet MS"/>
                <a:cs typeface="Trebuchet MS"/>
              </a:rPr>
              <a:t>n</a:t>
            </a:r>
            <a:r>
              <a:rPr sz="2667" spc="-127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667" spc="-240" dirty="0">
                <a:solidFill>
                  <a:srgbClr val="E2151C"/>
                </a:solidFill>
                <a:latin typeface="Trebuchet MS"/>
                <a:cs typeface="Trebuchet MS"/>
              </a:rPr>
              <a:t>r</a:t>
            </a:r>
            <a:r>
              <a:rPr sz="2667" spc="-73" dirty="0">
                <a:solidFill>
                  <a:srgbClr val="E2151C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E2151C"/>
                </a:solidFill>
                <a:latin typeface="Trebuchet MS"/>
                <a:cs typeface="Trebuchet MS"/>
              </a:rPr>
              <a:t>t</a:t>
            </a:r>
            <a:r>
              <a:rPr sz="2667" spc="-127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667" spc="-40" dirty="0">
                <a:solidFill>
                  <a:srgbClr val="E2151C"/>
                </a:solidFill>
                <a:latin typeface="Trebuchet MS"/>
                <a:cs typeface="Trebuchet MS"/>
              </a:rPr>
              <a:t>d</a:t>
            </a:r>
            <a:r>
              <a:rPr sz="2667" spc="-393" dirty="0">
                <a:solidFill>
                  <a:srgbClr val="E2151C"/>
                </a:solidFill>
                <a:latin typeface="Trebuchet MS"/>
                <a:cs typeface="Trebuchet MS"/>
              </a:rPr>
              <a:t> </a:t>
            </a:r>
            <a:r>
              <a:rPr sz="2667" spc="-73" dirty="0">
                <a:solidFill>
                  <a:srgbClr val="E2151C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E2151C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E2151C"/>
                </a:solidFill>
                <a:latin typeface="Trebuchet MS"/>
                <a:cs typeface="Trebuchet MS"/>
              </a:rPr>
              <a:t>d</a:t>
            </a:r>
            <a:r>
              <a:rPr sz="2667" spc="-260" dirty="0">
                <a:solidFill>
                  <a:srgbClr val="E2151C"/>
                </a:solidFill>
                <a:latin typeface="Trebuchet MS"/>
                <a:cs typeface="Trebuchet MS"/>
              </a:rPr>
              <a:t> </a:t>
            </a:r>
            <a:r>
              <a:rPr sz="2667" spc="7" dirty="0">
                <a:solidFill>
                  <a:srgbClr val="E2151C"/>
                </a:solidFill>
                <a:latin typeface="Trebuchet MS"/>
                <a:cs typeface="Trebuchet MS"/>
              </a:rPr>
              <a:t>u</a:t>
            </a:r>
            <a:r>
              <a:rPr sz="2667" spc="-87" dirty="0">
                <a:solidFill>
                  <a:srgbClr val="E2151C"/>
                </a:solidFill>
                <a:latin typeface="Trebuchet MS"/>
                <a:cs typeface="Trebuchet MS"/>
              </a:rPr>
              <a:t>s</a:t>
            </a:r>
            <a:r>
              <a:rPr sz="2667" spc="-60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667" spc="-27" dirty="0">
                <a:solidFill>
                  <a:srgbClr val="E2151C"/>
                </a:solidFill>
                <a:latin typeface="Trebuchet MS"/>
                <a:cs typeface="Trebuchet MS"/>
              </a:rPr>
              <a:t>d  </a:t>
            </a:r>
            <a:r>
              <a:rPr sz="2667" spc="-73" dirty="0">
                <a:solidFill>
                  <a:srgbClr val="E2151C"/>
                </a:solidFill>
                <a:latin typeface="Trebuchet MS"/>
                <a:cs typeface="Trebuchet MS"/>
              </a:rPr>
              <a:t>across</a:t>
            </a:r>
            <a:r>
              <a:rPr sz="2667" spc="-287" dirty="0">
                <a:solidFill>
                  <a:srgbClr val="E2151C"/>
                </a:solidFill>
                <a:latin typeface="Trebuchet MS"/>
                <a:cs typeface="Trebuchet MS"/>
              </a:rPr>
              <a:t> </a:t>
            </a:r>
            <a:r>
              <a:rPr sz="2667" spc="-120" dirty="0">
                <a:solidFill>
                  <a:srgbClr val="E2151C"/>
                </a:solidFill>
                <a:latin typeface="Trebuchet MS"/>
                <a:cs typeface="Trebuchet MS"/>
              </a:rPr>
              <a:t>incremental</a:t>
            </a:r>
            <a:r>
              <a:rPr sz="2667" spc="-367" dirty="0">
                <a:solidFill>
                  <a:srgbClr val="E2151C"/>
                </a:solidFill>
                <a:latin typeface="Trebuchet MS"/>
                <a:cs typeface="Trebuchet MS"/>
              </a:rPr>
              <a:t> </a:t>
            </a:r>
            <a:r>
              <a:rPr sz="2667" spc="-100" dirty="0">
                <a:solidFill>
                  <a:srgbClr val="E2151C"/>
                </a:solidFill>
                <a:latin typeface="Trebuchet MS"/>
                <a:cs typeface="Trebuchet MS"/>
              </a:rPr>
              <a:t>executions</a:t>
            </a:r>
            <a:endParaRPr sz="2667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80000" y="2997200"/>
            <a:ext cx="1947333" cy="965200"/>
            <a:chOff x="3810000" y="2247900"/>
            <a:chExt cx="1460500" cy="7239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0" y="2260600"/>
              <a:ext cx="1460500" cy="673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7000" y="2247900"/>
              <a:ext cx="1257300" cy="723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9850" y="2305050"/>
              <a:ext cx="1320800" cy="533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79850" y="23050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9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9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62447" y="3098464"/>
            <a:ext cx="1157392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1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01733" y="3776133"/>
            <a:ext cx="1320800" cy="1270000"/>
            <a:chOff x="4051300" y="2832100"/>
            <a:chExt cx="990600" cy="9525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1300" y="2832100"/>
              <a:ext cx="990600" cy="952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8300" y="2895600"/>
              <a:ext cx="736600" cy="723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3850" y="2876549"/>
              <a:ext cx="825500" cy="812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33850" y="2876550"/>
              <a:ext cx="825500" cy="812800"/>
            </a:xfrm>
            <a:custGeom>
              <a:avLst/>
              <a:gdLst/>
              <a:ahLst/>
              <a:cxnLst/>
              <a:rect l="l" t="t" r="r" b="b"/>
              <a:pathLst>
                <a:path w="825500" h="812800">
                  <a:moveTo>
                    <a:pt x="0" y="541755"/>
                  </a:moveTo>
                  <a:lnTo>
                    <a:pt x="206375" y="541755"/>
                  </a:lnTo>
                  <a:lnTo>
                    <a:pt x="206375" y="0"/>
                  </a:lnTo>
                  <a:lnTo>
                    <a:pt x="619125" y="0"/>
                  </a:lnTo>
                  <a:lnTo>
                    <a:pt x="619125" y="541755"/>
                  </a:lnTo>
                  <a:lnTo>
                    <a:pt x="825500" y="541755"/>
                  </a:lnTo>
                  <a:lnTo>
                    <a:pt x="412750" y="812800"/>
                  </a:lnTo>
                  <a:lnTo>
                    <a:pt x="0" y="541755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77492" y="3958012"/>
            <a:ext cx="560493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52396" marR="6773" indent="-135463">
              <a:lnSpc>
                <a:spcPct val="101200"/>
              </a:lnSpc>
              <a:spcBef>
                <a:spcPts val="107"/>
              </a:spcBef>
            </a:pPr>
            <a:r>
              <a:rPr sz="1867" spc="-40" dirty="0">
                <a:latin typeface="Trebuchet MS"/>
                <a:cs typeface="Trebuchet MS"/>
              </a:rPr>
              <a:t>s</a:t>
            </a:r>
            <a:r>
              <a:rPr sz="1867" spc="-13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47" dirty="0">
                <a:latin typeface="Trebuchet MS"/>
                <a:cs typeface="Trebuchet MS"/>
              </a:rPr>
              <a:t>:  </a:t>
            </a:r>
            <a:r>
              <a:rPr sz="1867" spc="-53" dirty="0">
                <a:latin typeface="Trebuchet MS"/>
                <a:cs typeface="Trebuchet MS"/>
              </a:rPr>
              <a:t>87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73867" y="3098800"/>
            <a:ext cx="2489200" cy="711200"/>
            <a:chOff x="1930400" y="2324100"/>
            <a:chExt cx="1866900" cy="53340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0400" y="2324100"/>
              <a:ext cx="1866900" cy="520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44700" y="2362200"/>
              <a:ext cx="1511300" cy="495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0249" y="2381250"/>
              <a:ext cx="1727200" cy="3683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000250" y="2381250"/>
              <a:ext cx="1727200" cy="368300"/>
            </a:xfrm>
            <a:custGeom>
              <a:avLst/>
              <a:gdLst/>
              <a:ahLst/>
              <a:cxnLst/>
              <a:rect l="l" t="t" r="r" b="b"/>
              <a:pathLst>
                <a:path w="1727200" h="368300">
                  <a:moveTo>
                    <a:pt x="0" y="92075"/>
                  </a:moveTo>
                  <a:lnTo>
                    <a:pt x="1543050" y="92075"/>
                  </a:lnTo>
                  <a:lnTo>
                    <a:pt x="1543050" y="0"/>
                  </a:lnTo>
                  <a:lnTo>
                    <a:pt x="1727200" y="184150"/>
                  </a:lnTo>
                  <a:lnTo>
                    <a:pt x="1543050" y="368300"/>
                  </a:lnTo>
                  <a:lnTo>
                    <a:pt x="1543050" y="276226"/>
                  </a:lnTo>
                  <a:lnTo>
                    <a:pt x="0" y="276226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42509" y="3240706"/>
            <a:ext cx="15951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80" dirty="0">
                <a:latin typeface="Trebuchet MS"/>
                <a:cs typeface="Trebuchet MS"/>
              </a:rPr>
              <a:t>O</a:t>
            </a:r>
            <a:r>
              <a:rPr sz="1867" spc="-47" dirty="0">
                <a:latin typeface="Trebuchet MS"/>
                <a:cs typeface="Trebuchet MS"/>
              </a:rPr>
              <a:t>f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280" dirty="0">
                <a:latin typeface="Trebuchet MS"/>
                <a:cs typeface="Trebuchet MS"/>
              </a:rPr>
              <a:t>:</a:t>
            </a:r>
            <a:r>
              <a:rPr sz="1867" spc="-305" dirty="0">
                <a:latin typeface="Trebuchet MS"/>
                <a:cs typeface="Trebuchet MS"/>
              </a:rPr>
              <a:t> </a:t>
            </a:r>
            <a:r>
              <a:rPr sz="1867" spc="-160" dirty="0">
                <a:latin typeface="Trebuchet MS"/>
                <a:cs typeface="Trebuchet MS"/>
              </a:rPr>
              <a:t>[</a:t>
            </a:r>
            <a:r>
              <a:rPr sz="1867" spc="-53" dirty="0">
                <a:latin typeface="Trebuchet MS"/>
                <a:cs typeface="Trebuchet MS"/>
              </a:rPr>
              <a:t>19</a:t>
            </a:r>
            <a:r>
              <a:rPr sz="1867" spc="-160" dirty="0">
                <a:latin typeface="Trebuchet MS"/>
                <a:cs typeface="Trebuchet MS"/>
              </a:rPr>
              <a:t>-</a:t>
            </a:r>
            <a:r>
              <a:rPr sz="1867" spc="-73" dirty="0">
                <a:latin typeface="Trebuchet MS"/>
                <a:cs typeface="Trebuchet MS"/>
              </a:rPr>
              <a:t>105]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62800" y="3098800"/>
            <a:ext cx="2523067" cy="711200"/>
            <a:chOff x="5372100" y="2324100"/>
            <a:chExt cx="1892300" cy="53340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2100" y="2324100"/>
              <a:ext cx="1892300" cy="5207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5600" y="2362200"/>
              <a:ext cx="1676400" cy="495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41949" y="2381250"/>
              <a:ext cx="1752600" cy="3683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41950" y="2381250"/>
              <a:ext cx="1752600" cy="368300"/>
            </a:xfrm>
            <a:custGeom>
              <a:avLst/>
              <a:gdLst/>
              <a:ahLst/>
              <a:cxnLst/>
              <a:rect l="l" t="t" r="r" b="b"/>
              <a:pathLst>
                <a:path w="1752600" h="368300">
                  <a:moveTo>
                    <a:pt x="0" y="92075"/>
                  </a:moveTo>
                  <a:lnTo>
                    <a:pt x="1568451" y="92075"/>
                  </a:lnTo>
                  <a:lnTo>
                    <a:pt x="1568451" y="0"/>
                  </a:lnTo>
                  <a:lnTo>
                    <a:pt x="1752600" y="184150"/>
                  </a:lnTo>
                  <a:lnTo>
                    <a:pt x="1568451" y="368300"/>
                  </a:lnTo>
                  <a:lnTo>
                    <a:pt x="1568451" y="276225"/>
                  </a:lnTo>
                  <a:lnTo>
                    <a:pt x="0" y="276225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59749" y="3240706"/>
            <a:ext cx="18084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unn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93" dirty="0">
                <a:latin typeface="Trebuchet MS"/>
                <a:cs typeface="Trebuchet MS"/>
              </a:rPr>
              <a:t>n</a:t>
            </a:r>
            <a:r>
              <a:rPr sz="1867" spc="-33" dirty="0">
                <a:latin typeface="Trebuchet MS"/>
                <a:cs typeface="Trebuchet MS"/>
              </a:rPr>
              <a:t>g</a:t>
            </a:r>
            <a:r>
              <a:rPr sz="1867" spc="127" dirty="0">
                <a:latin typeface="Trebuchet MS"/>
                <a:cs typeface="Trebuchet MS"/>
              </a:rPr>
              <a:t> </a:t>
            </a:r>
            <a:r>
              <a:rPr sz="1867" spc="-53" dirty="0">
                <a:latin typeface="Trebuchet MS"/>
                <a:cs typeface="Trebuchet MS"/>
              </a:rPr>
              <a:t>C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87" dirty="0">
                <a:latin typeface="Trebuchet MS"/>
                <a:cs typeface="Trebuchet MS"/>
              </a:rPr>
              <a:t>u</a:t>
            </a:r>
            <a:r>
              <a:rPr sz="1867" spc="-93" dirty="0">
                <a:latin typeface="Trebuchet MS"/>
                <a:cs typeface="Trebuchet MS"/>
              </a:rPr>
              <a:t>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280" dirty="0">
                <a:latin typeface="Trebuchet MS"/>
                <a:cs typeface="Trebuchet MS"/>
              </a:rPr>
              <a:t>:</a:t>
            </a:r>
            <a:r>
              <a:rPr sz="1867" spc="-40" dirty="0">
                <a:latin typeface="Trebuchet MS"/>
                <a:cs typeface="Trebuchet MS"/>
              </a:rPr>
              <a:t> </a:t>
            </a:r>
            <a:r>
              <a:rPr sz="1867" spc="-47" dirty="0">
                <a:latin typeface="Trebuchet MS"/>
                <a:cs typeface="Trebuchet MS"/>
              </a:rPr>
              <a:t>8</a:t>
            </a:r>
            <a:r>
              <a:rPr sz="1867" spc="-87" dirty="0">
                <a:latin typeface="Trebuchet MS"/>
                <a:cs typeface="Trebuchet MS"/>
              </a:rPr>
              <a:t>7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51467" y="3505200"/>
            <a:ext cx="1320800" cy="1744133"/>
            <a:chOff x="863600" y="2628900"/>
            <a:chExt cx="990600" cy="1308100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9500" y="2628900"/>
              <a:ext cx="571500" cy="812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3600" y="3136900"/>
              <a:ext cx="990600" cy="800100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126133" y="3674533"/>
            <a:ext cx="1151467" cy="1151467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5080000" y="4541412"/>
            <a:ext cx="1947333" cy="1267459"/>
            <a:chOff x="3810000" y="3406059"/>
            <a:chExt cx="1460500" cy="950594"/>
          </a:xfrm>
        </p:grpSpPr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0485" y="3406059"/>
              <a:ext cx="281112" cy="48690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0486" y="3406059"/>
              <a:ext cx="991918" cy="89728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0485" y="3892961"/>
              <a:ext cx="710805" cy="41038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71291" y="3816443"/>
              <a:ext cx="281113" cy="48690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0" y="3632199"/>
              <a:ext cx="1460500" cy="6731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7000" y="3632199"/>
              <a:ext cx="1257300" cy="7239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9850" y="3676649"/>
              <a:ext cx="1320800" cy="5334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879850" y="3676649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9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9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462447" y="4935728"/>
            <a:ext cx="1157392" cy="58146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6933" marR="6773">
              <a:lnSpc>
                <a:spcPct val="102800"/>
              </a:lnSpc>
              <a:spcBef>
                <a:spcPts val="6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</a:t>
            </a:r>
            <a:r>
              <a:rPr sz="2800" spc="-109" baseline="1984" dirty="0">
                <a:latin typeface="Trebuchet MS"/>
                <a:cs typeface="Trebuchet MS"/>
              </a:rPr>
              <a:t>E</a:t>
            </a:r>
            <a:r>
              <a:rPr sz="2800" spc="-709" baseline="1984" dirty="0">
                <a:latin typeface="Trebuchet MS"/>
                <a:cs typeface="Trebuchet MS"/>
              </a:rPr>
              <a:t>x</a:t>
            </a:r>
            <a:r>
              <a:rPr sz="1867" spc="-1225" dirty="0">
                <a:latin typeface="Trebuchet MS"/>
                <a:cs typeface="Trebuchet MS"/>
              </a:rPr>
              <a:t>m</a:t>
            </a:r>
            <a:r>
              <a:rPr sz="2800" spc="-139" baseline="1984" dirty="0">
                <a:latin typeface="Trebuchet MS"/>
                <a:cs typeface="Trebuchet MS"/>
              </a:rPr>
              <a:t>e</a:t>
            </a:r>
            <a:r>
              <a:rPr sz="2800" spc="-1089" baseline="1984" dirty="0">
                <a:latin typeface="Trebuchet MS"/>
                <a:cs typeface="Trebuchet MS"/>
              </a:rPr>
              <a:t>c</a:t>
            </a:r>
            <a:r>
              <a:rPr sz="1867" spc="-427" dirty="0">
                <a:latin typeface="Trebuchet MS"/>
                <a:cs typeface="Trebuchet MS"/>
              </a:rPr>
              <a:t>e</a:t>
            </a:r>
            <a:r>
              <a:rPr sz="2800" spc="-1040" baseline="1984" dirty="0">
                <a:latin typeface="Trebuchet MS"/>
                <a:cs typeface="Trebuchet MS"/>
              </a:rPr>
              <a:t>u</a:t>
            </a:r>
            <a:r>
              <a:rPr sz="1867" spc="-960" dirty="0">
                <a:latin typeface="Trebuchet MS"/>
                <a:cs typeface="Trebuchet MS"/>
              </a:rPr>
              <a:t>m</a:t>
            </a:r>
            <a:r>
              <a:rPr sz="2800" spc="-320" baseline="1984" dirty="0">
                <a:latin typeface="Trebuchet MS"/>
                <a:cs typeface="Trebuchet MS"/>
              </a:rPr>
              <a:t>t</a:t>
            </a:r>
            <a:r>
              <a:rPr sz="2800" spc="-209" baseline="1984" dirty="0">
                <a:latin typeface="Trebuchet MS"/>
                <a:cs typeface="Trebuchet MS"/>
              </a:rPr>
              <a:t>i</a:t>
            </a:r>
            <a:r>
              <a:rPr sz="2800" spc="-220" baseline="1984" dirty="0">
                <a:latin typeface="Trebuchet MS"/>
                <a:cs typeface="Trebuchet MS"/>
              </a:rPr>
              <a:t>o</a:t>
            </a:r>
            <a:r>
              <a:rPr sz="1867" spc="-667" dirty="0">
                <a:latin typeface="Trebuchet MS"/>
                <a:cs typeface="Trebuchet MS"/>
              </a:rPr>
              <a:t>r</a:t>
            </a:r>
            <a:r>
              <a:rPr sz="2800" spc="-849" baseline="1984" dirty="0">
                <a:latin typeface="Trebuchet MS"/>
                <a:cs typeface="Trebuchet MS"/>
              </a:rPr>
              <a:t>n</a:t>
            </a:r>
            <a:r>
              <a:rPr sz="1867" spc="-107" dirty="0">
                <a:latin typeface="Trebuchet MS"/>
                <a:cs typeface="Trebuchet MS"/>
              </a:rPr>
              <a:t>y</a:t>
            </a:r>
            <a:r>
              <a:rPr sz="1867" spc="-247" dirty="0">
                <a:latin typeface="Trebuchet MS"/>
                <a:cs typeface="Trebuchet MS"/>
              </a:rPr>
              <a:t> </a:t>
            </a:r>
            <a:r>
              <a:rPr sz="2800" spc="-129" baseline="1984" dirty="0">
                <a:latin typeface="Trebuchet MS"/>
                <a:cs typeface="Trebuchet MS"/>
              </a:rPr>
              <a:t>2</a:t>
            </a:r>
            <a:endParaRPr sz="2800" baseline="1984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84800" y="5604933"/>
            <a:ext cx="1337733" cy="1253067"/>
            <a:chOff x="4038600" y="4203700"/>
            <a:chExt cx="1003300" cy="939800"/>
          </a:xfrm>
        </p:grpSpPr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38600" y="4203700"/>
              <a:ext cx="1003300" cy="9398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65600" y="4267200"/>
              <a:ext cx="736600" cy="7239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21150" y="4248150"/>
              <a:ext cx="838200" cy="812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121150" y="4248150"/>
              <a:ext cx="838200" cy="812800"/>
            </a:xfrm>
            <a:custGeom>
              <a:avLst/>
              <a:gdLst/>
              <a:ahLst/>
              <a:cxnLst/>
              <a:rect l="l" t="t" r="r" b="b"/>
              <a:pathLst>
                <a:path w="838200" h="812800">
                  <a:moveTo>
                    <a:pt x="0" y="521451"/>
                  </a:moveTo>
                  <a:lnTo>
                    <a:pt x="209550" y="521451"/>
                  </a:lnTo>
                  <a:lnTo>
                    <a:pt x="209550" y="0"/>
                  </a:lnTo>
                  <a:lnTo>
                    <a:pt x="628650" y="0"/>
                  </a:lnTo>
                  <a:lnTo>
                    <a:pt x="628650" y="521451"/>
                  </a:lnTo>
                  <a:lnTo>
                    <a:pt x="838200" y="521451"/>
                  </a:lnTo>
                  <a:lnTo>
                    <a:pt x="419100" y="812800"/>
                  </a:lnTo>
                  <a:lnTo>
                    <a:pt x="0" y="521451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769026" y="5784228"/>
            <a:ext cx="560493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01597" marR="6773" indent="-84665">
              <a:lnSpc>
                <a:spcPct val="101200"/>
              </a:lnSpc>
              <a:spcBef>
                <a:spcPts val="107"/>
              </a:spcBef>
            </a:pPr>
            <a:r>
              <a:rPr sz="1867" spc="-40" dirty="0">
                <a:latin typeface="Trebuchet MS"/>
                <a:cs typeface="Trebuchet MS"/>
              </a:rPr>
              <a:t>s</a:t>
            </a:r>
            <a:r>
              <a:rPr sz="1867" spc="-13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47" dirty="0">
                <a:latin typeface="Trebuchet MS"/>
                <a:cs typeface="Trebuchet MS"/>
              </a:rPr>
              <a:t>:  </a:t>
            </a:r>
            <a:r>
              <a:rPr sz="1867" spc="-53" dirty="0">
                <a:latin typeface="Trebuchet MS"/>
                <a:cs typeface="Trebuchet MS"/>
              </a:rPr>
              <a:t>179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573867" y="4927600"/>
            <a:ext cx="2489200" cy="711200"/>
            <a:chOff x="1930400" y="3695700"/>
            <a:chExt cx="1866900" cy="533400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0400" y="3695700"/>
              <a:ext cx="1866900" cy="5207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06600" y="3733800"/>
              <a:ext cx="1600200" cy="4953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0249" y="3752850"/>
              <a:ext cx="1727200" cy="3683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00250" y="3752850"/>
              <a:ext cx="1727200" cy="368300"/>
            </a:xfrm>
            <a:custGeom>
              <a:avLst/>
              <a:gdLst/>
              <a:ahLst/>
              <a:cxnLst/>
              <a:rect l="l" t="t" r="r" b="b"/>
              <a:pathLst>
                <a:path w="1727200" h="368300">
                  <a:moveTo>
                    <a:pt x="0" y="92075"/>
                  </a:moveTo>
                  <a:lnTo>
                    <a:pt x="1543050" y="92075"/>
                  </a:lnTo>
                  <a:lnTo>
                    <a:pt x="1543050" y="0"/>
                  </a:lnTo>
                  <a:lnTo>
                    <a:pt x="1727200" y="184150"/>
                  </a:lnTo>
                  <a:lnTo>
                    <a:pt x="1543050" y="368300"/>
                  </a:lnTo>
                  <a:lnTo>
                    <a:pt x="1543050" y="276226"/>
                  </a:lnTo>
                  <a:lnTo>
                    <a:pt x="0" y="276226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891712" y="5067802"/>
            <a:ext cx="17136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80" dirty="0">
                <a:latin typeface="Trebuchet MS"/>
                <a:cs typeface="Trebuchet MS"/>
              </a:rPr>
              <a:t>O</a:t>
            </a:r>
            <a:r>
              <a:rPr sz="1867" spc="-47" dirty="0">
                <a:latin typeface="Trebuchet MS"/>
                <a:cs typeface="Trebuchet MS"/>
              </a:rPr>
              <a:t>f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280" dirty="0">
                <a:latin typeface="Trebuchet MS"/>
                <a:cs typeface="Trebuchet MS"/>
              </a:rPr>
              <a:t>:</a:t>
            </a:r>
            <a:r>
              <a:rPr sz="1867" spc="-305" dirty="0">
                <a:latin typeface="Trebuchet MS"/>
                <a:cs typeface="Trebuchet MS"/>
              </a:rPr>
              <a:t> </a:t>
            </a:r>
            <a:r>
              <a:rPr sz="1867" spc="-160" dirty="0">
                <a:latin typeface="Trebuchet MS"/>
                <a:cs typeface="Trebuchet MS"/>
              </a:rPr>
              <a:t>[</a:t>
            </a:r>
            <a:r>
              <a:rPr sz="1867" spc="-53" dirty="0">
                <a:latin typeface="Trebuchet MS"/>
                <a:cs typeface="Trebuchet MS"/>
              </a:rPr>
              <a:t>106</a:t>
            </a:r>
            <a:r>
              <a:rPr sz="1867" spc="-160" dirty="0">
                <a:latin typeface="Trebuchet MS"/>
                <a:cs typeface="Trebuchet MS"/>
              </a:rPr>
              <a:t>-</a:t>
            </a:r>
            <a:r>
              <a:rPr sz="1867" spc="-73" dirty="0">
                <a:latin typeface="Trebuchet MS"/>
                <a:cs typeface="Trebuchet MS"/>
              </a:rPr>
              <a:t>179]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162800" y="4927600"/>
            <a:ext cx="2523067" cy="711200"/>
            <a:chOff x="5372100" y="3695700"/>
            <a:chExt cx="1892300" cy="533400"/>
          </a:xfrm>
        </p:grpSpPr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2100" y="3695700"/>
              <a:ext cx="1892300" cy="5207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10200" y="3733800"/>
              <a:ext cx="1714500" cy="4953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41949" y="3752850"/>
              <a:ext cx="1752600" cy="3683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441950" y="3752850"/>
              <a:ext cx="1752600" cy="368300"/>
            </a:xfrm>
            <a:custGeom>
              <a:avLst/>
              <a:gdLst/>
              <a:ahLst/>
              <a:cxnLst/>
              <a:rect l="l" t="t" r="r" b="b"/>
              <a:pathLst>
                <a:path w="1752600" h="368300">
                  <a:moveTo>
                    <a:pt x="0" y="92075"/>
                  </a:moveTo>
                  <a:lnTo>
                    <a:pt x="1568451" y="92075"/>
                  </a:lnTo>
                  <a:lnTo>
                    <a:pt x="1568451" y="0"/>
                  </a:lnTo>
                  <a:lnTo>
                    <a:pt x="1752600" y="184150"/>
                  </a:lnTo>
                  <a:lnTo>
                    <a:pt x="1568451" y="368300"/>
                  </a:lnTo>
                  <a:lnTo>
                    <a:pt x="1568451" y="276225"/>
                  </a:lnTo>
                  <a:lnTo>
                    <a:pt x="0" y="276225"/>
                  </a:lnTo>
                  <a:lnTo>
                    <a:pt x="0" y="92075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425839" y="5067802"/>
            <a:ext cx="18592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27" dirty="0">
                <a:latin typeface="Trebuchet MS"/>
                <a:cs typeface="Trebuchet MS"/>
              </a:rPr>
              <a:t>C</a:t>
            </a:r>
            <a:r>
              <a:rPr sz="1867" spc="-100" dirty="0">
                <a:latin typeface="Trebuchet MS"/>
                <a:cs typeface="Trebuchet MS"/>
              </a:rPr>
              <a:t>o</a:t>
            </a:r>
            <a:r>
              <a:rPr sz="1867" spc="-87" dirty="0">
                <a:latin typeface="Trebuchet MS"/>
                <a:cs typeface="Trebuchet MS"/>
              </a:rPr>
              <a:t>u</a:t>
            </a:r>
            <a:r>
              <a:rPr sz="1867" spc="-93" dirty="0">
                <a:latin typeface="Trebuchet MS"/>
                <a:cs typeface="Trebuchet MS"/>
              </a:rPr>
              <a:t>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280" dirty="0">
                <a:latin typeface="Trebuchet MS"/>
                <a:cs typeface="Trebuchet MS"/>
              </a:rPr>
              <a:t>:</a:t>
            </a:r>
            <a:r>
              <a:rPr sz="1867" spc="93" dirty="0">
                <a:latin typeface="Trebuchet MS"/>
                <a:cs typeface="Trebuchet MS"/>
              </a:rPr>
              <a:t> </a:t>
            </a:r>
            <a:r>
              <a:rPr sz="1867" spc="-47" dirty="0">
                <a:latin typeface="Trebuchet MS"/>
                <a:cs typeface="Trebuchet MS"/>
              </a:rPr>
              <a:t>87+9</a:t>
            </a:r>
            <a:r>
              <a:rPr sz="1867" spc="-87" dirty="0">
                <a:latin typeface="Trebuchet MS"/>
                <a:cs typeface="Trebuchet MS"/>
              </a:rPr>
              <a:t>2</a:t>
            </a:r>
            <a:r>
              <a:rPr sz="1867" spc="-26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=</a:t>
            </a:r>
            <a:r>
              <a:rPr sz="1867" spc="-260" dirty="0">
                <a:latin typeface="Trebuchet MS"/>
                <a:cs typeface="Trebuchet MS"/>
              </a:rPr>
              <a:t> </a:t>
            </a:r>
            <a:r>
              <a:rPr sz="1867" spc="-47" dirty="0">
                <a:latin typeface="Trebuchet MS"/>
                <a:cs typeface="Trebuchet MS"/>
              </a:rPr>
              <a:t>17</a:t>
            </a:r>
            <a:r>
              <a:rPr sz="1867" spc="-87" dirty="0">
                <a:latin typeface="Trebuchet MS"/>
                <a:cs typeface="Trebuchet MS"/>
              </a:rPr>
              <a:t>9</a:t>
            </a:r>
            <a:endParaRPr sz="18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4674447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07" dirty="0">
                <a:latin typeface="Cambria"/>
                <a:cs typeface="Cambria"/>
              </a:rPr>
              <a:t>Fault-tolerance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086" y="2757233"/>
            <a:ext cx="4076700" cy="1491925"/>
          </a:xfrm>
          <a:prstGeom prst="rect">
            <a:avLst/>
          </a:prstGeom>
        </p:spPr>
        <p:txBody>
          <a:bodyPr vert="horz" wrap="square" lIns="0" tIns="19472" rIns="0" bIns="0" rtlCol="0">
            <a:spAutoFit/>
          </a:bodyPr>
          <a:lstStyle/>
          <a:p>
            <a:pPr marL="16933" marR="6773">
              <a:lnSpc>
                <a:spcPts val="3867"/>
              </a:lnSpc>
              <a:spcBef>
                <a:spcPts val="152"/>
              </a:spcBef>
            </a:pPr>
            <a:r>
              <a:rPr sz="3067" spc="-1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-53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14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3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67" spc="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067" spc="-2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-213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n  </a:t>
            </a:r>
            <a:r>
              <a:rPr sz="3067" spc="-152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20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8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67" spc="-187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067" spc="8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67" spc="-21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14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4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3067" spc="-3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ee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67" spc="-4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9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3067">
              <a:latin typeface="Trebuchet MS"/>
              <a:cs typeface="Trebuchet MS"/>
            </a:endParaRPr>
          </a:p>
          <a:p>
            <a:pPr marL="16933">
              <a:spcBef>
                <a:spcPts val="27"/>
              </a:spcBef>
            </a:pP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067" spc="8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67" spc="-173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11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47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-467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3067" spc="-33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-187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3067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19067" y="3810000"/>
            <a:ext cx="999067" cy="1270000"/>
            <a:chOff x="6464300" y="2857500"/>
            <a:chExt cx="749300" cy="952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4300" y="2857500"/>
              <a:ext cx="749300" cy="952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6700" y="2908300"/>
              <a:ext cx="495300" cy="698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6850" y="2901949"/>
              <a:ext cx="584200" cy="812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46850" y="2901950"/>
              <a:ext cx="584200" cy="812800"/>
            </a:xfrm>
            <a:custGeom>
              <a:avLst/>
              <a:gdLst/>
              <a:ahLst/>
              <a:cxnLst/>
              <a:rect l="l" t="t" r="r" b="b"/>
              <a:pathLst>
                <a:path w="584200" h="812800">
                  <a:moveTo>
                    <a:pt x="0" y="520700"/>
                  </a:moveTo>
                  <a:lnTo>
                    <a:pt x="146050" y="520700"/>
                  </a:lnTo>
                  <a:lnTo>
                    <a:pt x="146050" y="0"/>
                  </a:lnTo>
                  <a:lnTo>
                    <a:pt x="438150" y="0"/>
                  </a:lnTo>
                  <a:lnTo>
                    <a:pt x="438150" y="520700"/>
                  </a:lnTo>
                  <a:lnTo>
                    <a:pt x="584200" y="520700"/>
                  </a:lnTo>
                  <a:lnTo>
                    <a:pt x="292100" y="812800"/>
                  </a:lnTo>
                  <a:lnTo>
                    <a:pt x="0" y="5207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51492" y="4064146"/>
            <a:ext cx="574644" cy="504613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6933">
              <a:spcBef>
                <a:spcPts val="20"/>
              </a:spcBef>
            </a:pP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53" dirty="0">
                <a:latin typeface="Trebuchet MS"/>
                <a:cs typeface="Trebuchet MS"/>
              </a:rPr>
              <a:t>t</a:t>
            </a:r>
            <a:r>
              <a:rPr sz="1867" dirty="0">
                <a:latin typeface="Trebuchet MS"/>
                <a:cs typeface="Trebuchet MS"/>
              </a:rPr>
              <a:t>a</a:t>
            </a:r>
            <a:r>
              <a:rPr sz="1867" spc="-53" dirty="0">
                <a:latin typeface="Trebuchet MS"/>
                <a:cs typeface="Trebuchet MS"/>
              </a:rPr>
              <a:t>t</a:t>
            </a:r>
            <a:r>
              <a:rPr sz="1867" dirty="0">
                <a:latin typeface="Trebuchet MS"/>
                <a:cs typeface="Trebuchet MS"/>
              </a:rPr>
              <a:t>e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82933" y="1371600"/>
            <a:ext cx="3352800" cy="3928533"/>
            <a:chOff x="5537200" y="1028700"/>
            <a:chExt cx="2514600" cy="29464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9900" y="2679700"/>
              <a:ext cx="7239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131" y="2738386"/>
              <a:ext cx="588276" cy="4611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16131" y="2738385"/>
              <a:ext cx="588645" cy="461645"/>
            </a:xfrm>
            <a:custGeom>
              <a:avLst/>
              <a:gdLst/>
              <a:ahLst/>
              <a:cxnLst/>
              <a:rect l="l" t="t" r="r" b="b"/>
              <a:pathLst>
                <a:path w="588645" h="461644">
                  <a:moveTo>
                    <a:pt x="0" y="303624"/>
                  </a:moveTo>
                  <a:lnTo>
                    <a:pt x="384693" y="78770"/>
                  </a:lnTo>
                  <a:lnTo>
                    <a:pt x="338651" y="0"/>
                  </a:lnTo>
                  <a:lnTo>
                    <a:pt x="588276" y="65458"/>
                  </a:lnTo>
                  <a:lnTo>
                    <a:pt x="522818" y="315082"/>
                  </a:lnTo>
                  <a:lnTo>
                    <a:pt x="476776" y="236312"/>
                  </a:lnTo>
                  <a:lnTo>
                    <a:pt x="92083" y="461166"/>
                  </a:lnTo>
                  <a:lnTo>
                    <a:pt x="0" y="303624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7200" y="3327400"/>
              <a:ext cx="698500" cy="622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4300" y="3375732"/>
              <a:ext cx="564981" cy="48111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04301" y="3375732"/>
              <a:ext cx="565150" cy="481330"/>
            </a:xfrm>
            <a:custGeom>
              <a:avLst/>
              <a:gdLst/>
              <a:ahLst/>
              <a:cxnLst/>
              <a:rect l="l" t="t" r="r" b="b"/>
              <a:pathLst>
                <a:path w="565150" h="481329">
                  <a:moveTo>
                    <a:pt x="105617" y="0"/>
                  </a:moveTo>
                  <a:lnTo>
                    <a:pt x="468983" y="257902"/>
                  </a:lnTo>
                  <a:lnTo>
                    <a:pt x="521791" y="183499"/>
                  </a:lnTo>
                  <a:lnTo>
                    <a:pt x="564980" y="437923"/>
                  </a:lnTo>
                  <a:lnTo>
                    <a:pt x="310557" y="481113"/>
                  </a:lnTo>
                  <a:lnTo>
                    <a:pt x="363365" y="406709"/>
                  </a:lnTo>
                  <a:lnTo>
                    <a:pt x="0" y="148807"/>
                  </a:lnTo>
                  <a:lnTo>
                    <a:pt x="105617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2590800"/>
              <a:ext cx="736600" cy="609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8518" y="2649151"/>
              <a:ext cx="596284" cy="4522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88518" y="2649151"/>
              <a:ext cx="596900" cy="452755"/>
            </a:xfrm>
            <a:custGeom>
              <a:avLst/>
              <a:gdLst/>
              <a:ahLst/>
              <a:cxnLst/>
              <a:rect l="l" t="t" r="r" b="b"/>
              <a:pathLst>
                <a:path w="596900" h="452755">
                  <a:moveTo>
                    <a:pt x="86488" y="0"/>
                  </a:moveTo>
                  <a:lnTo>
                    <a:pt x="478848" y="211192"/>
                  </a:lnTo>
                  <a:lnTo>
                    <a:pt x="522092" y="130851"/>
                  </a:lnTo>
                  <a:lnTo>
                    <a:pt x="596283" y="378021"/>
                  </a:lnTo>
                  <a:lnTo>
                    <a:pt x="349115" y="452213"/>
                  </a:lnTo>
                  <a:lnTo>
                    <a:pt x="392359" y="371873"/>
                  </a:lnTo>
                  <a:lnTo>
                    <a:pt x="0" y="160681"/>
                  </a:lnTo>
                  <a:lnTo>
                    <a:pt x="86488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5200" y="3365500"/>
              <a:ext cx="736600" cy="609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3071" y="3416024"/>
              <a:ext cx="582364" cy="4669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93071" y="3416024"/>
              <a:ext cx="582930" cy="467359"/>
            </a:xfrm>
            <a:custGeom>
              <a:avLst/>
              <a:gdLst/>
              <a:ahLst/>
              <a:cxnLst/>
              <a:rect l="l" t="t" r="r" b="b"/>
              <a:pathLst>
                <a:path w="582929" h="467360">
                  <a:moveTo>
                    <a:pt x="0" y="311696"/>
                  </a:moveTo>
                  <a:lnTo>
                    <a:pt x="379162" y="77638"/>
                  </a:lnTo>
                  <a:lnTo>
                    <a:pt x="331236" y="0"/>
                  </a:lnTo>
                  <a:lnTo>
                    <a:pt x="582365" y="59424"/>
                  </a:lnTo>
                  <a:lnTo>
                    <a:pt x="522942" y="310553"/>
                  </a:lnTo>
                  <a:lnTo>
                    <a:pt x="475015" y="232915"/>
                  </a:lnTo>
                  <a:lnTo>
                    <a:pt x="95853" y="466973"/>
                  </a:lnTo>
                  <a:lnTo>
                    <a:pt x="0" y="311696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70600" y="1028700"/>
              <a:ext cx="1549400" cy="11049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11900" y="1320800"/>
              <a:ext cx="1028700" cy="5461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0450" y="1073150"/>
              <a:ext cx="1409700" cy="9652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140450" y="1073150"/>
              <a:ext cx="1409700" cy="965200"/>
            </a:xfrm>
            <a:custGeom>
              <a:avLst/>
              <a:gdLst/>
              <a:ahLst/>
              <a:cxnLst/>
              <a:rect l="l" t="t" r="r" b="b"/>
              <a:pathLst>
                <a:path w="1409700" h="965200">
                  <a:moveTo>
                    <a:pt x="0" y="482600"/>
                  </a:moveTo>
                  <a:lnTo>
                    <a:pt x="704850" y="0"/>
                  </a:lnTo>
                  <a:lnTo>
                    <a:pt x="1409700" y="482600"/>
                  </a:lnTo>
                  <a:lnTo>
                    <a:pt x="704850" y="965200"/>
                  </a:lnTo>
                  <a:lnTo>
                    <a:pt x="0" y="4826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43960" y="1863486"/>
            <a:ext cx="9160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53" dirty="0">
                <a:latin typeface="Trebuchet MS"/>
                <a:cs typeface="Trebuchet MS"/>
              </a:rPr>
              <a:t>Planner</a:t>
            </a:r>
            <a:endParaRPr sz="2133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51601" y="2692290"/>
            <a:ext cx="2745740" cy="2405380"/>
            <a:chOff x="4838700" y="2019217"/>
            <a:chExt cx="2059305" cy="1804035"/>
          </a:xfrm>
        </p:grpSpPr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38700" y="2819400"/>
              <a:ext cx="1016000" cy="1003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76800" y="3060700"/>
              <a:ext cx="914400" cy="558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08549" y="2863850"/>
              <a:ext cx="876300" cy="8636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08550" y="28638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770606" y="2019217"/>
              <a:ext cx="127000" cy="308610"/>
            </a:xfrm>
            <a:custGeom>
              <a:avLst/>
              <a:gdLst/>
              <a:ahLst/>
              <a:cxnLst/>
              <a:rect l="l" t="t" r="r" b="b"/>
              <a:pathLst>
                <a:path w="127000" h="308610">
                  <a:moveTo>
                    <a:pt x="72649" y="166"/>
                  </a:moveTo>
                  <a:lnTo>
                    <a:pt x="65634" y="83"/>
                  </a:lnTo>
                  <a:lnTo>
                    <a:pt x="58621" y="0"/>
                  </a:lnTo>
                  <a:lnTo>
                    <a:pt x="52868" y="5618"/>
                  </a:lnTo>
                  <a:lnTo>
                    <a:pt x="50316" y="221500"/>
                  </a:lnTo>
                  <a:lnTo>
                    <a:pt x="0" y="180262"/>
                  </a:lnTo>
                  <a:lnTo>
                    <a:pt x="61993" y="308004"/>
                  </a:lnTo>
                  <a:lnTo>
                    <a:pt x="126991" y="181763"/>
                  </a:lnTo>
                  <a:lnTo>
                    <a:pt x="75714" y="221800"/>
                  </a:lnTo>
                  <a:lnTo>
                    <a:pt x="78267" y="5919"/>
                  </a:lnTo>
                  <a:lnTo>
                    <a:pt x="72649" y="1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30875" y="4191440"/>
            <a:ext cx="75861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3" dirty="0">
                <a:latin typeface="Trebuchet MS"/>
                <a:cs typeface="Trebuchet MS"/>
              </a:rPr>
              <a:t>s</a:t>
            </a:r>
            <a:r>
              <a:rPr sz="2133" spc="47" dirty="0">
                <a:latin typeface="Trebuchet MS"/>
                <a:cs typeface="Trebuchet MS"/>
              </a:rPr>
              <a:t>o</a:t>
            </a:r>
            <a:r>
              <a:rPr sz="2133" spc="-107" dirty="0">
                <a:latin typeface="Trebuchet MS"/>
                <a:cs typeface="Trebuchet MS"/>
              </a:rPr>
              <a:t>u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127" dirty="0">
                <a:latin typeface="Trebuchet MS"/>
                <a:cs typeface="Trebuchet MS"/>
              </a:rPr>
              <a:t>c</a:t>
            </a:r>
            <a:r>
              <a:rPr sz="2133" spc="-133" dirty="0">
                <a:latin typeface="Trebuchet MS"/>
                <a:cs typeface="Trebuchet MS"/>
              </a:rPr>
              <a:t>e</a:t>
            </a:r>
            <a:endParaRPr sz="2133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81733" y="3742267"/>
            <a:ext cx="1354667" cy="1337733"/>
            <a:chOff x="7861300" y="2806700"/>
            <a:chExt cx="1016000" cy="1003300"/>
          </a:xfrm>
        </p:grpSpPr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1300" y="2806700"/>
              <a:ext cx="1016000" cy="1003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13700" y="3048000"/>
              <a:ext cx="698500" cy="5588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31150" y="2851150"/>
              <a:ext cx="876300" cy="8636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931150" y="28511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912036" y="4174671"/>
            <a:ext cx="48175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140" dirty="0">
                <a:latin typeface="Trebuchet MS"/>
                <a:cs typeface="Trebuchet MS"/>
              </a:rPr>
              <a:t>s</a:t>
            </a:r>
            <a:r>
              <a:rPr sz="2133" spc="-13" dirty="0">
                <a:latin typeface="Trebuchet MS"/>
                <a:cs typeface="Trebuchet MS"/>
              </a:rPr>
              <a:t>i</a:t>
            </a:r>
            <a:r>
              <a:rPr sz="2133" spc="27" dirty="0">
                <a:latin typeface="Trebuchet MS"/>
                <a:cs typeface="Trebuchet MS"/>
              </a:rPr>
              <a:t>n</a:t>
            </a:r>
            <a:r>
              <a:rPr sz="2133" spc="-87" dirty="0">
                <a:latin typeface="Trebuchet MS"/>
                <a:cs typeface="Trebuchet MS"/>
              </a:rPr>
              <a:t>k</a:t>
            </a:r>
            <a:endParaRPr sz="2133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144934" y="3031067"/>
            <a:ext cx="1947333" cy="965200"/>
            <a:chOff x="6108700" y="2273300"/>
            <a:chExt cx="1460500" cy="723900"/>
          </a:xfrm>
        </p:grpSpPr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08700" y="2286000"/>
              <a:ext cx="1460500" cy="6731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35700" y="2273300"/>
              <a:ext cx="1257300" cy="7239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78550" y="2330449"/>
              <a:ext cx="1320800" cy="5334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178550" y="23304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523945" y="3134119"/>
            <a:ext cx="1157392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1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144934" y="4876800"/>
            <a:ext cx="1947333" cy="965200"/>
            <a:chOff x="6108700" y="3657600"/>
            <a:chExt cx="1460500" cy="723900"/>
          </a:xfrm>
        </p:grpSpPr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08700" y="3657600"/>
              <a:ext cx="1460500" cy="6731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35700" y="3657600"/>
              <a:ext cx="1257300" cy="7239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78550" y="3702049"/>
              <a:ext cx="1320800" cy="5334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178550" y="37020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523945" y="4971383"/>
            <a:ext cx="1157392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2</a:t>
            </a:r>
            <a:endParaRPr sz="18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0533" y="1371600"/>
            <a:ext cx="3505200" cy="3928533"/>
            <a:chOff x="5422900" y="1028700"/>
            <a:chExt cx="2628900" cy="2946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2900" y="1333500"/>
              <a:ext cx="939800" cy="482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750" y="1377950"/>
              <a:ext cx="800100" cy="342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92750" y="1377950"/>
              <a:ext cx="800100" cy="342900"/>
            </a:xfrm>
            <a:custGeom>
              <a:avLst/>
              <a:gdLst/>
              <a:ahLst/>
              <a:cxnLst/>
              <a:rect l="l" t="t" r="r" b="b"/>
              <a:pathLst>
                <a:path w="800100" h="342900">
                  <a:moveTo>
                    <a:pt x="0" y="171450"/>
                  </a:moveTo>
                  <a:lnTo>
                    <a:pt x="171450" y="0"/>
                  </a:lnTo>
                  <a:lnTo>
                    <a:pt x="171450" y="85724"/>
                  </a:lnTo>
                  <a:lnTo>
                    <a:pt x="800100" y="85724"/>
                  </a:lnTo>
                  <a:lnTo>
                    <a:pt x="800100" y="257175"/>
                  </a:lnTo>
                  <a:lnTo>
                    <a:pt x="171450" y="257175"/>
                  </a:lnTo>
                  <a:lnTo>
                    <a:pt x="171450" y="342900"/>
                  </a:lnTo>
                  <a:lnTo>
                    <a:pt x="0" y="171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0600" y="1028700"/>
              <a:ext cx="1549400" cy="1104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1900" y="1320800"/>
              <a:ext cx="1028700" cy="546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0450" y="1073150"/>
              <a:ext cx="1409700" cy="965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40450" y="1073150"/>
              <a:ext cx="1409700" cy="965200"/>
            </a:xfrm>
            <a:custGeom>
              <a:avLst/>
              <a:gdLst/>
              <a:ahLst/>
              <a:cxnLst/>
              <a:rect l="l" t="t" r="r" b="b"/>
              <a:pathLst>
                <a:path w="1409700" h="965200">
                  <a:moveTo>
                    <a:pt x="0" y="482600"/>
                  </a:moveTo>
                  <a:lnTo>
                    <a:pt x="704850" y="0"/>
                  </a:lnTo>
                  <a:lnTo>
                    <a:pt x="1409700" y="482600"/>
                  </a:lnTo>
                  <a:lnTo>
                    <a:pt x="704850" y="965200"/>
                  </a:lnTo>
                  <a:lnTo>
                    <a:pt x="0" y="4826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4300" y="2857500"/>
              <a:ext cx="749300" cy="9525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6700" y="2908300"/>
              <a:ext cx="495300" cy="698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46850" y="2901950"/>
              <a:ext cx="584200" cy="812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46850" y="2901950"/>
              <a:ext cx="584200" cy="812800"/>
            </a:xfrm>
            <a:custGeom>
              <a:avLst/>
              <a:gdLst/>
              <a:ahLst/>
              <a:cxnLst/>
              <a:rect l="l" t="t" r="r" b="b"/>
              <a:pathLst>
                <a:path w="584200" h="812800">
                  <a:moveTo>
                    <a:pt x="0" y="520700"/>
                  </a:moveTo>
                  <a:lnTo>
                    <a:pt x="146050" y="520700"/>
                  </a:lnTo>
                  <a:lnTo>
                    <a:pt x="146050" y="0"/>
                  </a:lnTo>
                  <a:lnTo>
                    <a:pt x="438150" y="0"/>
                  </a:lnTo>
                  <a:lnTo>
                    <a:pt x="438150" y="520700"/>
                  </a:lnTo>
                  <a:lnTo>
                    <a:pt x="584200" y="520700"/>
                  </a:lnTo>
                  <a:lnTo>
                    <a:pt x="292100" y="812800"/>
                  </a:lnTo>
                  <a:lnTo>
                    <a:pt x="0" y="5207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9900" y="2679700"/>
              <a:ext cx="723900" cy="609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6131" y="2738386"/>
              <a:ext cx="588276" cy="46116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16131" y="2738385"/>
              <a:ext cx="588645" cy="461645"/>
            </a:xfrm>
            <a:custGeom>
              <a:avLst/>
              <a:gdLst/>
              <a:ahLst/>
              <a:cxnLst/>
              <a:rect l="l" t="t" r="r" b="b"/>
              <a:pathLst>
                <a:path w="588645" h="461644">
                  <a:moveTo>
                    <a:pt x="0" y="303624"/>
                  </a:moveTo>
                  <a:lnTo>
                    <a:pt x="384693" y="78770"/>
                  </a:lnTo>
                  <a:lnTo>
                    <a:pt x="338651" y="0"/>
                  </a:lnTo>
                  <a:lnTo>
                    <a:pt x="588276" y="65458"/>
                  </a:lnTo>
                  <a:lnTo>
                    <a:pt x="522818" y="315082"/>
                  </a:lnTo>
                  <a:lnTo>
                    <a:pt x="476776" y="236312"/>
                  </a:lnTo>
                  <a:lnTo>
                    <a:pt x="92083" y="461166"/>
                  </a:lnTo>
                  <a:lnTo>
                    <a:pt x="0" y="303624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7200" y="3327400"/>
              <a:ext cx="698500" cy="622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4300" y="3375732"/>
              <a:ext cx="564981" cy="48111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04301" y="3375732"/>
              <a:ext cx="565150" cy="481330"/>
            </a:xfrm>
            <a:custGeom>
              <a:avLst/>
              <a:gdLst/>
              <a:ahLst/>
              <a:cxnLst/>
              <a:rect l="l" t="t" r="r" b="b"/>
              <a:pathLst>
                <a:path w="565150" h="481329">
                  <a:moveTo>
                    <a:pt x="105617" y="0"/>
                  </a:moveTo>
                  <a:lnTo>
                    <a:pt x="468983" y="257902"/>
                  </a:lnTo>
                  <a:lnTo>
                    <a:pt x="521791" y="183499"/>
                  </a:lnTo>
                  <a:lnTo>
                    <a:pt x="564980" y="437923"/>
                  </a:lnTo>
                  <a:lnTo>
                    <a:pt x="310557" y="481113"/>
                  </a:lnTo>
                  <a:lnTo>
                    <a:pt x="363365" y="406709"/>
                  </a:lnTo>
                  <a:lnTo>
                    <a:pt x="0" y="148807"/>
                  </a:lnTo>
                  <a:lnTo>
                    <a:pt x="105617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5200" y="2590800"/>
              <a:ext cx="736600" cy="609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8518" y="2649151"/>
              <a:ext cx="596284" cy="4522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88518" y="2649151"/>
              <a:ext cx="596900" cy="452755"/>
            </a:xfrm>
            <a:custGeom>
              <a:avLst/>
              <a:gdLst/>
              <a:ahLst/>
              <a:cxnLst/>
              <a:rect l="l" t="t" r="r" b="b"/>
              <a:pathLst>
                <a:path w="596900" h="452755">
                  <a:moveTo>
                    <a:pt x="86488" y="0"/>
                  </a:moveTo>
                  <a:lnTo>
                    <a:pt x="478848" y="211192"/>
                  </a:lnTo>
                  <a:lnTo>
                    <a:pt x="522092" y="130851"/>
                  </a:lnTo>
                  <a:lnTo>
                    <a:pt x="596283" y="378021"/>
                  </a:lnTo>
                  <a:lnTo>
                    <a:pt x="349115" y="452213"/>
                  </a:lnTo>
                  <a:lnTo>
                    <a:pt x="392359" y="371873"/>
                  </a:lnTo>
                  <a:lnTo>
                    <a:pt x="0" y="160681"/>
                  </a:lnTo>
                  <a:lnTo>
                    <a:pt x="86488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15200" y="3365500"/>
              <a:ext cx="736600" cy="609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93071" y="3416024"/>
              <a:ext cx="582364" cy="4669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3071" y="3416024"/>
              <a:ext cx="582930" cy="467359"/>
            </a:xfrm>
            <a:custGeom>
              <a:avLst/>
              <a:gdLst/>
              <a:ahLst/>
              <a:cxnLst/>
              <a:rect l="l" t="t" r="r" b="b"/>
              <a:pathLst>
                <a:path w="582929" h="467360">
                  <a:moveTo>
                    <a:pt x="0" y="311696"/>
                  </a:moveTo>
                  <a:lnTo>
                    <a:pt x="379162" y="77638"/>
                  </a:lnTo>
                  <a:lnTo>
                    <a:pt x="331236" y="0"/>
                  </a:lnTo>
                  <a:lnTo>
                    <a:pt x="582365" y="59424"/>
                  </a:lnTo>
                  <a:lnTo>
                    <a:pt x="522942" y="310553"/>
                  </a:lnTo>
                  <a:lnTo>
                    <a:pt x="475015" y="232915"/>
                  </a:lnTo>
                  <a:lnTo>
                    <a:pt x="95853" y="466973"/>
                  </a:lnTo>
                  <a:lnTo>
                    <a:pt x="0" y="311696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4674447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07" dirty="0">
                <a:latin typeface="Cambria"/>
                <a:cs typeface="Cambria"/>
              </a:rPr>
              <a:t>Fault-tolerance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70086" y="1792033"/>
            <a:ext cx="3684693" cy="4950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3067" spc="-11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0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4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67" spc="-2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3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endParaRPr sz="3067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0085" y="2684007"/>
            <a:ext cx="383878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ff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3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37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70085" y="3090407"/>
            <a:ext cx="4499187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1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6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3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o  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ad</a:t>
            </a:r>
            <a:r>
              <a:rPr sz="2667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37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667" spc="-3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4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10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43960" y="1863486"/>
            <a:ext cx="91609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53" dirty="0">
                <a:latin typeface="Trebuchet MS"/>
                <a:cs typeface="Trebuchet MS"/>
              </a:rPr>
              <a:t>Planner</a:t>
            </a:r>
            <a:endParaRPr sz="2133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51600" y="3742267"/>
            <a:ext cx="5384800" cy="1354667"/>
            <a:chOff x="4838700" y="2806700"/>
            <a:chExt cx="4038600" cy="1016000"/>
          </a:xfrm>
        </p:grpSpPr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38700" y="2819400"/>
              <a:ext cx="1016000" cy="1003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76800" y="3060700"/>
              <a:ext cx="914400" cy="5588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08549" y="2863850"/>
              <a:ext cx="876300" cy="8636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908550" y="28638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61300" y="2806700"/>
              <a:ext cx="1016000" cy="1003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13700" y="3048000"/>
              <a:ext cx="698500" cy="5588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31150" y="2851150"/>
              <a:ext cx="876300" cy="8636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931150" y="28511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94614" y="2161462"/>
            <a:ext cx="1764453" cy="86679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 indent="67732" algn="just">
              <a:lnSpc>
                <a:spcPct val="101200"/>
              </a:lnSpc>
              <a:spcBef>
                <a:spcPts val="107"/>
              </a:spcBef>
            </a:pPr>
            <a:r>
              <a:rPr sz="1867" spc="-180" dirty="0">
                <a:latin typeface="Trebuchet MS"/>
                <a:cs typeface="Trebuchet MS"/>
              </a:rPr>
              <a:t>O</a:t>
            </a:r>
            <a:r>
              <a:rPr sz="1867" spc="-47" dirty="0">
                <a:latin typeface="Trebuchet MS"/>
                <a:cs typeface="Trebuchet MS"/>
              </a:rPr>
              <a:t>f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dirty="0">
                <a:latin typeface="Trebuchet MS"/>
                <a:cs typeface="Trebuchet MS"/>
              </a:rPr>
              <a:t>s</a:t>
            </a:r>
            <a:r>
              <a:rPr sz="1867" spc="-253" dirty="0">
                <a:latin typeface="Trebuchet MS"/>
                <a:cs typeface="Trebuchet MS"/>
              </a:rPr>
              <a:t> </a:t>
            </a:r>
            <a:r>
              <a:rPr sz="1867" spc="-60" dirty="0">
                <a:latin typeface="Trebuchet MS"/>
                <a:cs typeface="Trebuchet MS"/>
              </a:rPr>
              <a:t>w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213" dirty="0">
                <a:latin typeface="Trebuchet MS"/>
                <a:cs typeface="Trebuchet MS"/>
              </a:rPr>
              <a:t>tt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33" dirty="0">
                <a:latin typeface="Trebuchet MS"/>
                <a:cs typeface="Trebuchet MS"/>
              </a:rPr>
              <a:t>n</a:t>
            </a:r>
            <a:r>
              <a:rPr sz="1867" spc="-93" dirty="0">
                <a:latin typeface="Trebuchet MS"/>
                <a:cs typeface="Trebuchet MS"/>
              </a:rPr>
              <a:t> 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7" dirty="0">
                <a:latin typeface="Trebuchet MS"/>
                <a:cs typeface="Trebuchet MS"/>
              </a:rPr>
              <a:t>o  </a:t>
            </a:r>
            <a:r>
              <a:rPr sz="1867" spc="-133" dirty="0">
                <a:latin typeface="Trebuchet MS"/>
                <a:cs typeface="Trebuchet MS"/>
              </a:rPr>
              <a:t>fault-tolerant </a:t>
            </a:r>
            <a:r>
              <a:rPr sz="1867" spc="-147" dirty="0">
                <a:latin typeface="Trebuchet MS"/>
                <a:cs typeface="Trebuchet MS"/>
              </a:rPr>
              <a:t>WAL </a:t>
            </a:r>
            <a:r>
              <a:rPr sz="1867" spc="-545" dirty="0">
                <a:latin typeface="Trebuchet MS"/>
                <a:cs typeface="Trebuchet MS"/>
              </a:rPr>
              <a:t> </a:t>
            </a:r>
            <a:r>
              <a:rPr sz="1867" spc="-27" dirty="0">
                <a:latin typeface="Trebuchet MS"/>
                <a:cs typeface="Trebuchet MS"/>
              </a:rPr>
              <a:t>b</a:t>
            </a:r>
            <a:r>
              <a:rPr sz="1867" spc="-47" dirty="0">
                <a:latin typeface="Trebuchet MS"/>
                <a:cs typeface="Trebuchet MS"/>
              </a:rPr>
              <a:t>e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120" dirty="0">
                <a:latin typeface="Trebuchet MS"/>
                <a:cs typeface="Trebuchet MS"/>
              </a:rPr>
              <a:t>e</a:t>
            </a:r>
            <a:r>
              <a:rPr sz="1867" spc="-133" dirty="0">
                <a:latin typeface="Trebuchet MS"/>
                <a:cs typeface="Trebuchet MS"/>
              </a:rPr>
              <a:t> 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40" dirty="0">
                <a:latin typeface="Trebuchet MS"/>
                <a:cs typeface="Trebuchet MS"/>
              </a:rPr>
              <a:t>x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27" dirty="0">
                <a:latin typeface="Trebuchet MS"/>
                <a:cs typeface="Trebuchet MS"/>
              </a:rPr>
              <a:t>c</a:t>
            </a:r>
            <a:r>
              <a:rPr sz="1867" spc="-87" dirty="0">
                <a:latin typeface="Trebuchet MS"/>
                <a:cs typeface="Trebuchet MS"/>
              </a:rPr>
              <a:t>u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33" dirty="0">
                <a:latin typeface="Trebuchet MS"/>
                <a:cs typeface="Trebuchet MS"/>
              </a:rPr>
              <a:t>n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47809" y="4081079"/>
            <a:ext cx="4629572" cy="148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444" algn="ctr">
              <a:lnSpc>
                <a:spcPts val="420"/>
              </a:lnSpc>
            </a:pPr>
            <a:r>
              <a:rPr sz="1867" spc="-120" dirty="0">
                <a:latin typeface="Trebuchet MS"/>
                <a:cs typeface="Trebuchet MS"/>
              </a:rPr>
              <a:t>e</a:t>
            </a:r>
            <a:endParaRPr sz="1867">
              <a:latin typeface="Trebuchet MS"/>
              <a:cs typeface="Trebuchet MS"/>
            </a:endParaRPr>
          </a:p>
          <a:p>
            <a:pPr marL="102444" algn="ctr">
              <a:lnSpc>
                <a:spcPts val="987"/>
              </a:lnSpc>
            </a:pPr>
            <a:r>
              <a:rPr sz="1867" spc="-160" dirty="0">
                <a:latin typeface="Trebuchet MS"/>
                <a:cs typeface="Trebuchet MS"/>
              </a:rPr>
              <a:t>t</a:t>
            </a:r>
            <a:endParaRPr sz="1867">
              <a:latin typeface="Trebuchet MS"/>
              <a:cs typeface="Trebuchet MS"/>
            </a:endParaRPr>
          </a:p>
          <a:p>
            <a:pPr algn="ctr">
              <a:lnSpc>
                <a:spcPts val="27"/>
              </a:lnSpc>
              <a:tabLst>
                <a:tab pos="2219905" algn="l"/>
                <a:tab pos="4180735" algn="l"/>
              </a:tabLst>
            </a:pPr>
            <a:r>
              <a:rPr sz="2133" spc="-73" dirty="0">
                <a:latin typeface="Trebuchet MS"/>
                <a:cs typeface="Trebuchet MS"/>
              </a:rPr>
              <a:t>s</a:t>
            </a:r>
            <a:r>
              <a:rPr sz="2133" spc="47" dirty="0">
                <a:latin typeface="Trebuchet MS"/>
                <a:cs typeface="Trebuchet MS"/>
              </a:rPr>
              <a:t>o</a:t>
            </a:r>
            <a:r>
              <a:rPr sz="2133" spc="-107" dirty="0">
                <a:latin typeface="Trebuchet MS"/>
                <a:cs typeface="Trebuchet MS"/>
              </a:rPr>
              <a:t>u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127" dirty="0">
                <a:latin typeface="Trebuchet MS"/>
                <a:cs typeface="Trebuchet MS"/>
              </a:rPr>
              <a:t>c</a:t>
            </a:r>
            <a:r>
              <a:rPr sz="2133" spc="-133" dirty="0">
                <a:latin typeface="Trebuchet MS"/>
                <a:cs typeface="Trebuchet MS"/>
              </a:rPr>
              <a:t>e</a:t>
            </a:r>
            <a:r>
              <a:rPr sz="2133" dirty="0">
                <a:latin typeface="Trebuchet MS"/>
                <a:cs typeface="Trebuchet MS"/>
              </a:rPr>
              <a:t>	</a:t>
            </a:r>
            <a:r>
              <a:rPr sz="2800" spc="-59" baseline="-15873" dirty="0">
                <a:latin typeface="Trebuchet MS"/>
                <a:cs typeface="Trebuchet MS"/>
              </a:rPr>
              <a:t>s</a:t>
            </a:r>
            <a:r>
              <a:rPr sz="2800" spc="-119" baseline="-15873" dirty="0">
                <a:latin typeface="Trebuchet MS"/>
                <a:cs typeface="Trebuchet MS"/>
              </a:rPr>
              <a:t>t</a:t>
            </a:r>
            <a:r>
              <a:rPr sz="2800" baseline="-15873" dirty="0">
                <a:latin typeface="Trebuchet MS"/>
                <a:cs typeface="Trebuchet MS"/>
              </a:rPr>
              <a:t>	</a:t>
            </a:r>
            <a:r>
              <a:rPr sz="3200" spc="-209" baseline="3472" dirty="0">
                <a:latin typeface="Trebuchet MS"/>
                <a:cs typeface="Trebuchet MS"/>
              </a:rPr>
              <a:t>s</a:t>
            </a:r>
            <a:r>
              <a:rPr sz="3200" spc="-20" baseline="3472" dirty="0">
                <a:latin typeface="Trebuchet MS"/>
                <a:cs typeface="Trebuchet MS"/>
              </a:rPr>
              <a:t>i</a:t>
            </a:r>
            <a:r>
              <a:rPr sz="3200" spc="40" baseline="3472" dirty="0">
                <a:latin typeface="Trebuchet MS"/>
                <a:cs typeface="Trebuchet MS"/>
              </a:rPr>
              <a:t>n</a:t>
            </a:r>
            <a:r>
              <a:rPr sz="3200" spc="-129" baseline="3472" dirty="0">
                <a:latin typeface="Trebuchet MS"/>
                <a:cs typeface="Trebuchet MS"/>
              </a:rPr>
              <a:t>k</a:t>
            </a:r>
            <a:endParaRPr sz="3200" baseline="3472">
              <a:latin typeface="Trebuchet MS"/>
              <a:cs typeface="Trebuchet MS"/>
            </a:endParaRPr>
          </a:p>
          <a:p>
            <a:pPr marL="102444" algn="ctr">
              <a:lnSpc>
                <a:spcPts val="1307"/>
              </a:lnSpc>
            </a:pPr>
            <a:r>
              <a:rPr sz="1867" spc="-53" dirty="0">
                <a:latin typeface="Trebuchet MS"/>
                <a:cs typeface="Trebuchet MS"/>
              </a:rPr>
              <a:t>a</a:t>
            </a:r>
            <a:endParaRPr sz="1867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933">
              <a:latin typeface="Trebuchet MS"/>
              <a:cs typeface="Trebuchet MS"/>
            </a:endParaRPr>
          </a:p>
          <a:p>
            <a:pPr marL="1792349" marR="1701757" algn="ctr">
              <a:lnSpc>
                <a:spcPct val="101200"/>
              </a:lnSpc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2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316134" y="1659467"/>
            <a:ext cx="829733" cy="575733"/>
            <a:chOff x="4737100" y="1244600"/>
            <a:chExt cx="622300" cy="431800"/>
          </a:xfrm>
        </p:grpSpPr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7100" y="1244600"/>
              <a:ext cx="444500" cy="4318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14900" y="1244600"/>
              <a:ext cx="444500" cy="43180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8144934" y="2692290"/>
            <a:ext cx="1947333" cy="3150447"/>
            <a:chOff x="6108700" y="2019217"/>
            <a:chExt cx="1460500" cy="2362835"/>
          </a:xfrm>
        </p:grpSpPr>
        <p:sp>
          <p:nvSpPr>
            <p:cNvPr id="46" name="object 46"/>
            <p:cNvSpPr/>
            <p:nvPr/>
          </p:nvSpPr>
          <p:spPr>
            <a:xfrm>
              <a:off x="6770606" y="2019217"/>
              <a:ext cx="127000" cy="308610"/>
            </a:xfrm>
            <a:custGeom>
              <a:avLst/>
              <a:gdLst/>
              <a:ahLst/>
              <a:cxnLst/>
              <a:rect l="l" t="t" r="r" b="b"/>
              <a:pathLst>
                <a:path w="127000" h="308610">
                  <a:moveTo>
                    <a:pt x="72649" y="166"/>
                  </a:moveTo>
                  <a:lnTo>
                    <a:pt x="65634" y="83"/>
                  </a:lnTo>
                  <a:lnTo>
                    <a:pt x="58621" y="0"/>
                  </a:lnTo>
                  <a:lnTo>
                    <a:pt x="52868" y="5618"/>
                  </a:lnTo>
                  <a:lnTo>
                    <a:pt x="50316" y="221500"/>
                  </a:lnTo>
                  <a:lnTo>
                    <a:pt x="0" y="180262"/>
                  </a:lnTo>
                  <a:lnTo>
                    <a:pt x="61993" y="308004"/>
                  </a:lnTo>
                  <a:lnTo>
                    <a:pt x="126991" y="181763"/>
                  </a:lnTo>
                  <a:lnTo>
                    <a:pt x="75714" y="221800"/>
                  </a:lnTo>
                  <a:lnTo>
                    <a:pt x="78267" y="5919"/>
                  </a:lnTo>
                  <a:lnTo>
                    <a:pt x="72649" y="1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08700" y="3657600"/>
              <a:ext cx="1460500" cy="6731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5700" y="3657600"/>
              <a:ext cx="1257300" cy="7239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78550" y="3702050"/>
              <a:ext cx="1320800" cy="5334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178550" y="37020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6214533" y="3031067"/>
            <a:ext cx="5774267" cy="3098800"/>
            <a:chOff x="4660900" y="2273300"/>
            <a:chExt cx="4330700" cy="2324100"/>
          </a:xfrm>
        </p:grpSpPr>
        <p:sp>
          <p:nvSpPr>
            <p:cNvPr id="52" name="object 52"/>
            <p:cNvSpPr/>
            <p:nvPr/>
          </p:nvSpPr>
          <p:spPr>
            <a:xfrm>
              <a:off x="4660900" y="2286000"/>
              <a:ext cx="4330700" cy="2311400"/>
            </a:xfrm>
            <a:custGeom>
              <a:avLst/>
              <a:gdLst/>
              <a:ahLst/>
              <a:cxnLst/>
              <a:rect l="l" t="t" r="r" b="b"/>
              <a:pathLst>
                <a:path w="4330700" h="2311400">
                  <a:moveTo>
                    <a:pt x="4330700" y="0"/>
                  </a:moveTo>
                  <a:lnTo>
                    <a:pt x="0" y="0"/>
                  </a:lnTo>
                  <a:lnTo>
                    <a:pt x="0" y="2311400"/>
                  </a:lnTo>
                  <a:lnTo>
                    <a:pt x="4330700" y="2311400"/>
                  </a:lnTo>
                  <a:lnTo>
                    <a:pt x="43307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08700" y="2286000"/>
              <a:ext cx="1460500" cy="6731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5700" y="2273300"/>
              <a:ext cx="1257300" cy="7239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78550" y="2330449"/>
              <a:ext cx="1320800" cy="5334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178550" y="23304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523945" y="3134119"/>
            <a:ext cx="1157392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1</a:t>
            </a:r>
            <a:endParaRPr sz="18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4674447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07" dirty="0">
                <a:latin typeface="Cambria"/>
                <a:cs typeface="Cambria"/>
              </a:rPr>
              <a:t>Fault-tolerance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086" y="1792033"/>
            <a:ext cx="3684693" cy="4950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3067" spc="-11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0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4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67" spc="-2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3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endParaRPr sz="306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085" y="2684007"/>
            <a:ext cx="4499187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ff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3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37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667">
              <a:latin typeface="Trebuchet MS"/>
              <a:cs typeface="Trebuchet MS"/>
            </a:endParaRPr>
          </a:p>
          <a:p>
            <a:pPr marL="16933" marR="6773"/>
            <a:r>
              <a:rPr sz="2667" spc="-1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6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3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o  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ad</a:t>
            </a:r>
            <a:r>
              <a:rPr sz="2667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37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667" spc="-3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4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10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667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51600" y="1371600"/>
            <a:ext cx="5384800" cy="3928533"/>
            <a:chOff x="4838700" y="1028700"/>
            <a:chExt cx="4038600" cy="2946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4300" y="2857500"/>
              <a:ext cx="749300" cy="952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6700" y="2908300"/>
              <a:ext cx="495300" cy="698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6850" y="2901950"/>
              <a:ext cx="584200" cy="812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46850" y="2901950"/>
              <a:ext cx="584200" cy="812800"/>
            </a:xfrm>
            <a:custGeom>
              <a:avLst/>
              <a:gdLst/>
              <a:ahLst/>
              <a:cxnLst/>
              <a:rect l="l" t="t" r="r" b="b"/>
              <a:pathLst>
                <a:path w="584200" h="812800">
                  <a:moveTo>
                    <a:pt x="0" y="520700"/>
                  </a:moveTo>
                  <a:lnTo>
                    <a:pt x="146050" y="520700"/>
                  </a:lnTo>
                  <a:lnTo>
                    <a:pt x="146050" y="0"/>
                  </a:lnTo>
                  <a:lnTo>
                    <a:pt x="438150" y="0"/>
                  </a:lnTo>
                  <a:lnTo>
                    <a:pt x="438150" y="520700"/>
                  </a:lnTo>
                  <a:lnTo>
                    <a:pt x="584200" y="520700"/>
                  </a:lnTo>
                  <a:lnTo>
                    <a:pt x="292100" y="812800"/>
                  </a:lnTo>
                  <a:lnTo>
                    <a:pt x="0" y="5207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9900" y="2679700"/>
              <a:ext cx="723900" cy="609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131" y="2738386"/>
              <a:ext cx="588276" cy="46116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16131" y="2738385"/>
              <a:ext cx="588645" cy="461645"/>
            </a:xfrm>
            <a:custGeom>
              <a:avLst/>
              <a:gdLst/>
              <a:ahLst/>
              <a:cxnLst/>
              <a:rect l="l" t="t" r="r" b="b"/>
              <a:pathLst>
                <a:path w="588645" h="461644">
                  <a:moveTo>
                    <a:pt x="0" y="303624"/>
                  </a:moveTo>
                  <a:lnTo>
                    <a:pt x="384693" y="78770"/>
                  </a:lnTo>
                  <a:lnTo>
                    <a:pt x="338651" y="0"/>
                  </a:lnTo>
                  <a:lnTo>
                    <a:pt x="588276" y="65458"/>
                  </a:lnTo>
                  <a:lnTo>
                    <a:pt x="522818" y="315082"/>
                  </a:lnTo>
                  <a:lnTo>
                    <a:pt x="476776" y="236312"/>
                  </a:lnTo>
                  <a:lnTo>
                    <a:pt x="92083" y="461166"/>
                  </a:lnTo>
                  <a:lnTo>
                    <a:pt x="0" y="303624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7200" y="3327400"/>
              <a:ext cx="698500" cy="622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4300" y="3375732"/>
              <a:ext cx="564981" cy="48111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04301" y="3375732"/>
              <a:ext cx="565150" cy="481330"/>
            </a:xfrm>
            <a:custGeom>
              <a:avLst/>
              <a:gdLst/>
              <a:ahLst/>
              <a:cxnLst/>
              <a:rect l="l" t="t" r="r" b="b"/>
              <a:pathLst>
                <a:path w="565150" h="481329">
                  <a:moveTo>
                    <a:pt x="105617" y="0"/>
                  </a:moveTo>
                  <a:lnTo>
                    <a:pt x="468983" y="257902"/>
                  </a:lnTo>
                  <a:lnTo>
                    <a:pt x="521791" y="183499"/>
                  </a:lnTo>
                  <a:lnTo>
                    <a:pt x="564980" y="437923"/>
                  </a:lnTo>
                  <a:lnTo>
                    <a:pt x="310557" y="481113"/>
                  </a:lnTo>
                  <a:lnTo>
                    <a:pt x="363365" y="406709"/>
                  </a:lnTo>
                  <a:lnTo>
                    <a:pt x="0" y="148807"/>
                  </a:lnTo>
                  <a:lnTo>
                    <a:pt x="105617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8700" y="2819400"/>
              <a:ext cx="1016000" cy="1003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6800" y="3060700"/>
              <a:ext cx="914400" cy="558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08549" y="2863850"/>
              <a:ext cx="876300" cy="8636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08550" y="28638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5200" y="2590800"/>
              <a:ext cx="736600" cy="609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88518" y="2649151"/>
              <a:ext cx="596284" cy="45221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88518" y="2649151"/>
              <a:ext cx="596900" cy="452755"/>
            </a:xfrm>
            <a:custGeom>
              <a:avLst/>
              <a:gdLst/>
              <a:ahLst/>
              <a:cxnLst/>
              <a:rect l="l" t="t" r="r" b="b"/>
              <a:pathLst>
                <a:path w="596900" h="452755">
                  <a:moveTo>
                    <a:pt x="86488" y="0"/>
                  </a:moveTo>
                  <a:lnTo>
                    <a:pt x="478848" y="211192"/>
                  </a:lnTo>
                  <a:lnTo>
                    <a:pt x="522092" y="130851"/>
                  </a:lnTo>
                  <a:lnTo>
                    <a:pt x="596283" y="378021"/>
                  </a:lnTo>
                  <a:lnTo>
                    <a:pt x="349115" y="452213"/>
                  </a:lnTo>
                  <a:lnTo>
                    <a:pt x="392359" y="371873"/>
                  </a:lnTo>
                  <a:lnTo>
                    <a:pt x="0" y="160681"/>
                  </a:lnTo>
                  <a:lnTo>
                    <a:pt x="86488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5200" y="3365500"/>
              <a:ext cx="736600" cy="609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3071" y="3416024"/>
              <a:ext cx="582364" cy="4669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3071" y="3416024"/>
              <a:ext cx="582930" cy="467359"/>
            </a:xfrm>
            <a:custGeom>
              <a:avLst/>
              <a:gdLst/>
              <a:ahLst/>
              <a:cxnLst/>
              <a:rect l="l" t="t" r="r" b="b"/>
              <a:pathLst>
                <a:path w="582929" h="467360">
                  <a:moveTo>
                    <a:pt x="0" y="311696"/>
                  </a:moveTo>
                  <a:lnTo>
                    <a:pt x="379162" y="77638"/>
                  </a:lnTo>
                  <a:lnTo>
                    <a:pt x="331236" y="0"/>
                  </a:lnTo>
                  <a:lnTo>
                    <a:pt x="582365" y="59424"/>
                  </a:lnTo>
                  <a:lnTo>
                    <a:pt x="522942" y="310553"/>
                  </a:lnTo>
                  <a:lnTo>
                    <a:pt x="475015" y="232915"/>
                  </a:lnTo>
                  <a:lnTo>
                    <a:pt x="95853" y="466973"/>
                  </a:lnTo>
                  <a:lnTo>
                    <a:pt x="0" y="311696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1300" y="2806700"/>
              <a:ext cx="1016000" cy="1003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13700" y="3048000"/>
              <a:ext cx="698500" cy="558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31150" y="2851150"/>
              <a:ext cx="876300" cy="8636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931150" y="28511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70600" y="1028700"/>
              <a:ext cx="1549400" cy="11049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11900" y="1320800"/>
              <a:ext cx="1028700" cy="5461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40450" y="1073150"/>
              <a:ext cx="1409700" cy="965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140450" y="1073150"/>
              <a:ext cx="1409700" cy="965200"/>
            </a:xfrm>
            <a:custGeom>
              <a:avLst/>
              <a:gdLst/>
              <a:ahLst/>
              <a:cxnLst/>
              <a:rect l="l" t="t" r="r" b="b"/>
              <a:pathLst>
                <a:path w="1409700" h="965200">
                  <a:moveTo>
                    <a:pt x="0" y="482600"/>
                  </a:moveTo>
                  <a:lnTo>
                    <a:pt x="704850" y="0"/>
                  </a:lnTo>
                  <a:lnTo>
                    <a:pt x="1409700" y="482600"/>
                  </a:lnTo>
                  <a:lnTo>
                    <a:pt x="704850" y="965200"/>
                  </a:lnTo>
                  <a:lnTo>
                    <a:pt x="0" y="4826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834622" y="2199467"/>
            <a:ext cx="1840653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01597" marR="6773" indent="-84665">
              <a:lnSpc>
                <a:spcPct val="101200"/>
              </a:lnSpc>
              <a:spcBef>
                <a:spcPts val="107"/>
              </a:spcBef>
            </a:pPr>
            <a:r>
              <a:rPr sz="1867" spc="-33" dirty="0">
                <a:latin typeface="Trebuchet MS"/>
                <a:cs typeface="Trebuchet MS"/>
              </a:rPr>
              <a:t>F</a:t>
            </a:r>
            <a:r>
              <a:rPr sz="1867" spc="-73" dirty="0">
                <a:latin typeface="Trebuchet MS"/>
                <a:cs typeface="Trebuchet MS"/>
              </a:rPr>
              <a:t>a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7" dirty="0">
                <a:latin typeface="Trebuchet MS"/>
                <a:cs typeface="Trebuchet MS"/>
              </a:rPr>
              <a:t>d</a:t>
            </a:r>
            <a:r>
              <a:rPr sz="1867" spc="-247" dirty="0">
                <a:latin typeface="Trebuchet MS"/>
                <a:cs typeface="Trebuchet MS"/>
              </a:rPr>
              <a:t> </a:t>
            </a:r>
            <a:r>
              <a:rPr sz="1867" spc="20" dirty="0">
                <a:latin typeface="Trebuchet MS"/>
                <a:cs typeface="Trebuchet MS"/>
              </a:rPr>
              <a:t>p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93" dirty="0">
                <a:latin typeface="Trebuchet MS"/>
                <a:cs typeface="Trebuchet MS"/>
              </a:rPr>
              <a:t>nne</a:t>
            </a:r>
            <a:r>
              <a:rPr sz="1867" spc="-140" dirty="0">
                <a:latin typeface="Trebuchet MS"/>
                <a:cs typeface="Trebuchet MS"/>
              </a:rPr>
              <a:t>r</a:t>
            </a:r>
            <a:r>
              <a:rPr sz="1867" spc="-87" dirty="0">
                <a:latin typeface="Trebuchet MS"/>
                <a:cs typeface="Trebuchet MS"/>
              </a:rPr>
              <a:t> </a:t>
            </a:r>
            <a:r>
              <a:rPr sz="1867" spc="-67" dirty="0">
                <a:latin typeface="Trebuchet MS"/>
                <a:cs typeface="Trebuchet MS"/>
              </a:rPr>
              <a:t>f</a:t>
            </a:r>
            <a:r>
              <a:rPr sz="1867" spc="-147" dirty="0">
                <a:latin typeface="Trebuchet MS"/>
                <a:cs typeface="Trebuchet MS"/>
              </a:rPr>
              <a:t>a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dirty="0">
                <a:latin typeface="Trebuchet MS"/>
                <a:cs typeface="Trebuchet MS"/>
              </a:rPr>
              <a:t>s  </a:t>
            </a:r>
            <a:r>
              <a:rPr sz="1867" spc="-140" dirty="0">
                <a:latin typeface="Trebuchet MS"/>
                <a:cs typeface="Trebuchet MS"/>
              </a:rPr>
              <a:t>current</a:t>
            </a:r>
            <a:r>
              <a:rPr sz="1867" spc="20" dirty="0">
                <a:latin typeface="Trebuchet MS"/>
                <a:cs typeface="Trebuchet MS"/>
              </a:rPr>
              <a:t> </a:t>
            </a:r>
            <a:r>
              <a:rPr sz="1867" spc="-113" dirty="0">
                <a:latin typeface="Trebuchet MS"/>
                <a:cs typeface="Trebuchet MS"/>
              </a:rPr>
              <a:t>execution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47809" y="4081079"/>
            <a:ext cx="4629572" cy="148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444" algn="ctr">
              <a:lnSpc>
                <a:spcPts val="420"/>
              </a:lnSpc>
            </a:pPr>
            <a:r>
              <a:rPr sz="1867" spc="-120" dirty="0">
                <a:latin typeface="Trebuchet MS"/>
                <a:cs typeface="Trebuchet MS"/>
              </a:rPr>
              <a:t>e</a:t>
            </a:r>
            <a:endParaRPr sz="1867">
              <a:latin typeface="Trebuchet MS"/>
              <a:cs typeface="Trebuchet MS"/>
            </a:endParaRPr>
          </a:p>
          <a:p>
            <a:pPr marL="102444" algn="ctr">
              <a:lnSpc>
                <a:spcPts val="987"/>
              </a:lnSpc>
            </a:pPr>
            <a:r>
              <a:rPr sz="1867" spc="-160" dirty="0">
                <a:latin typeface="Trebuchet MS"/>
                <a:cs typeface="Trebuchet MS"/>
              </a:rPr>
              <a:t>t</a:t>
            </a:r>
            <a:endParaRPr sz="1867">
              <a:latin typeface="Trebuchet MS"/>
              <a:cs typeface="Trebuchet MS"/>
            </a:endParaRPr>
          </a:p>
          <a:p>
            <a:pPr algn="ctr">
              <a:lnSpc>
                <a:spcPts val="27"/>
              </a:lnSpc>
              <a:tabLst>
                <a:tab pos="2219905" algn="l"/>
                <a:tab pos="4180735" algn="l"/>
              </a:tabLst>
            </a:pPr>
            <a:r>
              <a:rPr sz="2133" spc="-73" dirty="0">
                <a:latin typeface="Trebuchet MS"/>
                <a:cs typeface="Trebuchet MS"/>
              </a:rPr>
              <a:t>s</a:t>
            </a:r>
            <a:r>
              <a:rPr sz="2133" spc="47" dirty="0">
                <a:latin typeface="Trebuchet MS"/>
                <a:cs typeface="Trebuchet MS"/>
              </a:rPr>
              <a:t>o</a:t>
            </a:r>
            <a:r>
              <a:rPr sz="2133" spc="-107" dirty="0">
                <a:latin typeface="Trebuchet MS"/>
                <a:cs typeface="Trebuchet MS"/>
              </a:rPr>
              <a:t>u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127" dirty="0">
                <a:latin typeface="Trebuchet MS"/>
                <a:cs typeface="Trebuchet MS"/>
              </a:rPr>
              <a:t>c</a:t>
            </a:r>
            <a:r>
              <a:rPr sz="2133" spc="-133" dirty="0">
                <a:latin typeface="Trebuchet MS"/>
                <a:cs typeface="Trebuchet MS"/>
              </a:rPr>
              <a:t>e</a:t>
            </a:r>
            <a:r>
              <a:rPr sz="2133" dirty="0">
                <a:latin typeface="Trebuchet MS"/>
                <a:cs typeface="Trebuchet MS"/>
              </a:rPr>
              <a:t>	</a:t>
            </a:r>
            <a:r>
              <a:rPr sz="2800" spc="-59" baseline="-15873" dirty="0">
                <a:latin typeface="Trebuchet MS"/>
                <a:cs typeface="Trebuchet MS"/>
              </a:rPr>
              <a:t>s</a:t>
            </a:r>
            <a:r>
              <a:rPr sz="2800" spc="-119" baseline="-15873" dirty="0">
                <a:latin typeface="Trebuchet MS"/>
                <a:cs typeface="Trebuchet MS"/>
              </a:rPr>
              <a:t>t</a:t>
            </a:r>
            <a:r>
              <a:rPr sz="2800" baseline="-15873" dirty="0">
                <a:latin typeface="Trebuchet MS"/>
                <a:cs typeface="Trebuchet MS"/>
              </a:rPr>
              <a:t>	</a:t>
            </a:r>
            <a:r>
              <a:rPr sz="3200" spc="-209" baseline="3472" dirty="0">
                <a:latin typeface="Trebuchet MS"/>
                <a:cs typeface="Trebuchet MS"/>
              </a:rPr>
              <a:t>s</a:t>
            </a:r>
            <a:r>
              <a:rPr sz="3200" spc="-20" baseline="3472" dirty="0">
                <a:latin typeface="Trebuchet MS"/>
                <a:cs typeface="Trebuchet MS"/>
              </a:rPr>
              <a:t>i</a:t>
            </a:r>
            <a:r>
              <a:rPr sz="3200" spc="40" baseline="3472" dirty="0">
                <a:latin typeface="Trebuchet MS"/>
                <a:cs typeface="Trebuchet MS"/>
              </a:rPr>
              <a:t>n</a:t>
            </a:r>
            <a:r>
              <a:rPr sz="3200" spc="-129" baseline="3472" dirty="0">
                <a:latin typeface="Trebuchet MS"/>
                <a:cs typeface="Trebuchet MS"/>
              </a:rPr>
              <a:t>k</a:t>
            </a:r>
            <a:endParaRPr sz="3200" baseline="3472">
              <a:latin typeface="Trebuchet MS"/>
              <a:cs typeface="Trebuchet MS"/>
            </a:endParaRPr>
          </a:p>
          <a:p>
            <a:pPr marL="102444" algn="ctr">
              <a:lnSpc>
                <a:spcPts val="1307"/>
              </a:lnSpc>
            </a:pPr>
            <a:r>
              <a:rPr sz="1867" spc="-53" dirty="0">
                <a:latin typeface="Trebuchet MS"/>
                <a:cs typeface="Trebuchet MS"/>
              </a:rPr>
              <a:t>a</a:t>
            </a:r>
            <a:endParaRPr sz="1867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933">
              <a:latin typeface="Trebuchet MS"/>
              <a:cs typeface="Trebuchet MS"/>
            </a:endParaRPr>
          </a:p>
          <a:p>
            <a:pPr marL="1792349" marR="1701757" algn="ctr">
              <a:lnSpc>
                <a:spcPct val="101200"/>
              </a:lnSpc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2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16134" y="1659467"/>
            <a:ext cx="829733" cy="575733"/>
            <a:chOff x="4737100" y="1244600"/>
            <a:chExt cx="622300" cy="431800"/>
          </a:xfrm>
        </p:grpSpPr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37100" y="1244600"/>
              <a:ext cx="444500" cy="4318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14900" y="1244600"/>
              <a:ext cx="444500" cy="43180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8144934" y="2692290"/>
            <a:ext cx="1947333" cy="3150447"/>
            <a:chOff x="6108700" y="2019217"/>
            <a:chExt cx="1460500" cy="2362835"/>
          </a:xfrm>
        </p:grpSpPr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08700" y="3657600"/>
              <a:ext cx="1460500" cy="6731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35700" y="3657600"/>
              <a:ext cx="1257300" cy="7239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78550" y="3702050"/>
              <a:ext cx="1320800" cy="5334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178550" y="37020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6770606" y="2019217"/>
              <a:ext cx="127000" cy="308610"/>
            </a:xfrm>
            <a:custGeom>
              <a:avLst/>
              <a:gdLst/>
              <a:ahLst/>
              <a:cxnLst/>
              <a:rect l="l" t="t" r="r" b="b"/>
              <a:pathLst>
                <a:path w="127000" h="308610">
                  <a:moveTo>
                    <a:pt x="72649" y="166"/>
                  </a:moveTo>
                  <a:lnTo>
                    <a:pt x="65634" y="83"/>
                  </a:lnTo>
                  <a:lnTo>
                    <a:pt x="58621" y="0"/>
                  </a:lnTo>
                  <a:lnTo>
                    <a:pt x="52868" y="5618"/>
                  </a:lnTo>
                  <a:lnTo>
                    <a:pt x="50316" y="221500"/>
                  </a:lnTo>
                  <a:lnTo>
                    <a:pt x="0" y="180262"/>
                  </a:lnTo>
                  <a:lnTo>
                    <a:pt x="61993" y="308004"/>
                  </a:lnTo>
                  <a:lnTo>
                    <a:pt x="126991" y="181763"/>
                  </a:lnTo>
                  <a:lnTo>
                    <a:pt x="75714" y="221800"/>
                  </a:lnTo>
                  <a:lnTo>
                    <a:pt x="78267" y="5919"/>
                  </a:lnTo>
                  <a:lnTo>
                    <a:pt x="72649" y="1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214533" y="3031067"/>
            <a:ext cx="5774267" cy="3098800"/>
            <a:chOff x="4660900" y="2273300"/>
            <a:chExt cx="4330700" cy="2324100"/>
          </a:xfrm>
        </p:grpSpPr>
        <p:sp>
          <p:nvSpPr>
            <p:cNvPr id="46" name="object 46"/>
            <p:cNvSpPr/>
            <p:nvPr/>
          </p:nvSpPr>
          <p:spPr>
            <a:xfrm>
              <a:off x="4660900" y="2286000"/>
              <a:ext cx="4330700" cy="2311400"/>
            </a:xfrm>
            <a:custGeom>
              <a:avLst/>
              <a:gdLst/>
              <a:ahLst/>
              <a:cxnLst/>
              <a:rect l="l" t="t" r="r" b="b"/>
              <a:pathLst>
                <a:path w="4330700" h="2311400">
                  <a:moveTo>
                    <a:pt x="4330700" y="0"/>
                  </a:moveTo>
                  <a:lnTo>
                    <a:pt x="0" y="0"/>
                  </a:lnTo>
                  <a:lnTo>
                    <a:pt x="0" y="2311400"/>
                  </a:lnTo>
                  <a:lnTo>
                    <a:pt x="4330700" y="2311400"/>
                  </a:lnTo>
                  <a:lnTo>
                    <a:pt x="43307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08700" y="2286000"/>
              <a:ext cx="1460500" cy="6731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35700" y="2273300"/>
              <a:ext cx="1257300" cy="7239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78550" y="2330449"/>
              <a:ext cx="1320800" cy="5334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178550" y="23304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523945" y="3134119"/>
            <a:ext cx="1157392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1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111067" y="4876800"/>
            <a:ext cx="1998133" cy="914400"/>
            <a:chOff x="6083300" y="3657600"/>
            <a:chExt cx="1498600" cy="685800"/>
          </a:xfrm>
        </p:grpSpPr>
        <p:pic>
          <p:nvPicPr>
            <p:cNvPr id="53" name="object 5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08700" y="3657600"/>
              <a:ext cx="1460500" cy="6858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83300" y="3759200"/>
              <a:ext cx="1498600" cy="5080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178550" y="3702049"/>
              <a:ext cx="1320800" cy="5461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178550" y="3702050"/>
              <a:ext cx="1320800" cy="546100"/>
            </a:xfrm>
            <a:custGeom>
              <a:avLst/>
              <a:gdLst/>
              <a:ahLst/>
              <a:cxnLst/>
              <a:rect l="l" t="t" r="r" b="b"/>
              <a:pathLst>
                <a:path w="1320800" h="546100">
                  <a:moveTo>
                    <a:pt x="0" y="91018"/>
                  </a:moveTo>
                  <a:lnTo>
                    <a:pt x="7152" y="55590"/>
                  </a:lnTo>
                  <a:lnTo>
                    <a:pt x="26658" y="26658"/>
                  </a:lnTo>
                  <a:lnTo>
                    <a:pt x="55590" y="7152"/>
                  </a:lnTo>
                  <a:lnTo>
                    <a:pt x="91018" y="0"/>
                  </a:lnTo>
                  <a:lnTo>
                    <a:pt x="1229782" y="0"/>
                  </a:lnTo>
                  <a:lnTo>
                    <a:pt x="1265210" y="7152"/>
                  </a:lnTo>
                  <a:lnTo>
                    <a:pt x="1294141" y="26658"/>
                  </a:lnTo>
                  <a:lnTo>
                    <a:pt x="1313647" y="55590"/>
                  </a:lnTo>
                  <a:lnTo>
                    <a:pt x="1320800" y="91018"/>
                  </a:lnTo>
                  <a:lnTo>
                    <a:pt x="1320800" y="455081"/>
                  </a:lnTo>
                  <a:lnTo>
                    <a:pt x="1313647" y="490509"/>
                  </a:lnTo>
                  <a:lnTo>
                    <a:pt x="1294141" y="519441"/>
                  </a:lnTo>
                  <a:lnTo>
                    <a:pt x="1265210" y="538947"/>
                  </a:lnTo>
                  <a:lnTo>
                    <a:pt x="1229782" y="546100"/>
                  </a:lnTo>
                  <a:lnTo>
                    <a:pt x="91018" y="546100"/>
                  </a:lnTo>
                  <a:lnTo>
                    <a:pt x="55590" y="538947"/>
                  </a:lnTo>
                  <a:lnTo>
                    <a:pt x="26658" y="519441"/>
                  </a:lnTo>
                  <a:lnTo>
                    <a:pt x="7152" y="490509"/>
                  </a:lnTo>
                  <a:lnTo>
                    <a:pt x="0" y="455081"/>
                  </a:lnTo>
                  <a:lnTo>
                    <a:pt x="0" y="91018"/>
                  </a:lnTo>
                  <a:close/>
                </a:path>
              </a:pathLst>
            </a:custGeom>
            <a:ln w="127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320789" y="5114049"/>
            <a:ext cx="1582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Trebuchet MS"/>
                <a:cs typeface="Trebuchet MS"/>
              </a:rPr>
              <a:t>F</a:t>
            </a:r>
            <a:r>
              <a:rPr sz="1867" spc="-73" dirty="0">
                <a:latin typeface="Trebuchet MS"/>
                <a:cs typeface="Trebuchet MS"/>
              </a:rPr>
              <a:t>a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7" dirty="0">
                <a:latin typeface="Trebuchet MS"/>
                <a:cs typeface="Trebuchet MS"/>
              </a:rPr>
              <a:t>d</a:t>
            </a:r>
            <a:r>
              <a:rPr sz="1867" spc="-247" dirty="0">
                <a:latin typeface="Trebuchet MS"/>
                <a:cs typeface="Trebuchet MS"/>
              </a:rPr>
              <a:t> </a:t>
            </a:r>
            <a:r>
              <a:rPr sz="1867" spc="-73" dirty="0">
                <a:latin typeface="Trebuchet MS"/>
                <a:cs typeface="Trebuchet MS"/>
              </a:rPr>
              <a:t>E</a:t>
            </a:r>
            <a:r>
              <a:rPr sz="1867" spc="-140" dirty="0">
                <a:latin typeface="Trebuchet MS"/>
                <a:cs typeface="Trebuchet MS"/>
              </a:rPr>
              <a:t>x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27" dirty="0">
                <a:latin typeface="Trebuchet MS"/>
                <a:cs typeface="Trebuchet MS"/>
              </a:rPr>
              <a:t>c</a:t>
            </a:r>
            <a:r>
              <a:rPr sz="1867" spc="-93" dirty="0">
                <a:latin typeface="Trebuchet MS"/>
                <a:cs typeface="Trebuchet MS"/>
              </a:rPr>
              <a:t>u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33" dirty="0">
                <a:latin typeface="Trebuchet MS"/>
                <a:cs typeface="Trebuchet MS"/>
              </a:rPr>
              <a:t>n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077200" y="1354667"/>
            <a:ext cx="2065867" cy="1473200"/>
            <a:chOff x="6057900" y="1016000"/>
            <a:chExt cx="1549400" cy="1104900"/>
          </a:xfrm>
        </p:grpSpPr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57900" y="1016000"/>
              <a:ext cx="1549400" cy="11049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11900" y="1193800"/>
              <a:ext cx="1028700" cy="7874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127749" y="1060449"/>
              <a:ext cx="1409700" cy="9652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127750" y="1060450"/>
              <a:ext cx="1409700" cy="965200"/>
            </a:xfrm>
            <a:custGeom>
              <a:avLst/>
              <a:gdLst/>
              <a:ahLst/>
              <a:cxnLst/>
              <a:rect l="l" t="t" r="r" b="b"/>
              <a:pathLst>
                <a:path w="1409700" h="965200">
                  <a:moveTo>
                    <a:pt x="0" y="482600"/>
                  </a:moveTo>
                  <a:lnTo>
                    <a:pt x="704850" y="0"/>
                  </a:lnTo>
                  <a:lnTo>
                    <a:pt x="1409700" y="482600"/>
                  </a:lnTo>
                  <a:lnTo>
                    <a:pt x="704850" y="965200"/>
                  </a:lnTo>
                  <a:lnTo>
                    <a:pt x="0" y="482600"/>
                  </a:lnTo>
                  <a:close/>
                </a:path>
              </a:pathLst>
            </a:custGeom>
            <a:ln w="127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639304" y="1692843"/>
            <a:ext cx="916093" cy="6719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 indent="101597">
              <a:lnSpc>
                <a:spcPts val="2533"/>
              </a:lnSpc>
              <a:spcBef>
                <a:spcPts val="240"/>
              </a:spcBef>
            </a:pPr>
            <a:r>
              <a:rPr sz="2133" spc="-73" dirty="0">
                <a:latin typeface="Trebuchet MS"/>
                <a:cs typeface="Trebuchet MS"/>
              </a:rPr>
              <a:t>Failed </a:t>
            </a:r>
            <a:r>
              <a:rPr sz="2133" spc="-67" dirty="0">
                <a:latin typeface="Trebuchet MS"/>
                <a:cs typeface="Trebuchet MS"/>
              </a:rPr>
              <a:t> </a:t>
            </a:r>
            <a:r>
              <a:rPr sz="2133" spc="7" dirty="0">
                <a:latin typeface="Trebuchet MS"/>
                <a:cs typeface="Trebuchet MS"/>
              </a:rPr>
              <a:t>P</a:t>
            </a:r>
            <a:r>
              <a:rPr sz="2133" spc="-100" dirty="0">
                <a:latin typeface="Trebuchet MS"/>
                <a:cs typeface="Trebuchet MS"/>
              </a:rPr>
              <a:t>l</a:t>
            </a:r>
            <a:r>
              <a:rPr sz="2133" spc="-60" dirty="0">
                <a:latin typeface="Trebuchet MS"/>
                <a:cs typeface="Trebuchet MS"/>
              </a:rPr>
              <a:t>a</a:t>
            </a:r>
            <a:r>
              <a:rPr sz="2133" spc="27" dirty="0">
                <a:latin typeface="Trebuchet MS"/>
                <a:cs typeface="Trebuchet MS"/>
              </a:rPr>
              <a:t>nn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52" dirty="0">
                <a:latin typeface="Trebuchet MS"/>
                <a:cs typeface="Trebuchet MS"/>
              </a:rPr>
              <a:t>r</a:t>
            </a:r>
            <a:endParaRPr sz="2133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890933" y="1659467"/>
            <a:ext cx="863600" cy="863600"/>
            <a:chOff x="5918200" y="1244600"/>
            <a:chExt cx="647700" cy="647700"/>
          </a:xfrm>
        </p:grpSpPr>
        <p:pic>
          <p:nvPicPr>
            <p:cNvPr id="65" name="object 6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18200" y="1244600"/>
              <a:ext cx="647700" cy="6477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95678" y="1300129"/>
              <a:ext cx="501606" cy="50160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995679" y="1300128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88231" y="0"/>
                  </a:moveTo>
                  <a:lnTo>
                    <a:pt x="250803" y="162571"/>
                  </a:lnTo>
                  <a:lnTo>
                    <a:pt x="413375" y="0"/>
                  </a:lnTo>
                  <a:lnTo>
                    <a:pt x="501606" y="88231"/>
                  </a:lnTo>
                  <a:lnTo>
                    <a:pt x="339034" y="250802"/>
                  </a:lnTo>
                  <a:lnTo>
                    <a:pt x="501606" y="413375"/>
                  </a:lnTo>
                  <a:lnTo>
                    <a:pt x="413375" y="501606"/>
                  </a:lnTo>
                  <a:lnTo>
                    <a:pt x="250803" y="339034"/>
                  </a:lnTo>
                  <a:lnTo>
                    <a:pt x="88231" y="501606"/>
                  </a:lnTo>
                  <a:lnTo>
                    <a:pt x="0" y="413375"/>
                  </a:lnTo>
                  <a:lnTo>
                    <a:pt x="162572" y="250802"/>
                  </a:lnTo>
                  <a:lnTo>
                    <a:pt x="0" y="88231"/>
                  </a:lnTo>
                  <a:lnTo>
                    <a:pt x="88231" y="0"/>
                  </a:lnTo>
                  <a:close/>
                </a:path>
              </a:pathLst>
            </a:custGeom>
            <a:ln w="127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4674447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07" dirty="0">
                <a:latin typeface="Cambria"/>
                <a:cs typeface="Cambria"/>
              </a:rPr>
              <a:t>Fault-tolerance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086" y="1792033"/>
            <a:ext cx="3684693" cy="4950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3067" spc="-11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0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4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67" spc="-2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3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13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endParaRPr sz="306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085" y="2684007"/>
            <a:ext cx="383878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ff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3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37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0085" y="3090407"/>
            <a:ext cx="4499187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1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6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34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1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o  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ad</a:t>
            </a:r>
            <a:r>
              <a:rPr sz="2667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37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667" spc="-3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10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0086" y="4309607"/>
            <a:ext cx="4017433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14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ea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8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6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37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3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667" spc="-2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93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33" dirty="0">
                <a:solidFill>
                  <a:srgbClr val="404040"/>
                </a:solidFill>
                <a:latin typeface="Trebuchet MS"/>
                <a:cs typeface="Trebuchet MS"/>
              </a:rPr>
              <a:t>m  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21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667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193" dirty="0">
                <a:solidFill>
                  <a:srgbClr val="404040"/>
                </a:solidFill>
                <a:latin typeface="Trebuchet MS"/>
                <a:cs typeface="Trebuchet MS"/>
              </a:rPr>
              <a:t>t  </a:t>
            </a:r>
            <a:r>
              <a:rPr sz="2667" spc="-1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8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ff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667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82933" y="1371600"/>
            <a:ext cx="3352800" cy="3928533"/>
            <a:chOff x="5537200" y="1028700"/>
            <a:chExt cx="2514600" cy="29464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4300" y="2857500"/>
              <a:ext cx="749300" cy="952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6700" y="2908300"/>
              <a:ext cx="495300" cy="698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6850" y="2901950"/>
              <a:ext cx="584200" cy="812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46850" y="2901950"/>
              <a:ext cx="584200" cy="812800"/>
            </a:xfrm>
            <a:custGeom>
              <a:avLst/>
              <a:gdLst/>
              <a:ahLst/>
              <a:cxnLst/>
              <a:rect l="l" t="t" r="r" b="b"/>
              <a:pathLst>
                <a:path w="584200" h="812800">
                  <a:moveTo>
                    <a:pt x="0" y="520700"/>
                  </a:moveTo>
                  <a:lnTo>
                    <a:pt x="146050" y="520700"/>
                  </a:lnTo>
                  <a:lnTo>
                    <a:pt x="146050" y="0"/>
                  </a:lnTo>
                  <a:lnTo>
                    <a:pt x="438150" y="0"/>
                  </a:lnTo>
                  <a:lnTo>
                    <a:pt x="438150" y="520700"/>
                  </a:lnTo>
                  <a:lnTo>
                    <a:pt x="584200" y="520700"/>
                  </a:lnTo>
                  <a:lnTo>
                    <a:pt x="292100" y="812800"/>
                  </a:lnTo>
                  <a:lnTo>
                    <a:pt x="0" y="5207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9900" y="2679700"/>
              <a:ext cx="723900" cy="609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131" y="2738386"/>
              <a:ext cx="588276" cy="46116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16131" y="2738385"/>
              <a:ext cx="588645" cy="461645"/>
            </a:xfrm>
            <a:custGeom>
              <a:avLst/>
              <a:gdLst/>
              <a:ahLst/>
              <a:cxnLst/>
              <a:rect l="l" t="t" r="r" b="b"/>
              <a:pathLst>
                <a:path w="588645" h="461644">
                  <a:moveTo>
                    <a:pt x="0" y="303624"/>
                  </a:moveTo>
                  <a:lnTo>
                    <a:pt x="384693" y="78770"/>
                  </a:lnTo>
                  <a:lnTo>
                    <a:pt x="338651" y="0"/>
                  </a:lnTo>
                  <a:lnTo>
                    <a:pt x="588276" y="65458"/>
                  </a:lnTo>
                  <a:lnTo>
                    <a:pt x="522818" y="315082"/>
                  </a:lnTo>
                  <a:lnTo>
                    <a:pt x="476776" y="236312"/>
                  </a:lnTo>
                  <a:lnTo>
                    <a:pt x="92083" y="461166"/>
                  </a:lnTo>
                  <a:lnTo>
                    <a:pt x="0" y="303624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7200" y="3327400"/>
              <a:ext cx="698500" cy="622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4300" y="3375732"/>
              <a:ext cx="564981" cy="4811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04301" y="3375732"/>
              <a:ext cx="565150" cy="481330"/>
            </a:xfrm>
            <a:custGeom>
              <a:avLst/>
              <a:gdLst/>
              <a:ahLst/>
              <a:cxnLst/>
              <a:rect l="l" t="t" r="r" b="b"/>
              <a:pathLst>
                <a:path w="565150" h="481329">
                  <a:moveTo>
                    <a:pt x="105617" y="0"/>
                  </a:moveTo>
                  <a:lnTo>
                    <a:pt x="468983" y="257902"/>
                  </a:lnTo>
                  <a:lnTo>
                    <a:pt x="521791" y="183499"/>
                  </a:lnTo>
                  <a:lnTo>
                    <a:pt x="564980" y="437923"/>
                  </a:lnTo>
                  <a:lnTo>
                    <a:pt x="310557" y="481113"/>
                  </a:lnTo>
                  <a:lnTo>
                    <a:pt x="363365" y="406709"/>
                  </a:lnTo>
                  <a:lnTo>
                    <a:pt x="0" y="148807"/>
                  </a:lnTo>
                  <a:lnTo>
                    <a:pt x="105617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2590800"/>
              <a:ext cx="736600" cy="609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8518" y="2649151"/>
              <a:ext cx="596284" cy="45221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88518" y="2649151"/>
              <a:ext cx="596900" cy="452755"/>
            </a:xfrm>
            <a:custGeom>
              <a:avLst/>
              <a:gdLst/>
              <a:ahLst/>
              <a:cxnLst/>
              <a:rect l="l" t="t" r="r" b="b"/>
              <a:pathLst>
                <a:path w="596900" h="452755">
                  <a:moveTo>
                    <a:pt x="86488" y="0"/>
                  </a:moveTo>
                  <a:lnTo>
                    <a:pt x="478848" y="211192"/>
                  </a:lnTo>
                  <a:lnTo>
                    <a:pt x="522092" y="130851"/>
                  </a:lnTo>
                  <a:lnTo>
                    <a:pt x="596283" y="378021"/>
                  </a:lnTo>
                  <a:lnTo>
                    <a:pt x="349115" y="452213"/>
                  </a:lnTo>
                  <a:lnTo>
                    <a:pt x="392359" y="371873"/>
                  </a:lnTo>
                  <a:lnTo>
                    <a:pt x="0" y="160681"/>
                  </a:lnTo>
                  <a:lnTo>
                    <a:pt x="86488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5200" y="3365500"/>
              <a:ext cx="736600" cy="609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3071" y="3416024"/>
              <a:ext cx="582364" cy="46697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393071" y="3416024"/>
              <a:ext cx="582930" cy="467359"/>
            </a:xfrm>
            <a:custGeom>
              <a:avLst/>
              <a:gdLst/>
              <a:ahLst/>
              <a:cxnLst/>
              <a:rect l="l" t="t" r="r" b="b"/>
              <a:pathLst>
                <a:path w="582929" h="467360">
                  <a:moveTo>
                    <a:pt x="0" y="311696"/>
                  </a:moveTo>
                  <a:lnTo>
                    <a:pt x="379162" y="77638"/>
                  </a:lnTo>
                  <a:lnTo>
                    <a:pt x="331236" y="0"/>
                  </a:lnTo>
                  <a:lnTo>
                    <a:pt x="582365" y="59424"/>
                  </a:lnTo>
                  <a:lnTo>
                    <a:pt x="522942" y="310553"/>
                  </a:lnTo>
                  <a:lnTo>
                    <a:pt x="475015" y="232915"/>
                  </a:lnTo>
                  <a:lnTo>
                    <a:pt x="95853" y="466973"/>
                  </a:lnTo>
                  <a:lnTo>
                    <a:pt x="0" y="311696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70600" y="1028700"/>
              <a:ext cx="1549400" cy="11049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11900" y="1219200"/>
              <a:ext cx="1041400" cy="762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0450" y="1073150"/>
              <a:ext cx="1409700" cy="9652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40450" y="1073150"/>
              <a:ext cx="1409700" cy="965200"/>
            </a:xfrm>
            <a:custGeom>
              <a:avLst/>
              <a:gdLst/>
              <a:ahLst/>
              <a:cxnLst/>
              <a:rect l="l" t="t" r="r" b="b"/>
              <a:pathLst>
                <a:path w="1409700" h="965200">
                  <a:moveTo>
                    <a:pt x="0" y="482600"/>
                  </a:moveTo>
                  <a:lnTo>
                    <a:pt x="704850" y="0"/>
                  </a:lnTo>
                  <a:lnTo>
                    <a:pt x="1409700" y="482600"/>
                  </a:lnTo>
                  <a:lnTo>
                    <a:pt x="704850" y="965200"/>
                  </a:lnTo>
                  <a:lnTo>
                    <a:pt x="0" y="4826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627028" y="1721246"/>
            <a:ext cx="959273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00" dirty="0">
                <a:latin typeface="Trebuchet MS"/>
                <a:cs typeface="Trebuchet MS"/>
              </a:rPr>
              <a:t>Restarted</a:t>
            </a:r>
            <a:endParaRPr sz="1867">
              <a:latin typeface="Trebuchet MS"/>
              <a:cs typeface="Trebuchet MS"/>
            </a:endParaRPr>
          </a:p>
          <a:p>
            <a:pPr marL="33866">
              <a:spcBef>
                <a:spcPts val="27"/>
              </a:spcBef>
            </a:pPr>
            <a:r>
              <a:rPr sz="2133" spc="-53" dirty="0">
                <a:latin typeface="Trebuchet MS"/>
                <a:cs typeface="Trebuchet MS"/>
              </a:rPr>
              <a:t>Planner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7809" y="4081080"/>
            <a:ext cx="4629572" cy="35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444" algn="ctr">
              <a:lnSpc>
                <a:spcPts val="420"/>
              </a:lnSpc>
            </a:pPr>
            <a:r>
              <a:rPr sz="1867" spc="-120" dirty="0">
                <a:latin typeface="Trebuchet MS"/>
                <a:cs typeface="Trebuchet MS"/>
              </a:rPr>
              <a:t>e</a:t>
            </a:r>
            <a:endParaRPr sz="1867">
              <a:latin typeface="Trebuchet MS"/>
              <a:cs typeface="Trebuchet MS"/>
            </a:endParaRPr>
          </a:p>
          <a:p>
            <a:pPr marL="102444" algn="ctr">
              <a:lnSpc>
                <a:spcPts val="987"/>
              </a:lnSpc>
            </a:pPr>
            <a:r>
              <a:rPr sz="1867" spc="-160" dirty="0">
                <a:latin typeface="Trebuchet MS"/>
                <a:cs typeface="Trebuchet MS"/>
              </a:rPr>
              <a:t>t</a:t>
            </a:r>
            <a:endParaRPr sz="1867">
              <a:latin typeface="Trebuchet MS"/>
              <a:cs typeface="Trebuchet MS"/>
            </a:endParaRPr>
          </a:p>
          <a:p>
            <a:pPr>
              <a:lnSpc>
                <a:spcPts val="27"/>
              </a:lnSpc>
              <a:tabLst>
                <a:tab pos="2219905" algn="l"/>
                <a:tab pos="4180735" algn="l"/>
              </a:tabLst>
            </a:pPr>
            <a:r>
              <a:rPr sz="2133" spc="-73" dirty="0">
                <a:latin typeface="Trebuchet MS"/>
                <a:cs typeface="Trebuchet MS"/>
              </a:rPr>
              <a:t>s</a:t>
            </a:r>
            <a:r>
              <a:rPr sz="2133" spc="47" dirty="0">
                <a:latin typeface="Trebuchet MS"/>
                <a:cs typeface="Trebuchet MS"/>
              </a:rPr>
              <a:t>o</a:t>
            </a:r>
            <a:r>
              <a:rPr sz="2133" spc="-107" dirty="0">
                <a:latin typeface="Trebuchet MS"/>
                <a:cs typeface="Trebuchet MS"/>
              </a:rPr>
              <a:t>u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127" dirty="0">
                <a:latin typeface="Trebuchet MS"/>
                <a:cs typeface="Trebuchet MS"/>
              </a:rPr>
              <a:t>c</a:t>
            </a:r>
            <a:r>
              <a:rPr sz="2133" spc="-133" dirty="0">
                <a:latin typeface="Trebuchet MS"/>
                <a:cs typeface="Trebuchet MS"/>
              </a:rPr>
              <a:t>e</a:t>
            </a:r>
            <a:r>
              <a:rPr sz="2133" dirty="0">
                <a:latin typeface="Trebuchet MS"/>
                <a:cs typeface="Trebuchet MS"/>
              </a:rPr>
              <a:t>	</a:t>
            </a:r>
            <a:r>
              <a:rPr sz="2800" spc="-59" baseline="-15873" dirty="0">
                <a:latin typeface="Trebuchet MS"/>
                <a:cs typeface="Trebuchet MS"/>
              </a:rPr>
              <a:t>s</a:t>
            </a:r>
            <a:r>
              <a:rPr sz="2800" spc="-119" baseline="-15873" dirty="0">
                <a:latin typeface="Trebuchet MS"/>
                <a:cs typeface="Trebuchet MS"/>
              </a:rPr>
              <a:t>t</a:t>
            </a:r>
            <a:r>
              <a:rPr sz="2800" baseline="-15873" dirty="0">
                <a:latin typeface="Trebuchet MS"/>
                <a:cs typeface="Trebuchet MS"/>
              </a:rPr>
              <a:t>	</a:t>
            </a:r>
            <a:r>
              <a:rPr sz="3200" spc="-209" baseline="3472" dirty="0">
                <a:latin typeface="Trebuchet MS"/>
                <a:cs typeface="Trebuchet MS"/>
              </a:rPr>
              <a:t>s</a:t>
            </a:r>
            <a:r>
              <a:rPr sz="3200" spc="-20" baseline="3472" dirty="0">
                <a:latin typeface="Trebuchet MS"/>
                <a:cs typeface="Trebuchet MS"/>
              </a:rPr>
              <a:t>i</a:t>
            </a:r>
            <a:r>
              <a:rPr sz="3200" spc="40" baseline="3472" dirty="0">
                <a:latin typeface="Trebuchet MS"/>
                <a:cs typeface="Trebuchet MS"/>
              </a:rPr>
              <a:t>n</a:t>
            </a:r>
            <a:r>
              <a:rPr sz="3200" spc="-129" baseline="3472" dirty="0">
                <a:latin typeface="Trebuchet MS"/>
                <a:cs typeface="Trebuchet MS"/>
              </a:rPr>
              <a:t>k</a:t>
            </a:r>
            <a:endParaRPr sz="3200" baseline="3472">
              <a:latin typeface="Trebuchet MS"/>
              <a:cs typeface="Trebuchet MS"/>
            </a:endParaRPr>
          </a:p>
          <a:p>
            <a:pPr marL="102444" algn="ctr">
              <a:lnSpc>
                <a:spcPts val="1307"/>
              </a:lnSpc>
            </a:pPr>
            <a:r>
              <a:rPr sz="1867" spc="-53" dirty="0">
                <a:latin typeface="Trebuchet MS"/>
                <a:cs typeface="Trebuchet MS"/>
              </a:rPr>
              <a:t>a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451600" y="2692290"/>
            <a:ext cx="5384800" cy="2405380"/>
            <a:chOff x="4838700" y="2019217"/>
            <a:chExt cx="4038600" cy="1804035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38700" y="2819400"/>
              <a:ext cx="1016000" cy="1003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76800" y="3060700"/>
              <a:ext cx="914400" cy="558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08549" y="2863850"/>
              <a:ext cx="876300" cy="863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908550" y="28638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1300" y="2806700"/>
              <a:ext cx="1016000" cy="10033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13700" y="3048000"/>
              <a:ext cx="698500" cy="5588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31150" y="2851150"/>
              <a:ext cx="876300" cy="8636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931150" y="28511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770606" y="2019217"/>
              <a:ext cx="127000" cy="308610"/>
            </a:xfrm>
            <a:custGeom>
              <a:avLst/>
              <a:gdLst/>
              <a:ahLst/>
              <a:cxnLst/>
              <a:rect l="l" t="t" r="r" b="b"/>
              <a:pathLst>
                <a:path w="127000" h="308610">
                  <a:moveTo>
                    <a:pt x="72649" y="166"/>
                  </a:moveTo>
                  <a:lnTo>
                    <a:pt x="65634" y="83"/>
                  </a:lnTo>
                  <a:lnTo>
                    <a:pt x="58621" y="0"/>
                  </a:lnTo>
                  <a:lnTo>
                    <a:pt x="52868" y="5618"/>
                  </a:lnTo>
                  <a:lnTo>
                    <a:pt x="50316" y="221500"/>
                  </a:lnTo>
                  <a:lnTo>
                    <a:pt x="0" y="180262"/>
                  </a:lnTo>
                  <a:lnTo>
                    <a:pt x="61993" y="308004"/>
                  </a:lnTo>
                  <a:lnTo>
                    <a:pt x="126991" y="181763"/>
                  </a:lnTo>
                  <a:lnTo>
                    <a:pt x="75714" y="221800"/>
                  </a:lnTo>
                  <a:lnTo>
                    <a:pt x="78267" y="5919"/>
                  </a:lnTo>
                  <a:lnTo>
                    <a:pt x="72649" y="1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845372" y="2161461"/>
            <a:ext cx="1685713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372524" marR="6773" indent="-355591">
              <a:lnSpc>
                <a:spcPct val="101200"/>
              </a:lnSpc>
              <a:spcBef>
                <a:spcPts val="107"/>
              </a:spcBef>
            </a:pPr>
            <a:r>
              <a:rPr sz="1867" spc="-180" dirty="0">
                <a:latin typeface="Trebuchet MS"/>
                <a:cs typeface="Trebuchet MS"/>
              </a:rPr>
              <a:t>O</a:t>
            </a:r>
            <a:r>
              <a:rPr sz="1867" spc="-47" dirty="0">
                <a:latin typeface="Trebuchet MS"/>
                <a:cs typeface="Trebuchet MS"/>
              </a:rPr>
              <a:t>f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dirty="0">
                <a:latin typeface="Trebuchet MS"/>
                <a:cs typeface="Trebuchet MS"/>
              </a:rPr>
              <a:t>s</a:t>
            </a:r>
            <a:r>
              <a:rPr sz="1867" spc="-253" dirty="0">
                <a:latin typeface="Trebuchet MS"/>
                <a:cs typeface="Trebuchet MS"/>
              </a:rPr>
              <a:t> 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27" dirty="0">
                <a:latin typeface="Trebuchet MS"/>
                <a:cs typeface="Trebuchet MS"/>
              </a:rPr>
              <a:t>d</a:t>
            </a:r>
            <a:r>
              <a:rPr sz="1867" spc="-247" dirty="0">
                <a:latin typeface="Trebuchet MS"/>
                <a:cs typeface="Trebuchet MS"/>
              </a:rPr>
              <a:t> </a:t>
            </a:r>
            <a:r>
              <a:rPr sz="1867" spc="20" dirty="0">
                <a:latin typeface="Trebuchet MS"/>
                <a:cs typeface="Trebuchet MS"/>
              </a:rPr>
              <a:t>b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27" dirty="0">
                <a:latin typeface="Trebuchet MS"/>
                <a:cs typeface="Trebuchet MS"/>
              </a:rPr>
              <a:t>c</a:t>
            </a:r>
            <a:r>
              <a:rPr sz="1867" spc="-60" dirty="0">
                <a:latin typeface="Trebuchet MS"/>
                <a:cs typeface="Trebuchet MS"/>
              </a:rPr>
              <a:t>k  </a:t>
            </a:r>
            <a:r>
              <a:rPr sz="1867" spc="-127" dirty="0">
                <a:latin typeface="Trebuchet MS"/>
                <a:cs typeface="Trebuchet MS"/>
              </a:rPr>
              <a:t>f</a:t>
            </a:r>
            <a:r>
              <a:rPr sz="1867" spc="-233" dirty="0">
                <a:latin typeface="Trebuchet MS"/>
                <a:cs typeface="Trebuchet MS"/>
              </a:rPr>
              <a:t>r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40" dirty="0">
                <a:latin typeface="Trebuchet MS"/>
                <a:cs typeface="Trebuchet MS"/>
              </a:rPr>
              <a:t>m</a:t>
            </a:r>
            <a:r>
              <a:rPr sz="1867" spc="-80" dirty="0">
                <a:latin typeface="Trebuchet MS"/>
                <a:cs typeface="Trebuchet MS"/>
              </a:rPr>
              <a:t> </a:t>
            </a:r>
            <a:r>
              <a:rPr sz="1867" spc="-127" dirty="0">
                <a:latin typeface="Trebuchet MS"/>
                <a:cs typeface="Trebuchet MS"/>
              </a:rPr>
              <a:t>W</a:t>
            </a:r>
            <a:r>
              <a:rPr sz="1867" spc="-173" dirty="0">
                <a:latin typeface="Trebuchet MS"/>
                <a:cs typeface="Trebuchet MS"/>
              </a:rPr>
              <a:t>A</a:t>
            </a:r>
            <a:r>
              <a:rPr sz="1867" spc="-80" dirty="0">
                <a:latin typeface="Trebuchet MS"/>
                <a:cs typeface="Trebuchet MS"/>
              </a:rPr>
              <a:t>L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16134" y="1659467"/>
            <a:ext cx="829733" cy="575733"/>
            <a:chOff x="4737100" y="1244600"/>
            <a:chExt cx="622300" cy="431800"/>
          </a:xfrm>
        </p:grpSpPr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37100" y="1244600"/>
              <a:ext cx="444500" cy="4318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14900" y="1244600"/>
              <a:ext cx="444500" cy="43180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6265333" y="1778000"/>
            <a:ext cx="5774267" cy="4216400"/>
            <a:chOff x="4699000" y="1333500"/>
            <a:chExt cx="4330700" cy="3162300"/>
          </a:xfrm>
        </p:grpSpPr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10200" y="1333500"/>
              <a:ext cx="901700" cy="4826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80049" y="1377950"/>
              <a:ext cx="762000" cy="3429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480050" y="1377950"/>
              <a:ext cx="762000" cy="342900"/>
            </a:xfrm>
            <a:custGeom>
              <a:avLst/>
              <a:gdLst/>
              <a:ahLst/>
              <a:cxnLst/>
              <a:rect l="l" t="t" r="r" b="b"/>
              <a:pathLst>
                <a:path w="762000" h="342900">
                  <a:moveTo>
                    <a:pt x="762000" y="171450"/>
                  </a:moveTo>
                  <a:lnTo>
                    <a:pt x="590550" y="0"/>
                  </a:lnTo>
                  <a:lnTo>
                    <a:pt x="590550" y="85725"/>
                  </a:lnTo>
                  <a:lnTo>
                    <a:pt x="0" y="85725"/>
                  </a:lnTo>
                  <a:lnTo>
                    <a:pt x="0" y="257174"/>
                  </a:lnTo>
                  <a:lnTo>
                    <a:pt x="590550" y="257174"/>
                  </a:lnTo>
                  <a:lnTo>
                    <a:pt x="590550" y="342900"/>
                  </a:lnTo>
                  <a:lnTo>
                    <a:pt x="762000" y="171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699000" y="2184400"/>
              <a:ext cx="4330700" cy="2311400"/>
            </a:xfrm>
            <a:custGeom>
              <a:avLst/>
              <a:gdLst/>
              <a:ahLst/>
              <a:cxnLst/>
              <a:rect l="l" t="t" r="r" b="b"/>
              <a:pathLst>
                <a:path w="4330700" h="2311400">
                  <a:moveTo>
                    <a:pt x="4330700" y="0"/>
                  </a:moveTo>
                  <a:lnTo>
                    <a:pt x="0" y="0"/>
                  </a:lnTo>
                  <a:lnTo>
                    <a:pt x="0" y="2311400"/>
                  </a:lnTo>
                  <a:lnTo>
                    <a:pt x="4330700" y="2311400"/>
                  </a:lnTo>
                  <a:lnTo>
                    <a:pt x="43307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08700" y="2286000"/>
              <a:ext cx="1460500" cy="6731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5700" y="2273300"/>
              <a:ext cx="1257300" cy="7239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78550" y="2330450"/>
              <a:ext cx="1320800" cy="533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178550" y="23304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523945" y="3134119"/>
            <a:ext cx="1157392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1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02746" y="6049417"/>
            <a:ext cx="239860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67" dirty="0">
                <a:latin typeface="Trebuchet MS"/>
                <a:cs typeface="Trebuchet MS"/>
              </a:rPr>
              <a:t>r</a:t>
            </a:r>
            <a:r>
              <a:rPr sz="1867" spc="-120" dirty="0">
                <a:latin typeface="Trebuchet MS"/>
                <a:cs typeface="Trebuchet MS"/>
              </a:rPr>
              <a:t>e</a:t>
            </a:r>
            <a:r>
              <a:rPr sz="1867" spc="-13" dirty="0">
                <a:latin typeface="Trebuchet MS"/>
                <a:cs typeface="Trebuchet MS"/>
              </a:rPr>
              <a:t>g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00" dirty="0">
                <a:latin typeface="Trebuchet MS"/>
                <a:cs typeface="Trebuchet MS"/>
              </a:rPr>
              <a:t>n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40" dirty="0">
                <a:latin typeface="Trebuchet MS"/>
                <a:cs typeface="Trebuchet MS"/>
              </a:rPr>
              <a:t>r</a:t>
            </a:r>
            <a:r>
              <a:rPr sz="1867" spc="-107" dirty="0">
                <a:latin typeface="Trebuchet MS"/>
                <a:cs typeface="Trebuchet MS"/>
              </a:rPr>
              <a:t>a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7" dirty="0">
                <a:latin typeface="Trebuchet MS"/>
                <a:cs typeface="Trebuchet MS"/>
              </a:rPr>
              <a:t>d</a:t>
            </a:r>
            <a:r>
              <a:rPr sz="1867" spc="-113" dirty="0">
                <a:latin typeface="Trebuchet MS"/>
                <a:cs typeface="Trebuchet MS"/>
              </a:rPr>
              <a:t> 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-120" dirty="0">
                <a:latin typeface="Trebuchet MS"/>
                <a:cs typeface="Trebuchet MS"/>
              </a:rPr>
              <a:t>r</a:t>
            </a:r>
            <a:r>
              <a:rPr sz="1867" spc="-147" dirty="0">
                <a:latin typeface="Trebuchet MS"/>
                <a:cs typeface="Trebuchet MS"/>
              </a:rPr>
              <a:t>o</a:t>
            </a:r>
            <a:r>
              <a:rPr sz="1867" spc="-40" dirty="0">
                <a:latin typeface="Trebuchet MS"/>
                <a:cs typeface="Trebuchet MS"/>
              </a:rPr>
              <a:t>m</a:t>
            </a:r>
            <a:r>
              <a:rPr sz="1867" spc="-80" dirty="0">
                <a:latin typeface="Trebuchet MS"/>
                <a:cs typeface="Trebuchet MS"/>
              </a:rPr>
              <a:t> 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160" dirty="0">
                <a:latin typeface="Trebuchet MS"/>
                <a:cs typeface="Trebuchet MS"/>
              </a:rPr>
              <a:t>ff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dirty="0">
                <a:latin typeface="Trebuchet MS"/>
                <a:cs typeface="Trebuchet MS"/>
              </a:rPr>
              <a:t>s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111067" y="4876800"/>
            <a:ext cx="1998133" cy="914400"/>
            <a:chOff x="6083300" y="3657600"/>
            <a:chExt cx="1498600" cy="685800"/>
          </a:xfrm>
        </p:grpSpPr>
        <p:pic>
          <p:nvPicPr>
            <p:cNvPr id="56" name="object 5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08700" y="3657600"/>
              <a:ext cx="1460500" cy="6858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83300" y="3759200"/>
              <a:ext cx="1498600" cy="5080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8550" y="3702049"/>
              <a:ext cx="1320800" cy="5461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178550" y="3702050"/>
              <a:ext cx="1320800" cy="546100"/>
            </a:xfrm>
            <a:custGeom>
              <a:avLst/>
              <a:gdLst/>
              <a:ahLst/>
              <a:cxnLst/>
              <a:rect l="l" t="t" r="r" b="b"/>
              <a:pathLst>
                <a:path w="1320800" h="546100">
                  <a:moveTo>
                    <a:pt x="0" y="91018"/>
                  </a:moveTo>
                  <a:lnTo>
                    <a:pt x="7152" y="55590"/>
                  </a:lnTo>
                  <a:lnTo>
                    <a:pt x="26658" y="26658"/>
                  </a:lnTo>
                  <a:lnTo>
                    <a:pt x="55590" y="7152"/>
                  </a:lnTo>
                  <a:lnTo>
                    <a:pt x="91018" y="0"/>
                  </a:lnTo>
                  <a:lnTo>
                    <a:pt x="1229782" y="0"/>
                  </a:lnTo>
                  <a:lnTo>
                    <a:pt x="1265210" y="7152"/>
                  </a:lnTo>
                  <a:lnTo>
                    <a:pt x="1294141" y="26658"/>
                  </a:lnTo>
                  <a:lnTo>
                    <a:pt x="1313647" y="55590"/>
                  </a:lnTo>
                  <a:lnTo>
                    <a:pt x="1320800" y="91018"/>
                  </a:lnTo>
                  <a:lnTo>
                    <a:pt x="1320800" y="455081"/>
                  </a:lnTo>
                  <a:lnTo>
                    <a:pt x="1313647" y="490509"/>
                  </a:lnTo>
                  <a:lnTo>
                    <a:pt x="1294141" y="519441"/>
                  </a:lnTo>
                  <a:lnTo>
                    <a:pt x="1265210" y="538947"/>
                  </a:lnTo>
                  <a:lnTo>
                    <a:pt x="1229782" y="546100"/>
                  </a:lnTo>
                  <a:lnTo>
                    <a:pt x="91018" y="546100"/>
                  </a:lnTo>
                  <a:lnTo>
                    <a:pt x="55590" y="538947"/>
                  </a:lnTo>
                  <a:lnTo>
                    <a:pt x="26658" y="519441"/>
                  </a:lnTo>
                  <a:lnTo>
                    <a:pt x="7152" y="490509"/>
                  </a:lnTo>
                  <a:lnTo>
                    <a:pt x="0" y="455081"/>
                  </a:lnTo>
                  <a:lnTo>
                    <a:pt x="0" y="91018"/>
                  </a:lnTo>
                  <a:close/>
                </a:path>
              </a:pathLst>
            </a:custGeom>
            <a:ln w="12700">
              <a:solidFill>
                <a:srgbClr val="EC501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320789" y="5114049"/>
            <a:ext cx="158242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33" dirty="0">
                <a:latin typeface="Trebuchet MS"/>
                <a:cs typeface="Trebuchet MS"/>
              </a:rPr>
              <a:t>F</a:t>
            </a:r>
            <a:r>
              <a:rPr sz="1867" spc="-73" dirty="0">
                <a:latin typeface="Trebuchet MS"/>
                <a:cs typeface="Trebuchet MS"/>
              </a:rPr>
              <a:t>a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7" dirty="0">
                <a:latin typeface="Trebuchet MS"/>
                <a:cs typeface="Trebuchet MS"/>
              </a:rPr>
              <a:t>d</a:t>
            </a:r>
            <a:r>
              <a:rPr sz="1867" spc="-247" dirty="0">
                <a:latin typeface="Trebuchet MS"/>
                <a:cs typeface="Trebuchet MS"/>
              </a:rPr>
              <a:t> </a:t>
            </a:r>
            <a:r>
              <a:rPr sz="1867" spc="-73" dirty="0">
                <a:latin typeface="Trebuchet MS"/>
                <a:cs typeface="Trebuchet MS"/>
              </a:rPr>
              <a:t>E</a:t>
            </a:r>
            <a:r>
              <a:rPr sz="1867" spc="-140" dirty="0">
                <a:latin typeface="Trebuchet MS"/>
                <a:cs typeface="Trebuchet MS"/>
              </a:rPr>
              <a:t>x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27" dirty="0">
                <a:latin typeface="Trebuchet MS"/>
                <a:cs typeface="Trebuchet MS"/>
              </a:rPr>
              <a:t>c</a:t>
            </a:r>
            <a:r>
              <a:rPr sz="1867" spc="-93" dirty="0">
                <a:latin typeface="Trebuchet MS"/>
                <a:cs typeface="Trebuchet MS"/>
              </a:rPr>
              <a:t>u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33" dirty="0">
                <a:latin typeface="Trebuchet MS"/>
                <a:cs typeface="Trebuchet MS"/>
              </a:rPr>
              <a:t>n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144934" y="4876800"/>
            <a:ext cx="1947333" cy="965200"/>
            <a:chOff x="6108700" y="3657600"/>
            <a:chExt cx="1460500" cy="723900"/>
          </a:xfrm>
        </p:grpSpPr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08700" y="3657600"/>
              <a:ext cx="1460500" cy="6858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35700" y="3657600"/>
              <a:ext cx="1257300" cy="7239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178550" y="3702049"/>
              <a:ext cx="1320800" cy="5461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178550" y="3702050"/>
              <a:ext cx="1320800" cy="546100"/>
            </a:xfrm>
            <a:custGeom>
              <a:avLst/>
              <a:gdLst/>
              <a:ahLst/>
              <a:cxnLst/>
              <a:rect l="l" t="t" r="r" b="b"/>
              <a:pathLst>
                <a:path w="1320800" h="546100">
                  <a:moveTo>
                    <a:pt x="0" y="91018"/>
                  </a:moveTo>
                  <a:lnTo>
                    <a:pt x="7152" y="55590"/>
                  </a:lnTo>
                  <a:lnTo>
                    <a:pt x="26658" y="26658"/>
                  </a:lnTo>
                  <a:lnTo>
                    <a:pt x="55590" y="7152"/>
                  </a:lnTo>
                  <a:lnTo>
                    <a:pt x="91018" y="0"/>
                  </a:lnTo>
                  <a:lnTo>
                    <a:pt x="1229782" y="0"/>
                  </a:lnTo>
                  <a:lnTo>
                    <a:pt x="1265210" y="7152"/>
                  </a:lnTo>
                  <a:lnTo>
                    <a:pt x="1294141" y="26658"/>
                  </a:lnTo>
                  <a:lnTo>
                    <a:pt x="1313647" y="55590"/>
                  </a:lnTo>
                  <a:lnTo>
                    <a:pt x="1320800" y="91018"/>
                  </a:lnTo>
                  <a:lnTo>
                    <a:pt x="1320800" y="455081"/>
                  </a:lnTo>
                  <a:lnTo>
                    <a:pt x="1313647" y="490509"/>
                  </a:lnTo>
                  <a:lnTo>
                    <a:pt x="1294141" y="519441"/>
                  </a:lnTo>
                  <a:lnTo>
                    <a:pt x="1265210" y="538947"/>
                  </a:lnTo>
                  <a:lnTo>
                    <a:pt x="1229782" y="546100"/>
                  </a:lnTo>
                  <a:lnTo>
                    <a:pt x="91018" y="546100"/>
                  </a:lnTo>
                  <a:lnTo>
                    <a:pt x="55590" y="538947"/>
                  </a:lnTo>
                  <a:lnTo>
                    <a:pt x="26658" y="519441"/>
                  </a:lnTo>
                  <a:lnTo>
                    <a:pt x="7152" y="490509"/>
                  </a:lnTo>
                  <a:lnTo>
                    <a:pt x="0" y="455081"/>
                  </a:lnTo>
                  <a:lnTo>
                    <a:pt x="0" y="91018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523945" y="4971809"/>
            <a:ext cx="115739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20" dirty="0">
                <a:latin typeface="Trebuchet MS"/>
                <a:cs typeface="Trebuchet MS"/>
              </a:rPr>
              <a:t>Incremental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75279" y="5259675"/>
            <a:ext cx="1637453" cy="8097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773" algn="ctr">
              <a:spcBef>
                <a:spcPts val="133"/>
              </a:spcBef>
            </a:pPr>
            <a:r>
              <a:rPr sz="1867" spc="-113" dirty="0">
                <a:latin typeface="Trebuchet MS"/>
                <a:cs typeface="Trebuchet MS"/>
              </a:rPr>
              <a:t>Execution</a:t>
            </a:r>
            <a:r>
              <a:rPr sz="1867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2</a:t>
            </a:r>
            <a:endParaRPr sz="1867">
              <a:latin typeface="Trebuchet MS"/>
              <a:cs typeface="Trebuchet MS"/>
            </a:endParaRPr>
          </a:p>
          <a:p>
            <a:pPr algn="ctr">
              <a:spcBef>
                <a:spcPts val="1707"/>
              </a:spcBef>
            </a:pPr>
            <a:r>
              <a:rPr sz="1867" spc="-33" dirty="0">
                <a:latin typeface="Trebuchet MS"/>
                <a:cs typeface="Trebuchet MS"/>
              </a:rPr>
              <a:t>S</a:t>
            </a:r>
            <a:r>
              <a:rPr sz="1867" spc="13" dirty="0">
                <a:latin typeface="Trebuchet MS"/>
                <a:cs typeface="Trebuchet MS"/>
              </a:rPr>
              <a:t>a</a:t>
            </a:r>
            <a:r>
              <a:rPr sz="1867" spc="-93" dirty="0">
                <a:latin typeface="Trebuchet MS"/>
                <a:cs typeface="Trebuchet MS"/>
              </a:rPr>
              <a:t>m</a:t>
            </a:r>
            <a:r>
              <a:rPr sz="1867" spc="-120" dirty="0">
                <a:latin typeface="Trebuchet MS"/>
                <a:cs typeface="Trebuchet MS"/>
              </a:rPr>
              <a:t>e</a:t>
            </a:r>
            <a:r>
              <a:rPr sz="1867" spc="-133" dirty="0">
                <a:latin typeface="Trebuchet MS"/>
                <a:cs typeface="Trebuchet MS"/>
              </a:rPr>
              <a:t> 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40" dirty="0">
                <a:latin typeface="Trebuchet MS"/>
                <a:cs typeface="Trebuchet MS"/>
              </a:rPr>
              <a:t>x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27" dirty="0">
                <a:latin typeface="Trebuchet MS"/>
                <a:cs typeface="Trebuchet MS"/>
              </a:rPr>
              <a:t>c</a:t>
            </a:r>
            <a:r>
              <a:rPr sz="1867" spc="-93" dirty="0">
                <a:latin typeface="Trebuchet MS"/>
                <a:cs typeface="Trebuchet MS"/>
              </a:rPr>
              <a:t>u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93" dirty="0">
                <a:latin typeface="Trebuchet MS"/>
                <a:cs typeface="Trebuchet MS"/>
              </a:rPr>
              <a:t>n</a:t>
            </a:r>
            <a:r>
              <a:rPr sz="1867" dirty="0">
                <a:latin typeface="Trebuchet MS"/>
                <a:cs typeface="Trebuchet MS"/>
              </a:rPr>
              <a:t>s</a:t>
            </a:r>
            <a:endParaRPr sz="18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4674447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07" dirty="0">
                <a:latin typeface="Cambria"/>
                <a:cs typeface="Cambria"/>
              </a:rPr>
              <a:t>Fault-tolerance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086" y="1792033"/>
            <a:ext cx="3738033" cy="4950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3067" spc="-11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0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4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67" spc="-2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3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24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67" spc="8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306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085" y="2684008"/>
            <a:ext cx="4301067" cy="24796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224361">
              <a:spcBef>
                <a:spcPts val="133"/>
              </a:spcBef>
            </a:pP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9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ce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  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2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7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667" spc="-2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453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4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667">
              <a:latin typeface="Trebuchet MS"/>
              <a:cs typeface="Trebuchet MS"/>
            </a:endParaRPr>
          </a:p>
          <a:p>
            <a:pPr marL="16933"/>
            <a:r>
              <a:rPr sz="2667" spc="-93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spc="-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667" spc="-1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6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667" spc="-4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667" spc="-3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2667">
              <a:latin typeface="Trebuchet MS"/>
              <a:cs typeface="Trebuchet MS"/>
            </a:endParaRPr>
          </a:p>
          <a:p>
            <a:pPr marL="16933" marR="6773"/>
            <a:r>
              <a:rPr sz="2667" spc="-67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72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193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2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4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4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2667" spc="-93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6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8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ov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y  </a:t>
            </a:r>
            <a:r>
              <a:rPr sz="2667" spc="-80" dirty="0">
                <a:solidFill>
                  <a:srgbClr val="404040"/>
                </a:solidFill>
                <a:latin typeface="Trebuchet MS"/>
                <a:cs typeface="Trebuchet MS"/>
              </a:rPr>
              <a:t>planner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40879" y="1896945"/>
            <a:ext cx="2836333" cy="3715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77">
              <a:lnSpc>
                <a:spcPts val="2427"/>
              </a:lnSpc>
            </a:pPr>
            <a:r>
              <a:rPr sz="2133" spc="-53" dirty="0">
                <a:latin typeface="Trebuchet MS"/>
                <a:cs typeface="Trebuchet MS"/>
              </a:rPr>
              <a:t>Planner</a:t>
            </a:r>
            <a:endParaRPr sz="21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33">
              <a:latin typeface="Trebuchet MS"/>
              <a:cs typeface="Trebuchet MS"/>
            </a:endParaRPr>
          </a:p>
          <a:p>
            <a:pPr marR="1701757">
              <a:lnSpc>
                <a:spcPct val="101200"/>
              </a:lnSpc>
              <a:spcBef>
                <a:spcPts val="1533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1</a:t>
            </a:r>
            <a:endParaRPr sz="1867">
              <a:latin typeface="Trebuchet MS"/>
              <a:cs typeface="Trebuchet MS"/>
            </a:endParaRPr>
          </a:p>
          <a:p>
            <a:pPr marL="426709">
              <a:lnSpc>
                <a:spcPts val="1387"/>
              </a:lnSpc>
              <a:spcBef>
                <a:spcPts val="1853"/>
              </a:spcBef>
            </a:pPr>
            <a:r>
              <a:rPr sz="1867" spc="-120" dirty="0">
                <a:latin typeface="Trebuchet MS"/>
                <a:cs typeface="Trebuchet MS"/>
              </a:rPr>
              <a:t>e</a:t>
            </a:r>
            <a:endParaRPr sz="1867">
              <a:latin typeface="Trebuchet MS"/>
              <a:cs typeface="Trebuchet MS"/>
            </a:endParaRPr>
          </a:p>
          <a:p>
            <a:pPr marL="426709">
              <a:lnSpc>
                <a:spcPts val="920"/>
              </a:lnSpc>
            </a:pPr>
            <a:r>
              <a:rPr sz="1867" spc="-160" dirty="0">
                <a:latin typeface="Trebuchet MS"/>
                <a:cs typeface="Trebuchet MS"/>
              </a:rPr>
              <a:t>t</a:t>
            </a:r>
            <a:endParaRPr sz="1867">
              <a:latin typeface="Trebuchet MS"/>
              <a:cs typeface="Trebuchet MS"/>
            </a:endParaRPr>
          </a:p>
          <a:p>
            <a:pPr marL="426709">
              <a:lnSpc>
                <a:spcPts val="93"/>
              </a:lnSpc>
              <a:tabLst>
                <a:tab pos="2387540" algn="l"/>
              </a:tabLst>
            </a:pPr>
            <a:r>
              <a:rPr sz="2800" spc="-59" baseline="-19841" dirty="0">
                <a:latin typeface="Trebuchet MS"/>
                <a:cs typeface="Trebuchet MS"/>
              </a:rPr>
              <a:t>s</a:t>
            </a:r>
            <a:r>
              <a:rPr sz="2800" spc="-119" baseline="-19841" dirty="0">
                <a:latin typeface="Trebuchet MS"/>
                <a:cs typeface="Trebuchet MS"/>
              </a:rPr>
              <a:t>t</a:t>
            </a:r>
            <a:r>
              <a:rPr sz="2800" baseline="-19841" dirty="0">
                <a:latin typeface="Trebuchet MS"/>
                <a:cs typeface="Trebuchet MS"/>
              </a:rPr>
              <a:t>	</a:t>
            </a:r>
            <a:r>
              <a:rPr sz="2133" spc="-140" dirty="0">
                <a:latin typeface="Trebuchet MS"/>
                <a:cs typeface="Trebuchet MS"/>
              </a:rPr>
              <a:t>s</a:t>
            </a:r>
            <a:r>
              <a:rPr sz="2133" spc="-13" dirty="0">
                <a:latin typeface="Trebuchet MS"/>
                <a:cs typeface="Trebuchet MS"/>
              </a:rPr>
              <a:t>i</a:t>
            </a:r>
            <a:r>
              <a:rPr sz="2133" spc="27" dirty="0">
                <a:latin typeface="Trebuchet MS"/>
                <a:cs typeface="Trebuchet MS"/>
              </a:rPr>
              <a:t>n</a:t>
            </a:r>
            <a:r>
              <a:rPr sz="2133" spc="-87" dirty="0">
                <a:latin typeface="Trebuchet MS"/>
                <a:cs typeface="Trebuchet MS"/>
              </a:rPr>
              <a:t>k</a:t>
            </a:r>
            <a:endParaRPr sz="2133">
              <a:latin typeface="Trebuchet MS"/>
              <a:cs typeface="Trebuchet MS"/>
            </a:endParaRPr>
          </a:p>
          <a:p>
            <a:pPr marL="426709">
              <a:lnSpc>
                <a:spcPts val="1307"/>
              </a:lnSpc>
            </a:pPr>
            <a:r>
              <a:rPr sz="1867" spc="-53" dirty="0">
                <a:latin typeface="Trebuchet MS"/>
                <a:cs typeface="Trebuchet MS"/>
              </a:rPr>
              <a:t>a</a:t>
            </a:r>
            <a:endParaRPr sz="1867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933">
              <a:latin typeface="Trebuchet MS"/>
              <a:cs typeface="Trebuchet MS"/>
            </a:endParaRPr>
          </a:p>
          <a:p>
            <a:pPr marR="1701757">
              <a:lnSpc>
                <a:spcPct val="101200"/>
              </a:lnSpc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2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82933" y="1371600"/>
            <a:ext cx="4453467" cy="4470400"/>
            <a:chOff x="5537200" y="1028700"/>
            <a:chExt cx="3340100" cy="3352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4300" y="2857500"/>
              <a:ext cx="749300" cy="952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6700" y="2908300"/>
              <a:ext cx="495300" cy="698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6850" y="2901950"/>
              <a:ext cx="584200" cy="812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46850" y="2901950"/>
              <a:ext cx="584200" cy="812800"/>
            </a:xfrm>
            <a:custGeom>
              <a:avLst/>
              <a:gdLst/>
              <a:ahLst/>
              <a:cxnLst/>
              <a:rect l="l" t="t" r="r" b="b"/>
              <a:pathLst>
                <a:path w="584200" h="812800">
                  <a:moveTo>
                    <a:pt x="0" y="520700"/>
                  </a:moveTo>
                  <a:lnTo>
                    <a:pt x="146050" y="520700"/>
                  </a:lnTo>
                  <a:lnTo>
                    <a:pt x="146050" y="0"/>
                  </a:lnTo>
                  <a:lnTo>
                    <a:pt x="438150" y="0"/>
                  </a:lnTo>
                  <a:lnTo>
                    <a:pt x="438150" y="520700"/>
                  </a:lnTo>
                  <a:lnTo>
                    <a:pt x="584200" y="520700"/>
                  </a:lnTo>
                  <a:lnTo>
                    <a:pt x="292100" y="812800"/>
                  </a:lnTo>
                  <a:lnTo>
                    <a:pt x="0" y="5207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9900" y="2679700"/>
              <a:ext cx="7239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6131" y="2738386"/>
              <a:ext cx="588276" cy="4611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16131" y="2738385"/>
              <a:ext cx="588645" cy="461645"/>
            </a:xfrm>
            <a:custGeom>
              <a:avLst/>
              <a:gdLst/>
              <a:ahLst/>
              <a:cxnLst/>
              <a:rect l="l" t="t" r="r" b="b"/>
              <a:pathLst>
                <a:path w="588645" h="461644">
                  <a:moveTo>
                    <a:pt x="0" y="303624"/>
                  </a:moveTo>
                  <a:lnTo>
                    <a:pt x="384693" y="78770"/>
                  </a:lnTo>
                  <a:lnTo>
                    <a:pt x="338651" y="0"/>
                  </a:lnTo>
                  <a:lnTo>
                    <a:pt x="588276" y="65458"/>
                  </a:lnTo>
                  <a:lnTo>
                    <a:pt x="522818" y="315082"/>
                  </a:lnTo>
                  <a:lnTo>
                    <a:pt x="476776" y="236312"/>
                  </a:lnTo>
                  <a:lnTo>
                    <a:pt x="92083" y="461166"/>
                  </a:lnTo>
                  <a:lnTo>
                    <a:pt x="0" y="303624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7200" y="3327400"/>
              <a:ext cx="698500" cy="622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4300" y="3375732"/>
              <a:ext cx="564981" cy="48111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04301" y="3375732"/>
              <a:ext cx="565150" cy="481330"/>
            </a:xfrm>
            <a:custGeom>
              <a:avLst/>
              <a:gdLst/>
              <a:ahLst/>
              <a:cxnLst/>
              <a:rect l="l" t="t" r="r" b="b"/>
              <a:pathLst>
                <a:path w="565150" h="481329">
                  <a:moveTo>
                    <a:pt x="105617" y="0"/>
                  </a:moveTo>
                  <a:lnTo>
                    <a:pt x="468983" y="257902"/>
                  </a:lnTo>
                  <a:lnTo>
                    <a:pt x="521791" y="183499"/>
                  </a:lnTo>
                  <a:lnTo>
                    <a:pt x="564980" y="437923"/>
                  </a:lnTo>
                  <a:lnTo>
                    <a:pt x="310557" y="481113"/>
                  </a:lnTo>
                  <a:lnTo>
                    <a:pt x="363365" y="406709"/>
                  </a:lnTo>
                  <a:lnTo>
                    <a:pt x="0" y="148807"/>
                  </a:lnTo>
                  <a:lnTo>
                    <a:pt x="105617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2590800"/>
              <a:ext cx="736600" cy="609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8518" y="2649151"/>
              <a:ext cx="596284" cy="4522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88518" y="2649151"/>
              <a:ext cx="596900" cy="452755"/>
            </a:xfrm>
            <a:custGeom>
              <a:avLst/>
              <a:gdLst/>
              <a:ahLst/>
              <a:cxnLst/>
              <a:rect l="l" t="t" r="r" b="b"/>
              <a:pathLst>
                <a:path w="596900" h="452755">
                  <a:moveTo>
                    <a:pt x="86488" y="0"/>
                  </a:moveTo>
                  <a:lnTo>
                    <a:pt x="478848" y="211192"/>
                  </a:lnTo>
                  <a:lnTo>
                    <a:pt x="522092" y="130851"/>
                  </a:lnTo>
                  <a:lnTo>
                    <a:pt x="596283" y="378021"/>
                  </a:lnTo>
                  <a:lnTo>
                    <a:pt x="349115" y="452213"/>
                  </a:lnTo>
                  <a:lnTo>
                    <a:pt x="392359" y="371873"/>
                  </a:lnTo>
                  <a:lnTo>
                    <a:pt x="0" y="160681"/>
                  </a:lnTo>
                  <a:lnTo>
                    <a:pt x="86488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5200" y="3365500"/>
              <a:ext cx="736600" cy="609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3071" y="3416024"/>
              <a:ext cx="582364" cy="4669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93071" y="3416024"/>
              <a:ext cx="582930" cy="467359"/>
            </a:xfrm>
            <a:custGeom>
              <a:avLst/>
              <a:gdLst/>
              <a:ahLst/>
              <a:cxnLst/>
              <a:rect l="l" t="t" r="r" b="b"/>
              <a:pathLst>
                <a:path w="582929" h="467360">
                  <a:moveTo>
                    <a:pt x="0" y="311696"/>
                  </a:moveTo>
                  <a:lnTo>
                    <a:pt x="379162" y="77638"/>
                  </a:lnTo>
                  <a:lnTo>
                    <a:pt x="331236" y="0"/>
                  </a:lnTo>
                  <a:lnTo>
                    <a:pt x="582365" y="59424"/>
                  </a:lnTo>
                  <a:lnTo>
                    <a:pt x="522942" y="310553"/>
                  </a:lnTo>
                  <a:lnTo>
                    <a:pt x="475015" y="232915"/>
                  </a:lnTo>
                  <a:lnTo>
                    <a:pt x="95853" y="466973"/>
                  </a:lnTo>
                  <a:lnTo>
                    <a:pt x="0" y="311696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61300" y="2806700"/>
              <a:ext cx="1016000" cy="1003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13700" y="3048000"/>
              <a:ext cx="698500" cy="558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31150" y="2851150"/>
              <a:ext cx="876300" cy="863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931150" y="28511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70600" y="1028700"/>
              <a:ext cx="1549400" cy="11049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11900" y="1320800"/>
              <a:ext cx="1028700" cy="5461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40450" y="1073150"/>
              <a:ext cx="1409700" cy="965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40450" y="1073150"/>
              <a:ext cx="1409700" cy="965200"/>
            </a:xfrm>
            <a:custGeom>
              <a:avLst/>
              <a:gdLst/>
              <a:ahLst/>
              <a:cxnLst/>
              <a:rect l="l" t="t" r="r" b="b"/>
              <a:pathLst>
                <a:path w="1409700" h="965200">
                  <a:moveTo>
                    <a:pt x="0" y="482600"/>
                  </a:moveTo>
                  <a:lnTo>
                    <a:pt x="704850" y="0"/>
                  </a:lnTo>
                  <a:lnTo>
                    <a:pt x="1409700" y="482600"/>
                  </a:lnTo>
                  <a:lnTo>
                    <a:pt x="704850" y="965200"/>
                  </a:lnTo>
                  <a:lnTo>
                    <a:pt x="0" y="4826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770606" y="2019217"/>
              <a:ext cx="127000" cy="308610"/>
            </a:xfrm>
            <a:custGeom>
              <a:avLst/>
              <a:gdLst/>
              <a:ahLst/>
              <a:cxnLst/>
              <a:rect l="l" t="t" r="r" b="b"/>
              <a:pathLst>
                <a:path w="127000" h="308610">
                  <a:moveTo>
                    <a:pt x="72649" y="166"/>
                  </a:moveTo>
                  <a:lnTo>
                    <a:pt x="65634" y="83"/>
                  </a:lnTo>
                  <a:lnTo>
                    <a:pt x="58621" y="0"/>
                  </a:lnTo>
                  <a:lnTo>
                    <a:pt x="52868" y="5618"/>
                  </a:lnTo>
                  <a:lnTo>
                    <a:pt x="50316" y="221500"/>
                  </a:lnTo>
                  <a:lnTo>
                    <a:pt x="0" y="180262"/>
                  </a:lnTo>
                  <a:lnTo>
                    <a:pt x="61993" y="308004"/>
                  </a:lnTo>
                  <a:lnTo>
                    <a:pt x="126991" y="181763"/>
                  </a:lnTo>
                  <a:lnTo>
                    <a:pt x="75714" y="221800"/>
                  </a:lnTo>
                  <a:lnTo>
                    <a:pt x="78267" y="5919"/>
                  </a:lnTo>
                  <a:lnTo>
                    <a:pt x="72649" y="1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08700" y="2286000"/>
              <a:ext cx="1460500" cy="6731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35700" y="2273300"/>
              <a:ext cx="1257300" cy="7239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78550" y="2330450"/>
              <a:ext cx="1320800" cy="5334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178550" y="23304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08700" y="3657600"/>
              <a:ext cx="1460500" cy="6731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35700" y="3657600"/>
              <a:ext cx="1257300" cy="723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78550" y="3702050"/>
              <a:ext cx="1320800" cy="5334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178550" y="37020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214533" y="1422400"/>
            <a:ext cx="5774267" cy="4521200"/>
            <a:chOff x="4660900" y="1066800"/>
            <a:chExt cx="4330700" cy="3390900"/>
          </a:xfrm>
        </p:grpSpPr>
        <p:sp>
          <p:nvSpPr>
            <p:cNvPr id="41" name="object 41"/>
            <p:cNvSpPr/>
            <p:nvPr/>
          </p:nvSpPr>
          <p:spPr>
            <a:xfrm>
              <a:off x="4660900" y="1066800"/>
              <a:ext cx="4330700" cy="3390900"/>
            </a:xfrm>
            <a:custGeom>
              <a:avLst/>
              <a:gdLst/>
              <a:ahLst/>
              <a:cxnLst/>
              <a:rect l="l" t="t" r="r" b="b"/>
              <a:pathLst>
                <a:path w="4330700" h="3390900">
                  <a:moveTo>
                    <a:pt x="4330700" y="0"/>
                  </a:moveTo>
                  <a:lnTo>
                    <a:pt x="0" y="0"/>
                  </a:lnTo>
                  <a:lnTo>
                    <a:pt x="0" y="3390900"/>
                  </a:lnTo>
                  <a:lnTo>
                    <a:pt x="4330700" y="3390900"/>
                  </a:lnTo>
                  <a:lnTo>
                    <a:pt x="43307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8700" y="2819400"/>
              <a:ext cx="1016000" cy="1003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76800" y="3060700"/>
              <a:ext cx="914400" cy="5588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08549" y="2863850"/>
              <a:ext cx="876300" cy="8636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908550" y="28638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730875" y="4191440"/>
            <a:ext cx="75861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3" dirty="0">
                <a:latin typeface="Trebuchet MS"/>
                <a:cs typeface="Trebuchet MS"/>
              </a:rPr>
              <a:t>s</a:t>
            </a:r>
            <a:r>
              <a:rPr sz="2133" spc="47" dirty="0">
                <a:latin typeface="Trebuchet MS"/>
                <a:cs typeface="Trebuchet MS"/>
              </a:rPr>
              <a:t>o</a:t>
            </a:r>
            <a:r>
              <a:rPr sz="2133" spc="-107" dirty="0">
                <a:latin typeface="Trebuchet MS"/>
                <a:cs typeface="Trebuchet MS"/>
              </a:rPr>
              <a:t>u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127" dirty="0">
                <a:latin typeface="Trebuchet MS"/>
                <a:cs typeface="Trebuchet MS"/>
              </a:rPr>
              <a:t>c</a:t>
            </a:r>
            <a:r>
              <a:rPr sz="2133" spc="-133" dirty="0">
                <a:latin typeface="Trebuchet MS"/>
                <a:cs typeface="Trebuchet MS"/>
              </a:rPr>
              <a:t>e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43332" y="5103604"/>
            <a:ext cx="1114213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237061" marR="6773" indent="-220128">
              <a:lnSpc>
                <a:spcPct val="101200"/>
              </a:lnSpc>
              <a:spcBef>
                <a:spcPts val="107"/>
              </a:spcBef>
            </a:pPr>
            <a:r>
              <a:rPr sz="1867" spc="-67" dirty="0">
                <a:latin typeface="Trebuchet MS"/>
                <a:cs typeface="Trebuchet MS"/>
              </a:rPr>
              <a:t>R</a:t>
            </a:r>
            <a:r>
              <a:rPr sz="1867" spc="-53" dirty="0">
                <a:latin typeface="Trebuchet MS"/>
                <a:cs typeface="Trebuchet MS"/>
              </a:rPr>
              <a:t>e</a:t>
            </a:r>
            <a:r>
              <a:rPr sz="1867" spc="20" dirty="0">
                <a:latin typeface="Trebuchet MS"/>
                <a:cs typeface="Trebuchet MS"/>
              </a:rPr>
              <a:t>p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27" dirty="0">
                <a:latin typeface="Trebuchet MS"/>
                <a:cs typeface="Trebuchet MS"/>
              </a:rPr>
              <a:t>y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20" dirty="0">
                <a:latin typeface="Trebuchet MS"/>
                <a:cs typeface="Trebuchet MS"/>
              </a:rPr>
              <a:t>b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87" dirty="0">
                <a:latin typeface="Trebuchet MS"/>
                <a:cs typeface="Trebuchet MS"/>
              </a:rPr>
              <a:t>e  </a:t>
            </a:r>
            <a:r>
              <a:rPr sz="1867" spc="-93" dirty="0">
                <a:latin typeface="Trebuchet MS"/>
                <a:cs typeface="Trebuchet MS"/>
              </a:rPr>
              <a:t>source</a:t>
            </a:r>
            <a:endParaRPr sz="18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4674447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07" dirty="0">
                <a:latin typeface="Cambria"/>
                <a:cs typeface="Cambria"/>
              </a:rPr>
              <a:t>Fault-tolerance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086" y="1792032"/>
            <a:ext cx="4080933" cy="255999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 algn="just">
              <a:spcBef>
                <a:spcPts val="180"/>
              </a:spcBef>
            </a:pPr>
            <a:r>
              <a:rPr sz="3067" spc="-11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0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4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67" spc="-2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3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3067">
              <a:latin typeface="Trebuchet MS"/>
              <a:cs typeface="Trebuchet MS"/>
            </a:endParaRPr>
          </a:p>
          <a:p>
            <a:pPr marL="16933" marR="6773" algn="just">
              <a:spcBef>
                <a:spcPts val="3293"/>
              </a:spcBef>
            </a:pP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4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67" dirty="0">
                <a:solidFill>
                  <a:srgbClr val="404040"/>
                </a:solidFill>
                <a:latin typeface="Trebuchet MS"/>
                <a:cs typeface="Trebuchet MS"/>
              </a:rPr>
              <a:t>"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93" dirty="0">
                <a:solidFill>
                  <a:srgbClr val="404040"/>
                </a:solidFill>
                <a:latin typeface="Trebuchet MS"/>
                <a:cs typeface="Trebuchet MS"/>
              </a:rPr>
              <a:t>"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9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8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2667" spc="-10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47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667" spc="-4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-  </a:t>
            </a:r>
            <a:r>
              <a:rPr sz="2667" spc="-67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8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4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353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2667" spc="-4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93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36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10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086" y="4716007"/>
            <a:ext cx="3881967" cy="12483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-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nn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93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4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8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67" dirty="0">
                <a:solidFill>
                  <a:srgbClr val="404040"/>
                </a:solidFill>
                <a:latin typeface="Trebuchet MS"/>
                <a:cs typeface="Trebuchet MS"/>
              </a:rPr>
              <a:t>"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ec</a:t>
            </a:r>
            <a:r>
              <a:rPr sz="2667" spc="-193" dirty="0">
                <a:solidFill>
                  <a:srgbClr val="404040"/>
                </a:solidFill>
                <a:latin typeface="Trebuchet MS"/>
                <a:cs typeface="Trebuchet MS"/>
              </a:rPr>
              <a:t>t  </a:t>
            </a:r>
            <a:r>
              <a:rPr sz="2667" spc="-120" dirty="0">
                <a:solidFill>
                  <a:srgbClr val="404040"/>
                </a:solidFill>
                <a:latin typeface="Trebuchet MS"/>
                <a:cs typeface="Trebuchet MS"/>
              </a:rPr>
              <a:t>ve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93" dirty="0">
                <a:solidFill>
                  <a:srgbClr val="404040"/>
                </a:solidFill>
                <a:latin typeface="Trebuchet MS"/>
                <a:cs typeface="Trebuchet MS"/>
              </a:rPr>
              <a:t>"</a:t>
            </a:r>
            <a:r>
              <a:rPr sz="2667" spc="-4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8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 t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-  </a:t>
            </a:r>
            <a:r>
              <a:rPr sz="2667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7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327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7809" y="1896946"/>
            <a:ext cx="4629572" cy="372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38" algn="ctr">
              <a:lnSpc>
                <a:spcPts val="2427"/>
              </a:lnSpc>
            </a:pPr>
            <a:r>
              <a:rPr sz="2133" spc="-53" dirty="0">
                <a:latin typeface="Trebuchet MS"/>
                <a:cs typeface="Trebuchet MS"/>
              </a:rPr>
              <a:t>Planner</a:t>
            </a:r>
            <a:endParaRPr sz="21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33">
              <a:latin typeface="Trebuchet MS"/>
              <a:cs typeface="Trebuchet MS"/>
            </a:endParaRPr>
          </a:p>
          <a:p>
            <a:pPr marL="1792349" marR="1701757" algn="ctr">
              <a:lnSpc>
                <a:spcPct val="101200"/>
              </a:lnSpc>
              <a:spcBef>
                <a:spcPts val="1533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1</a:t>
            </a:r>
            <a:endParaRPr sz="1867">
              <a:latin typeface="Trebuchet MS"/>
              <a:cs typeface="Trebuchet MS"/>
            </a:endParaRPr>
          </a:p>
          <a:p>
            <a:pPr>
              <a:spcBef>
                <a:spcPts val="27"/>
              </a:spcBef>
            </a:pPr>
            <a:endParaRPr sz="3267">
              <a:latin typeface="Trebuchet MS"/>
              <a:cs typeface="Trebuchet MS"/>
            </a:endParaRPr>
          </a:p>
          <a:p>
            <a:pPr algn="ctr">
              <a:tabLst>
                <a:tab pos="4180735" algn="l"/>
              </a:tabLst>
            </a:pPr>
            <a:r>
              <a:rPr sz="2133" spc="-73" dirty="0">
                <a:latin typeface="Trebuchet MS"/>
                <a:cs typeface="Trebuchet MS"/>
              </a:rPr>
              <a:t>s</a:t>
            </a:r>
            <a:r>
              <a:rPr sz="2133" spc="47" dirty="0">
                <a:latin typeface="Trebuchet MS"/>
                <a:cs typeface="Trebuchet MS"/>
              </a:rPr>
              <a:t>o</a:t>
            </a:r>
            <a:r>
              <a:rPr sz="2133" spc="-107" dirty="0">
                <a:latin typeface="Trebuchet MS"/>
                <a:cs typeface="Trebuchet MS"/>
              </a:rPr>
              <a:t>u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127" dirty="0">
                <a:latin typeface="Trebuchet MS"/>
                <a:cs typeface="Trebuchet MS"/>
              </a:rPr>
              <a:t>c</a:t>
            </a:r>
            <a:r>
              <a:rPr sz="2133" spc="-133" dirty="0">
                <a:latin typeface="Trebuchet MS"/>
                <a:cs typeface="Trebuchet MS"/>
              </a:rPr>
              <a:t>e</a:t>
            </a:r>
            <a:r>
              <a:rPr sz="2133" dirty="0">
                <a:latin typeface="Trebuchet MS"/>
                <a:cs typeface="Trebuchet MS"/>
              </a:rPr>
              <a:t>	</a:t>
            </a:r>
            <a:r>
              <a:rPr sz="3200" spc="-209" baseline="3472" dirty="0">
                <a:latin typeface="Trebuchet MS"/>
                <a:cs typeface="Trebuchet MS"/>
              </a:rPr>
              <a:t>s</a:t>
            </a:r>
            <a:r>
              <a:rPr sz="3200" spc="-20" baseline="3472" dirty="0">
                <a:latin typeface="Trebuchet MS"/>
                <a:cs typeface="Trebuchet MS"/>
              </a:rPr>
              <a:t>i</a:t>
            </a:r>
            <a:r>
              <a:rPr sz="3200" spc="40" baseline="3472" dirty="0">
                <a:latin typeface="Trebuchet MS"/>
                <a:cs typeface="Trebuchet MS"/>
              </a:rPr>
              <a:t>n</a:t>
            </a:r>
            <a:r>
              <a:rPr sz="3200" spc="-129" baseline="3472" dirty="0">
                <a:latin typeface="Trebuchet MS"/>
                <a:cs typeface="Trebuchet MS"/>
              </a:rPr>
              <a:t>k</a:t>
            </a:r>
            <a:endParaRPr sz="3200" baseline="3472">
              <a:latin typeface="Trebuchet MS"/>
              <a:cs typeface="Trebuchet MS"/>
            </a:endParaRPr>
          </a:p>
          <a:p>
            <a:pPr>
              <a:spcBef>
                <a:spcPts val="67"/>
              </a:spcBef>
            </a:pPr>
            <a:endParaRPr sz="3000">
              <a:latin typeface="Trebuchet MS"/>
              <a:cs typeface="Trebuchet MS"/>
            </a:endParaRPr>
          </a:p>
          <a:p>
            <a:pPr marL="1792349" marR="1701757" algn="ctr">
              <a:lnSpc>
                <a:spcPct val="101200"/>
              </a:lnSpc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0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2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51600" y="1371600"/>
            <a:ext cx="5384800" cy="4470400"/>
            <a:chOff x="4838700" y="1028700"/>
            <a:chExt cx="4038600" cy="3352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9900" y="2679700"/>
              <a:ext cx="723900" cy="609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131" y="2738386"/>
              <a:ext cx="588276" cy="461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6131" y="2738385"/>
              <a:ext cx="588645" cy="461645"/>
            </a:xfrm>
            <a:custGeom>
              <a:avLst/>
              <a:gdLst/>
              <a:ahLst/>
              <a:cxnLst/>
              <a:rect l="l" t="t" r="r" b="b"/>
              <a:pathLst>
                <a:path w="588645" h="461644">
                  <a:moveTo>
                    <a:pt x="0" y="303624"/>
                  </a:moveTo>
                  <a:lnTo>
                    <a:pt x="384693" y="78770"/>
                  </a:lnTo>
                  <a:lnTo>
                    <a:pt x="338651" y="0"/>
                  </a:lnTo>
                  <a:lnTo>
                    <a:pt x="588276" y="65458"/>
                  </a:lnTo>
                  <a:lnTo>
                    <a:pt x="522818" y="315082"/>
                  </a:lnTo>
                  <a:lnTo>
                    <a:pt x="476776" y="236312"/>
                  </a:lnTo>
                  <a:lnTo>
                    <a:pt x="92083" y="461166"/>
                  </a:lnTo>
                  <a:lnTo>
                    <a:pt x="0" y="303624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7200" y="3327400"/>
              <a:ext cx="698500" cy="622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4300" y="3375732"/>
              <a:ext cx="564981" cy="48111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04301" y="3375732"/>
              <a:ext cx="565150" cy="481330"/>
            </a:xfrm>
            <a:custGeom>
              <a:avLst/>
              <a:gdLst/>
              <a:ahLst/>
              <a:cxnLst/>
              <a:rect l="l" t="t" r="r" b="b"/>
              <a:pathLst>
                <a:path w="565150" h="481329">
                  <a:moveTo>
                    <a:pt x="105617" y="0"/>
                  </a:moveTo>
                  <a:lnTo>
                    <a:pt x="468983" y="257902"/>
                  </a:lnTo>
                  <a:lnTo>
                    <a:pt x="521791" y="183499"/>
                  </a:lnTo>
                  <a:lnTo>
                    <a:pt x="564980" y="437923"/>
                  </a:lnTo>
                  <a:lnTo>
                    <a:pt x="310557" y="481113"/>
                  </a:lnTo>
                  <a:lnTo>
                    <a:pt x="363365" y="406709"/>
                  </a:lnTo>
                  <a:lnTo>
                    <a:pt x="0" y="148807"/>
                  </a:lnTo>
                  <a:lnTo>
                    <a:pt x="105617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8700" y="2819400"/>
              <a:ext cx="1016000" cy="1003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060700"/>
              <a:ext cx="914400" cy="558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8549" y="2863850"/>
              <a:ext cx="876300" cy="863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08550" y="28638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2590800"/>
              <a:ext cx="736600" cy="609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8518" y="2649151"/>
              <a:ext cx="596284" cy="4522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88518" y="2649151"/>
              <a:ext cx="596900" cy="452755"/>
            </a:xfrm>
            <a:custGeom>
              <a:avLst/>
              <a:gdLst/>
              <a:ahLst/>
              <a:cxnLst/>
              <a:rect l="l" t="t" r="r" b="b"/>
              <a:pathLst>
                <a:path w="596900" h="452755">
                  <a:moveTo>
                    <a:pt x="86488" y="0"/>
                  </a:moveTo>
                  <a:lnTo>
                    <a:pt x="478848" y="211192"/>
                  </a:lnTo>
                  <a:lnTo>
                    <a:pt x="522092" y="130851"/>
                  </a:lnTo>
                  <a:lnTo>
                    <a:pt x="596283" y="378021"/>
                  </a:lnTo>
                  <a:lnTo>
                    <a:pt x="349115" y="452213"/>
                  </a:lnTo>
                  <a:lnTo>
                    <a:pt x="392359" y="371873"/>
                  </a:lnTo>
                  <a:lnTo>
                    <a:pt x="0" y="160681"/>
                  </a:lnTo>
                  <a:lnTo>
                    <a:pt x="86488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5200" y="3365500"/>
              <a:ext cx="736600" cy="609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93071" y="3416024"/>
              <a:ext cx="582364" cy="4669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93071" y="3416024"/>
              <a:ext cx="582930" cy="467359"/>
            </a:xfrm>
            <a:custGeom>
              <a:avLst/>
              <a:gdLst/>
              <a:ahLst/>
              <a:cxnLst/>
              <a:rect l="l" t="t" r="r" b="b"/>
              <a:pathLst>
                <a:path w="582929" h="467360">
                  <a:moveTo>
                    <a:pt x="0" y="311696"/>
                  </a:moveTo>
                  <a:lnTo>
                    <a:pt x="379162" y="77638"/>
                  </a:lnTo>
                  <a:lnTo>
                    <a:pt x="331236" y="0"/>
                  </a:lnTo>
                  <a:lnTo>
                    <a:pt x="582365" y="59424"/>
                  </a:lnTo>
                  <a:lnTo>
                    <a:pt x="522942" y="310553"/>
                  </a:lnTo>
                  <a:lnTo>
                    <a:pt x="475015" y="232915"/>
                  </a:lnTo>
                  <a:lnTo>
                    <a:pt x="95853" y="466973"/>
                  </a:lnTo>
                  <a:lnTo>
                    <a:pt x="0" y="311696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300" y="2806700"/>
              <a:ext cx="1016000" cy="1003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13700" y="3048000"/>
              <a:ext cx="698500" cy="558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1150" y="2851150"/>
              <a:ext cx="876300" cy="863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931150" y="28511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70600" y="1028700"/>
              <a:ext cx="1549400" cy="11049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11900" y="1320800"/>
              <a:ext cx="1028700" cy="5461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40450" y="1073150"/>
              <a:ext cx="1409700" cy="965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140450" y="1073150"/>
              <a:ext cx="1409700" cy="965200"/>
            </a:xfrm>
            <a:custGeom>
              <a:avLst/>
              <a:gdLst/>
              <a:ahLst/>
              <a:cxnLst/>
              <a:rect l="l" t="t" r="r" b="b"/>
              <a:pathLst>
                <a:path w="1409700" h="965200">
                  <a:moveTo>
                    <a:pt x="0" y="482600"/>
                  </a:moveTo>
                  <a:lnTo>
                    <a:pt x="704850" y="0"/>
                  </a:lnTo>
                  <a:lnTo>
                    <a:pt x="1409700" y="482600"/>
                  </a:lnTo>
                  <a:lnTo>
                    <a:pt x="704850" y="965200"/>
                  </a:lnTo>
                  <a:lnTo>
                    <a:pt x="0" y="4826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770606" y="2019217"/>
              <a:ext cx="127000" cy="308610"/>
            </a:xfrm>
            <a:custGeom>
              <a:avLst/>
              <a:gdLst/>
              <a:ahLst/>
              <a:cxnLst/>
              <a:rect l="l" t="t" r="r" b="b"/>
              <a:pathLst>
                <a:path w="127000" h="308610">
                  <a:moveTo>
                    <a:pt x="72649" y="166"/>
                  </a:moveTo>
                  <a:lnTo>
                    <a:pt x="65634" y="83"/>
                  </a:lnTo>
                  <a:lnTo>
                    <a:pt x="58621" y="0"/>
                  </a:lnTo>
                  <a:lnTo>
                    <a:pt x="52868" y="5618"/>
                  </a:lnTo>
                  <a:lnTo>
                    <a:pt x="50316" y="221500"/>
                  </a:lnTo>
                  <a:lnTo>
                    <a:pt x="0" y="180262"/>
                  </a:lnTo>
                  <a:lnTo>
                    <a:pt x="61993" y="308004"/>
                  </a:lnTo>
                  <a:lnTo>
                    <a:pt x="126991" y="181763"/>
                  </a:lnTo>
                  <a:lnTo>
                    <a:pt x="75714" y="221800"/>
                  </a:lnTo>
                  <a:lnTo>
                    <a:pt x="78267" y="5919"/>
                  </a:lnTo>
                  <a:lnTo>
                    <a:pt x="72649" y="1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08700" y="2286000"/>
              <a:ext cx="1460500" cy="6731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35700" y="2273300"/>
              <a:ext cx="1257300" cy="7239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78550" y="2330450"/>
              <a:ext cx="1320800" cy="5334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178550" y="23304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08700" y="3657600"/>
              <a:ext cx="1460500" cy="6731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35700" y="3657600"/>
              <a:ext cx="1257300" cy="7239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78550" y="3702050"/>
              <a:ext cx="1320800" cy="5334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178550" y="37020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299200" y="1337733"/>
            <a:ext cx="5774267" cy="4521200"/>
            <a:chOff x="4724400" y="1003300"/>
            <a:chExt cx="4330700" cy="3390900"/>
          </a:xfrm>
        </p:grpSpPr>
        <p:sp>
          <p:nvSpPr>
            <p:cNvPr id="41" name="object 41"/>
            <p:cNvSpPr/>
            <p:nvPr/>
          </p:nvSpPr>
          <p:spPr>
            <a:xfrm>
              <a:off x="4724400" y="1003300"/>
              <a:ext cx="4330700" cy="3390900"/>
            </a:xfrm>
            <a:custGeom>
              <a:avLst/>
              <a:gdLst/>
              <a:ahLst/>
              <a:cxnLst/>
              <a:rect l="l" t="t" r="r" b="b"/>
              <a:pathLst>
                <a:path w="4330700" h="3390900">
                  <a:moveTo>
                    <a:pt x="4330700" y="0"/>
                  </a:moveTo>
                  <a:lnTo>
                    <a:pt x="0" y="0"/>
                  </a:lnTo>
                  <a:lnTo>
                    <a:pt x="0" y="3390900"/>
                  </a:lnTo>
                  <a:lnTo>
                    <a:pt x="4330700" y="3390900"/>
                  </a:lnTo>
                  <a:lnTo>
                    <a:pt x="43307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64300" y="2857500"/>
              <a:ext cx="749300" cy="9525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16700" y="2908300"/>
              <a:ext cx="495300" cy="6985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46850" y="2901950"/>
              <a:ext cx="584200" cy="8128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46850" y="2901950"/>
              <a:ext cx="584200" cy="812800"/>
            </a:xfrm>
            <a:custGeom>
              <a:avLst/>
              <a:gdLst/>
              <a:ahLst/>
              <a:cxnLst/>
              <a:rect l="l" t="t" r="r" b="b"/>
              <a:pathLst>
                <a:path w="584200" h="812800">
                  <a:moveTo>
                    <a:pt x="0" y="520700"/>
                  </a:moveTo>
                  <a:lnTo>
                    <a:pt x="146050" y="520700"/>
                  </a:lnTo>
                  <a:lnTo>
                    <a:pt x="146050" y="0"/>
                  </a:lnTo>
                  <a:lnTo>
                    <a:pt x="438150" y="0"/>
                  </a:lnTo>
                  <a:lnTo>
                    <a:pt x="438150" y="520700"/>
                  </a:lnTo>
                  <a:lnTo>
                    <a:pt x="584200" y="520700"/>
                  </a:lnTo>
                  <a:lnTo>
                    <a:pt x="292100" y="812800"/>
                  </a:lnTo>
                  <a:lnTo>
                    <a:pt x="0" y="5207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951492" y="4064146"/>
            <a:ext cx="574644" cy="504613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6933">
              <a:spcBef>
                <a:spcPts val="20"/>
              </a:spcBef>
            </a:pP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53" dirty="0">
                <a:latin typeface="Trebuchet MS"/>
                <a:cs typeface="Trebuchet MS"/>
              </a:rPr>
              <a:t>t</a:t>
            </a:r>
            <a:r>
              <a:rPr sz="1867" dirty="0">
                <a:latin typeface="Trebuchet MS"/>
                <a:cs typeface="Trebuchet MS"/>
              </a:rPr>
              <a:t>a</a:t>
            </a:r>
            <a:r>
              <a:rPr sz="1867" spc="-53" dirty="0">
                <a:latin typeface="Trebuchet MS"/>
                <a:cs typeface="Trebuchet MS"/>
              </a:rPr>
              <a:t>t</a:t>
            </a:r>
            <a:r>
              <a:rPr sz="1867" dirty="0">
                <a:latin typeface="Trebuchet MS"/>
                <a:cs typeface="Trebuchet MS"/>
              </a:rPr>
              <a:t>e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46881" y="5783954"/>
            <a:ext cx="294978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40" dirty="0">
                <a:latin typeface="Trebuchet MS"/>
                <a:cs typeface="Trebuchet MS"/>
              </a:rPr>
              <a:t>s</a:t>
            </a:r>
            <a:r>
              <a:rPr sz="1867" spc="-13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120" dirty="0">
                <a:latin typeface="Trebuchet MS"/>
                <a:cs typeface="Trebuchet MS"/>
              </a:rPr>
              <a:t>e</a:t>
            </a:r>
            <a:r>
              <a:rPr sz="1867" spc="-133" dirty="0">
                <a:latin typeface="Trebuchet MS"/>
                <a:cs typeface="Trebuchet MS"/>
              </a:rPr>
              <a:t> 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dirty="0">
                <a:latin typeface="Trebuchet MS"/>
                <a:cs typeface="Trebuchet MS"/>
              </a:rPr>
              <a:t>s</a:t>
            </a:r>
            <a:r>
              <a:rPr sz="1867" spc="-120" dirty="0">
                <a:latin typeface="Trebuchet MS"/>
                <a:cs typeface="Trebuchet MS"/>
              </a:rPr>
              <a:t> 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93" dirty="0">
                <a:latin typeface="Trebuchet MS"/>
                <a:cs typeface="Trebuchet MS"/>
              </a:rPr>
              <a:t>u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160" dirty="0">
                <a:latin typeface="Trebuchet MS"/>
                <a:cs typeface="Trebuchet MS"/>
              </a:rPr>
              <a:t>-</a:t>
            </a:r>
            <a:r>
              <a:rPr sz="1867" spc="-127" dirty="0">
                <a:latin typeface="Trebuchet MS"/>
                <a:cs typeface="Trebuchet MS"/>
              </a:rPr>
              <a:t>t</a:t>
            </a:r>
            <a:r>
              <a:rPr sz="1867" spc="-160" dirty="0">
                <a:latin typeface="Trebuchet MS"/>
                <a:cs typeface="Trebuchet MS"/>
              </a:rPr>
              <a:t>ol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00" dirty="0">
                <a:latin typeface="Trebuchet MS"/>
                <a:cs typeface="Trebuchet MS"/>
              </a:rPr>
              <a:t>n</a:t>
            </a:r>
            <a:r>
              <a:rPr sz="1867" spc="-160" dirty="0">
                <a:latin typeface="Trebuchet MS"/>
                <a:cs typeface="Trebuchet MS"/>
              </a:rPr>
              <a:t>t</a:t>
            </a:r>
            <a:r>
              <a:rPr sz="1867" spc="187" dirty="0">
                <a:latin typeface="Trebuchet MS"/>
                <a:cs typeface="Trebuchet MS"/>
              </a:rPr>
              <a:t> </a:t>
            </a:r>
            <a:r>
              <a:rPr sz="1867" spc="-60" dirty="0">
                <a:latin typeface="Trebuchet MS"/>
                <a:cs typeface="Trebuchet MS"/>
              </a:rPr>
              <a:t>w</a:t>
            </a:r>
            <a:r>
              <a:rPr sz="1867" spc="-133" dirty="0">
                <a:latin typeface="Trebuchet MS"/>
                <a:cs typeface="Trebuchet MS"/>
              </a:rPr>
              <a:t>i</a:t>
            </a:r>
            <a:r>
              <a:rPr sz="1867" spc="-140" dirty="0">
                <a:latin typeface="Trebuchet MS"/>
                <a:cs typeface="Trebuchet MS"/>
              </a:rPr>
              <a:t>t</a:t>
            </a:r>
            <a:r>
              <a:rPr sz="1867" spc="-113" dirty="0">
                <a:latin typeface="Trebuchet MS"/>
                <a:cs typeface="Trebuchet MS"/>
              </a:rPr>
              <a:t>h</a:t>
            </a:r>
            <a:r>
              <a:rPr sz="1867" spc="-220" dirty="0">
                <a:latin typeface="Trebuchet MS"/>
                <a:cs typeface="Trebuchet MS"/>
              </a:rPr>
              <a:t> </a:t>
            </a:r>
            <a:r>
              <a:rPr sz="1867" spc="-127" dirty="0">
                <a:latin typeface="Trebuchet MS"/>
                <a:cs typeface="Trebuchet MS"/>
              </a:rPr>
              <a:t>W</a:t>
            </a:r>
            <a:r>
              <a:rPr sz="1867" spc="-152" dirty="0">
                <a:latin typeface="Trebuchet MS"/>
                <a:cs typeface="Trebuchet MS"/>
              </a:rPr>
              <a:t>AL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652934" y="6112933"/>
            <a:ext cx="829733" cy="558800"/>
            <a:chOff x="6489700" y="4584700"/>
            <a:chExt cx="622300" cy="419100"/>
          </a:xfrm>
        </p:grpSpPr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89700" y="4584700"/>
              <a:ext cx="444500" cy="4191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67500" y="4584700"/>
              <a:ext cx="444500" cy="419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6" y="255908"/>
            <a:ext cx="4674447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107" dirty="0">
                <a:latin typeface="Cambria"/>
                <a:cs typeface="Cambria"/>
              </a:rPr>
              <a:t>Fault-tolerance</a:t>
            </a:r>
            <a:endParaRPr sz="5333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086" y="1792033"/>
            <a:ext cx="3101340" cy="4950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sz="3067" spc="-113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0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4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287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3067" spc="-133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7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3067" spc="-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067" spc="-127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3067" spc="-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067" spc="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67" spc="-2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3067" spc="-3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067" spc="24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3067" spc="-107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3067" spc="-5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3067" spc="-67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endParaRPr sz="3067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085" y="2684008"/>
            <a:ext cx="4307840" cy="16588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667" spc="-9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667" spc="-31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7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2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7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152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667" spc="-23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353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2667" spc="-5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13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4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667" spc="-17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87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667" spc="-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22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1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667" spc="-4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spc="-7" dirty="0">
                <a:solidFill>
                  <a:srgbClr val="404040"/>
                </a:solidFill>
                <a:latin typeface="Trebuchet MS"/>
                <a:cs typeface="Trebuchet MS"/>
              </a:rPr>
              <a:t>o  </a:t>
            </a:r>
            <a:r>
              <a:rPr sz="2667" spc="-113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67" spc="-67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-39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667" spc="33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667" spc="-127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667" spc="-3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67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667" spc="-27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667" spc="-87" dirty="0">
                <a:solidFill>
                  <a:srgbClr val="404040"/>
                </a:solidFill>
                <a:latin typeface="Trebuchet MS"/>
                <a:cs typeface="Trebuchet MS"/>
              </a:rPr>
              <a:t>mm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sz="2667" spc="-10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667" spc="7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667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667" spc="-37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67" spc="-26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667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667" spc="-167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667">
              <a:latin typeface="Trebuchet MS"/>
              <a:cs typeface="Trebuchet MS"/>
            </a:endParaRPr>
          </a:p>
          <a:p>
            <a:pPr marL="16933"/>
            <a:r>
              <a:rPr sz="2667" spc="-8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7809" y="1896946"/>
            <a:ext cx="2916767" cy="3715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2572">
              <a:lnSpc>
                <a:spcPts val="2427"/>
              </a:lnSpc>
            </a:pPr>
            <a:r>
              <a:rPr sz="2133" spc="-53" dirty="0">
                <a:latin typeface="Trebuchet MS"/>
                <a:cs typeface="Trebuchet MS"/>
              </a:rPr>
              <a:t>Planner</a:t>
            </a:r>
            <a:endParaRPr sz="21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33">
              <a:latin typeface="Trebuchet MS"/>
              <a:cs typeface="Trebuchet MS"/>
            </a:endParaRPr>
          </a:p>
          <a:p>
            <a:pPr marL="1792349">
              <a:lnSpc>
                <a:spcPct val="101200"/>
              </a:lnSpc>
              <a:spcBef>
                <a:spcPts val="1533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7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1</a:t>
            </a:r>
            <a:endParaRPr sz="1867">
              <a:latin typeface="Trebuchet MS"/>
              <a:cs typeface="Trebuchet MS"/>
            </a:endParaRPr>
          </a:p>
          <a:p>
            <a:pPr marL="2219905">
              <a:lnSpc>
                <a:spcPts val="1387"/>
              </a:lnSpc>
              <a:spcBef>
                <a:spcPts val="1853"/>
              </a:spcBef>
            </a:pPr>
            <a:r>
              <a:rPr sz="1867" spc="-120" dirty="0">
                <a:latin typeface="Trebuchet MS"/>
                <a:cs typeface="Trebuchet MS"/>
              </a:rPr>
              <a:t>e</a:t>
            </a:r>
            <a:endParaRPr sz="1867">
              <a:latin typeface="Trebuchet MS"/>
              <a:cs typeface="Trebuchet MS"/>
            </a:endParaRPr>
          </a:p>
          <a:p>
            <a:pPr marL="2219905">
              <a:lnSpc>
                <a:spcPts val="987"/>
              </a:lnSpc>
            </a:pPr>
            <a:r>
              <a:rPr sz="1867" spc="-160" dirty="0">
                <a:latin typeface="Trebuchet MS"/>
                <a:cs typeface="Trebuchet MS"/>
              </a:rPr>
              <a:t>t</a:t>
            </a:r>
            <a:endParaRPr sz="1867">
              <a:latin typeface="Trebuchet MS"/>
              <a:cs typeface="Trebuchet MS"/>
            </a:endParaRPr>
          </a:p>
          <a:p>
            <a:pPr>
              <a:lnSpc>
                <a:spcPts val="27"/>
              </a:lnSpc>
              <a:tabLst>
                <a:tab pos="2219905" algn="l"/>
              </a:tabLst>
            </a:pPr>
            <a:r>
              <a:rPr sz="2133" spc="-93" dirty="0">
                <a:latin typeface="Trebuchet MS"/>
                <a:cs typeface="Trebuchet MS"/>
              </a:rPr>
              <a:t>source	</a:t>
            </a:r>
            <a:r>
              <a:rPr sz="2800" spc="-59" baseline="-15873" dirty="0">
                <a:latin typeface="Trebuchet MS"/>
                <a:cs typeface="Trebuchet MS"/>
              </a:rPr>
              <a:t>st</a:t>
            </a:r>
            <a:endParaRPr sz="2800" baseline="-15873">
              <a:latin typeface="Trebuchet MS"/>
              <a:cs typeface="Trebuchet MS"/>
            </a:endParaRPr>
          </a:p>
          <a:p>
            <a:pPr marL="2219905">
              <a:lnSpc>
                <a:spcPts val="1307"/>
              </a:lnSpc>
            </a:pPr>
            <a:r>
              <a:rPr sz="1867" spc="-53" dirty="0">
                <a:latin typeface="Trebuchet MS"/>
                <a:cs typeface="Trebuchet MS"/>
              </a:rPr>
              <a:t>a</a:t>
            </a:r>
            <a:endParaRPr sz="1867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33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933">
              <a:latin typeface="Trebuchet MS"/>
              <a:cs typeface="Trebuchet MS"/>
            </a:endParaRPr>
          </a:p>
          <a:p>
            <a:pPr marL="1792349">
              <a:lnSpc>
                <a:spcPct val="101200"/>
              </a:lnSpc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127" dirty="0">
                <a:latin typeface="Trebuchet MS"/>
                <a:cs typeface="Trebuchet MS"/>
              </a:rPr>
              <a:t>nc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emen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13" dirty="0">
                <a:latin typeface="Trebuchet MS"/>
                <a:cs typeface="Trebuchet MS"/>
              </a:rPr>
              <a:t>l  Execution</a:t>
            </a:r>
            <a:r>
              <a:rPr sz="1867" spc="-27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2</a:t>
            </a:r>
            <a:endParaRPr sz="1867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51600" y="1371600"/>
            <a:ext cx="4284133" cy="4470400"/>
            <a:chOff x="4838700" y="1028700"/>
            <a:chExt cx="3213100" cy="3352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9900" y="2679700"/>
              <a:ext cx="723900" cy="609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6131" y="2738386"/>
              <a:ext cx="588276" cy="4611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6131" y="2738385"/>
              <a:ext cx="588645" cy="461645"/>
            </a:xfrm>
            <a:custGeom>
              <a:avLst/>
              <a:gdLst/>
              <a:ahLst/>
              <a:cxnLst/>
              <a:rect l="l" t="t" r="r" b="b"/>
              <a:pathLst>
                <a:path w="588645" h="461644">
                  <a:moveTo>
                    <a:pt x="0" y="303624"/>
                  </a:moveTo>
                  <a:lnTo>
                    <a:pt x="384693" y="78770"/>
                  </a:lnTo>
                  <a:lnTo>
                    <a:pt x="338651" y="0"/>
                  </a:lnTo>
                  <a:lnTo>
                    <a:pt x="588276" y="65458"/>
                  </a:lnTo>
                  <a:lnTo>
                    <a:pt x="522818" y="315082"/>
                  </a:lnTo>
                  <a:lnTo>
                    <a:pt x="476776" y="236312"/>
                  </a:lnTo>
                  <a:lnTo>
                    <a:pt x="92083" y="461166"/>
                  </a:lnTo>
                  <a:lnTo>
                    <a:pt x="0" y="303624"/>
                  </a:lnTo>
                  <a:close/>
                </a:path>
              </a:pathLst>
            </a:custGeom>
            <a:ln w="12700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7200" y="3327400"/>
              <a:ext cx="698500" cy="622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4300" y="3375732"/>
              <a:ext cx="564981" cy="48111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04301" y="3375732"/>
              <a:ext cx="565150" cy="481330"/>
            </a:xfrm>
            <a:custGeom>
              <a:avLst/>
              <a:gdLst/>
              <a:ahLst/>
              <a:cxnLst/>
              <a:rect l="l" t="t" r="r" b="b"/>
              <a:pathLst>
                <a:path w="565150" h="481329">
                  <a:moveTo>
                    <a:pt x="105617" y="0"/>
                  </a:moveTo>
                  <a:lnTo>
                    <a:pt x="468983" y="257902"/>
                  </a:lnTo>
                  <a:lnTo>
                    <a:pt x="521791" y="183499"/>
                  </a:lnTo>
                  <a:lnTo>
                    <a:pt x="564980" y="437923"/>
                  </a:lnTo>
                  <a:lnTo>
                    <a:pt x="310557" y="481113"/>
                  </a:lnTo>
                  <a:lnTo>
                    <a:pt x="363365" y="406709"/>
                  </a:lnTo>
                  <a:lnTo>
                    <a:pt x="0" y="148807"/>
                  </a:lnTo>
                  <a:lnTo>
                    <a:pt x="105617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8700" y="2819400"/>
              <a:ext cx="1016000" cy="1003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060700"/>
              <a:ext cx="914400" cy="558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08549" y="2863850"/>
              <a:ext cx="876300" cy="863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08550" y="28638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2590800"/>
              <a:ext cx="736600" cy="609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8518" y="2649151"/>
              <a:ext cx="596284" cy="4522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88518" y="2649151"/>
              <a:ext cx="596900" cy="452755"/>
            </a:xfrm>
            <a:custGeom>
              <a:avLst/>
              <a:gdLst/>
              <a:ahLst/>
              <a:cxnLst/>
              <a:rect l="l" t="t" r="r" b="b"/>
              <a:pathLst>
                <a:path w="596900" h="452755">
                  <a:moveTo>
                    <a:pt x="86488" y="0"/>
                  </a:moveTo>
                  <a:lnTo>
                    <a:pt x="478848" y="211192"/>
                  </a:lnTo>
                  <a:lnTo>
                    <a:pt x="522092" y="130851"/>
                  </a:lnTo>
                  <a:lnTo>
                    <a:pt x="596283" y="378021"/>
                  </a:lnTo>
                  <a:lnTo>
                    <a:pt x="349115" y="452213"/>
                  </a:lnTo>
                  <a:lnTo>
                    <a:pt x="392359" y="371873"/>
                  </a:lnTo>
                  <a:lnTo>
                    <a:pt x="0" y="160681"/>
                  </a:lnTo>
                  <a:lnTo>
                    <a:pt x="86488" y="0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0600" y="1028700"/>
              <a:ext cx="1549400" cy="11049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11900" y="1320800"/>
              <a:ext cx="1028700" cy="5461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40450" y="1073150"/>
              <a:ext cx="1409700" cy="965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40450" y="1073150"/>
              <a:ext cx="1409700" cy="965200"/>
            </a:xfrm>
            <a:custGeom>
              <a:avLst/>
              <a:gdLst/>
              <a:ahLst/>
              <a:cxnLst/>
              <a:rect l="l" t="t" r="r" b="b"/>
              <a:pathLst>
                <a:path w="1409700" h="965200">
                  <a:moveTo>
                    <a:pt x="0" y="482600"/>
                  </a:moveTo>
                  <a:lnTo>
                    <a:pt x="704850" y="0"/>
                  </a:lnTo>
                  <a:lnTo>
                    <a:pt x="1409700" y="482600"/>
                  </a:lnTo>
                  <a:lnTo>
                    <a:pt x="704850" y="965200"/>
                  </a:lnTo>
                  <a:lnTo>
                    <a:pt x="0" y="4826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770606" y="2019217"/>
              <a:ext cx="127000" cy="308610"/>
            </a:xfrm>
            <a:custGeom>
              <a:avLst/>
              <a:gdLst/>
              <a:ahLst/>
              <a:cxnLst/>
              <a:rect l="l" t="t" r="r" b="b"/>
              <a:pathLst>
                <a:path w="127000" h="308610">
                  <a:moveTo>
                    <a:pt x="72649" y="166"/>
                  </a:moveTo>
                  <a:lnTo>
                    <a:pt x="65634" y="83"/>
                  </a:lnTo>
                  <a:lnTo>
                    <a:pt x="58621" y="0"/>
                  </a:lnTo>
                  <a:lnTo>
                    <a:pt x="52868" y="5618"/>
                  </a:lnTo>
                  <a:lnTo>
                    <a:pt x="50316" y="221500"/>
                  </a:lnTo>
                  <a:lnTo>
                    <a:pt x="0" y="180262"/>
                  </a:lnTo>
                  <a:lnTo>
                    <a:pt x="61993" y="308004"/>
                  </a:lnTo>
                  <a:lnTo>
                    <a:pt x="126991" y="181763"/>
                  </a:lnTo>
                  <a:lnTo>
                    <a:pt x="75714" y="221800"/>
                  </a:lnTo>
                  <a:lnTo>
                    <a:pt x="78267" y="5919"/>
                  </a:lnTo>
                  <a:lnTo>
                    <a:pt x="72649" y="1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08700" y="2286000"/>
              <a:ext cx="1460500" cy="6731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35700" y="2273300"/>
              <a:ext cx="1257300" cy="7239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78550" y="2330450"/>
              <a:ext cx="1320800" cy="533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78550" y="23304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15200" y="3365500"/>
              <a:ext cx="736600" cy="609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93071" y="3416024"/>
              <a:ext cx="582364" cy="46697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393071" y="3416024"/>
              <a:ext cx="582930" cy="467359"/>
            </a:xfrm>
            <a:custGeom>
              <a:avLst/>
              <a:gdLst/>
              <a:ahLst/>
              <a:cxnLst/>
              <a:rect l="l" t="t" r="r" b="b"/>
              <a:pathLst>
                <a:path w="582929" h="467360">
                  <a:moveTo>
                    <a:pt x="0" y="311696"/>
                  </a:moveTo>
                  <a:lnTo>
                    <a:pt x="379162" y="77638"/>
                  </a:lnTo>
                  <a:lnTo>
                    <a:pt x="331236" y="0"/>
                  </a:lnTo>
                  <a:lnTo>
                    <a:pt x="582365" y="59424"/>
                  </a:lnTo>
                  <a:lnTo>
                    <a:pt x="522942" y="310553"/>
                  </a:lnTo>
                  <a:lnTo>
                    <a:pt x="475015" y="232915"/>
                  </a:lnTo>
                  <a:lnTo>
                    <a:pt x="95853" y="466973"/>
                  </a:lnTo>
                  <a:lnTo>
                    <a:pt x="0" y="311696"/>
                  </a:lnTo>
                  <a:close/>
                </a:path>
              </a:pathLst>
            </a:custGeom>
            <a:ln w="12699">
              <a:solidFill>
                <a:srgbClr val="626262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08700" y="3657600"/>
              <a:ext cx="1460500" cy="6731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35700" y="3657600"/>
              <a:ext cx="1257300" cy="7239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78550" y="3702050"/>
              <a:ext cx="1320800" cy="5334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178550" y="3702050"/>
              <a:ext cx="1320800" cy="533400"/>
            </a:xfrm>
            <a:custGeom>
              <a:avLst/>
              <a:gdLst/>
              <a:ahLst/>
              <a:cxnLst/>
              <a:rect l="l" t="t" r="r" b="b"/>
              <a:pathLst>
                <a:path w="1320800" h="533400">
                  <a:moveTo>
                    <a:pt x="0" y="88901"/>
                  </a:moveTo>
                  <a:lnTo>
                    <a:pt x="6986" y="54296"/>
                  </a:lnTo>
                  <a:lnTo>
                    <a:pt x="26038" y="26038"/>
                  </a:lnTo>
                  <a:lnTo>
                    <a:pt x="54296" y="6986"/>
                  </a:lnTo>
                  <a:lnTo>
                    <a:pt x="88901" y="0"/>
                  </a:lnTo>
                  <a:lnTo>
                    <a:pt x="1231898" y="0"/>
                  </a:lnTo>
                  <a:lnTo>
                    <a:pt x="1266503" y="6986"/>
                  </a:lnTo>
                  <a:lnTo>
                    <a:pt x="1294761" y="26038"/>
                  </a:lnTo>
                  <a:lnTo>
                    <a:pt x="1313813" y="54296"/>
                  </a:lnTo>
                  <a:lnTo>
                    <a:pt x="1320800" y="88901"/>
                  </a:lnTo>
                  <a:lnTo>
                    <a:pt x="1320800" y="444498"/>
                  </a:lnTo>
                  <a:lnTo>
                    <a:pt x="1313813" y="479103"/>
                  </a:lnTo>
                  <a:lnTo>
                    <a:pt x="1294761" y="507361"/>
                  </a:lnTo>
                  <a:lnTo>
                    <a:pt x="1266503" y="526413"/>
                  </a:lnTo>
                  <a:lnTo>
                    <a:pt x="1231898" y="533400"/>
                  </a:lnTo>
                  <a:lnTo>
                    <a:pt x="88901" y="533400"/>
                  </a:lnTo>
                  <a:lnTo>
                    <a:pt x="54296" y="526413"/>
                  </a:lnTo>
                  <a:lnTo>
                    <a:pt x="26038" y="507361"/>
                  </a:lnTo>
                  <a:lnTo>
                    <a:pt x="6986" y="479103"/>
                  </a:lnTo>
                  <a:lnTo>
                    <a:pt x="0" y="444498"/>
                  </a:lnTo>
                  <a:lnTo>
                    <a:pt x="0" y="88901"/>
                  </a:lnTo>
                  <a:close/>
                </a:path>
              </a:pathLst>
            </a:custGeom>
            <a:ln w="12700">
              <a:solidFill>
                <a:srgbClr val="19A2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64300" y="2857500"/>
              <a:ext cx="749300" cy="9525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16700" y="2908300"/>
              <a:ext cx="495300" cy="6985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46850" y="2901950"/>
              <a:ext cx="584200" cy="8128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546850" y="2901950"/>
              <a:ext cx="584200" cy="812800"/>
            </a:xfrm>
            <a:custGeom>
              <a:avLst/>
              <a:gdLst/>
              <a:ahLst/>
              <a:cxnLst/>
              <a:rect l="l" t="t" r="r" b="b"/>
              <a:pathLst>
                <a:path w="584200" h="812800">
                  <a:moveTo>
                    <a:pt x="0" y="520700"/>
                  </a:moveTo>
                  <a:lnTo>
                    <a:pt x="146050" y="520700"/>
                  </a:lnTo>
                  <a:lnTo>
                    <a:pt x="146050" y="0"/>
                  </a:lnTo>
                  <a:lnTo>
                    <a:pt x="438150" y="0"/>
                  </a:lnTo>
                  <a:lnTo>
                    <a:pt x="438150" y="520700"/>
                  </a:lnTo>
                  <a:lnTo>
                    <a:pt x="584200" y="520700"/>
                  </a:lnTo>
                  <a:lnTo>
                    <a:pt x="292100" y="812800"/>
                  </a:lnTo>
                  <a:lnTo>
                    <a:pt x="0" y="5207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231467" y="1270000"/>
            <a:ext cx="5774267" cy="4521200"/>
            <a:chOff x="4673600" y="952500"/>
            <a:chExt cx="4330700" cy="3390900"/>
          </a:xfrm>
        </p:grpSpPr>
        <p:sp>
          <p:nvSpPr>
            <p:cNvPr id="41" name="object 41"/>
            <p:cNvSpPr/>
            <p:nvPr/>
          </p:nvSpPr>
          <p:spPr>
            <a:xfrm>
              <a:off x="4673600" y="952500"/>
              <a:ext cx="4330700" cy="3390900"/>
            </a:xfrm>
            <a:custGeom>
              <a:avLst/>
              <a:gdLst/>
              <a:ahLst/>
              <a:cxnLst/>
              <a:rect l="l" t="t" r="r" b="b"/>
              <a:pathLst>
                <a:path w="4330700" h="3390900">
                  <a:moveTo>
                    <a:pt x="4330700" y="0"/>
                  </a:moveTo>
                  <a:lnTo>
                    <a:pt x="0" y="0"/>
                  </a:lnTo>
                  <a:lnTo>
                    <a:pt x="0" y="3390900"/>
                  </a:lnTo>
                  <a:lnTo>
                    <a:pt x="4330700" y="3390900"/>
                  </a:lnTo>
                  <a:lnTo>
                    <a:pt x="433070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1300" y="2806700"/>
              <a:ext cx="1016000" cy="1003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13700" y="3048000"/>
              <a:ext cx="698500" cy="5588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31150" y="2851150"/>
              <a:ext cx="876300" cy="8636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31150" y="2851150"/>
              <a:ext cx="876300" cy="863600"/>
            </a:xfrm>
            <a:custGeom>
              <a:avLst/>
              <a:gdLst/>
              <a:ahLst/>
              <a:cxnLst/>
              <a:rect l="l" t="t" r="r" b="b"/>
              <a:pathLst>
                <a:path w="876300" h="863600">
                  <a:moveTo>
                    <a:pt x="0" y="431800"/>
                  </a:moveTo>
                  <a:lnTo>
                    <a:pt x="2571" y="384750"/>
                  </a:lnTo>
                  <a:lnTo>
                    <a:pt x="10105" y="339168"/>
                  </a:lnTo>
                  <a:lnTo>
                    <a:pt x="22337" y="295317"/>
                  </a:lnTo>
                  <a:lnTo>
                    <a:pt x="38997" y="253461"/>
                  </a:lnTo>
                  <a:lnTo>
                    <a:pt x="59820" y="213862"/>
                  </a:lnTo>
                  <a:lnTo>
                    <a:pt x="84537" y="176784"/>
                  </a:lnTo>
                  <a:lnTo>
                    <a:pt x="112882" y="142491"/>
                  </a:lnTo>
                  <a:lnTo>
                    <a:pt x="144586" y="111246"/>
                  </a:lnTo>
                  <a:lnTo>
                    <a:pt x="179384" y="83312"/>
                  </a:lnTo>
                  <a:lnTo>
                    <a:pt x="217007" y="58953"/>
                  </a:lnTo>
                  <a:lnTo>
                    <a:pt x="257188" y="38432"/>
                  </a:lnTo>
                  <a:lnTo>
                    <a:pt x="299660" y="22013"/>
                  </a:lnTo>
                  <a:lnTo>
                    <a:pt x="344156" y="9959"/>
                  </a:lnTo>
                  <a:lnTo>
                    <a:pt x="390408" y="2533"/>
                  </a:lnTo>
                  <a:lnTo>
                    <a:pt x="438150" y="0"/>
                  </a:lnTo>
                  <a:lnTo>
                    <a:pt x="485891" y="2533"/>
                  </a:lnTo>
                  <a:lnTo>
                    <a:pt x="532143" y="9959"/>
                  </a:lnTo>
                  <a:lnTo>
                    <a:pt x="576639" y="22013"/>
                  </a:lnTo>
                  <a:lnTo>
                    <a:pt x="619111" y="38432"/>
                  </a:lnTo>
                  <a:lnTo>
                    <a:pt x="659292" y="58953"/>
                  </a:lnTo>
                  <a:lnTo>
                    <a:pt x="696915" y="83312"/>
                  </a:lnTo>
                  <a:lnTo>
                    <a:pt x="731713" y="111246"/>
                  </a:lnTo>
                  <a:lnTo>
                    <a:pt x="763417" y="142491"/>
                  </a:lnTo>
                  <a:lnTo>
                    <a:pt x="791762" y="176784"/>
                  </a:lnTo>
                  <a:lnTo>
                    <a:pt x="816479" y="213862"/>
                  </a:lnTo>
                  <a:lnTo>
                    <a:pt x="837302" y="253461"/>
                  </a:lnTo>
                  <a:lnTo>
                    <a:pt x="853962" y="295317"/>
                  </a:lnTo>
                  <a:lnTo>
                    <a:pt x="866194" y="339168"/>
                  </a:lnTo>
                  <a:lnTo>
                    <a:pt x="873729" y="384750"/>
                  </a:lnTo>
                  <a:lnTo>
                    <a:pt x="876300" y="431800"/>
                  </a:lnTo>
                  <a:lnTo>
                    <a:pt x="873729" y="478849"/>
                  </a:lnTo>
                  <a:lnTo>
                    <a:pt x="866194" y="524431"/>
                  </a:lnTo>
                  <a:lnTo>
                    <a:pt x="853962" y="568282"/>
                  </a:lnTo>
                  <a:lnTo>
                    <a:pt x="837302" y="610138"/>
                  </a:lnTo>
                  <a:lnTo>
                    <a:pt x="816479" y="649737"/>
                  </a:lnTo>
                  <a:lnTo>
                    <a:pt x="791762" y="686815"/>
                  </a:lnTo>
                  <a:lnTo>
                    <a:pt x="763417" y="721108"/>
                  </a:lnTo>
                  <a:lnTo>
                    <a:pt x="731713" y="752353"/>
                  </a:lnTo>
                  <a:lnTo>
                    <a:pt x="696915" y="780287"/>
                  </a:lnTo>
                  <a:lnTo>
                    <a:pt x="659292" y="804646"/>
                  </a:lnTo>
                  <a:lnTo>
                    <a:pt x="619111" y="825167"/>
                  </a:lnTo>
                  <a:lnTo>
                    <a:pt x="576639" y="841586"/>
                  </a:lnTo>
                  <a:lnTo>
                    <a:pt x="532143" y="853640"/>
                  </a:lnTo>
                  <a:lnTo>
                    <a:pt x="485891" y="861066"/>
                  </a:lnTo>
                  <a:lnTo>
                    <a:pt x="438150" y="863600"/>
                  </a:lnTo>
                  <a:lnTo>
                    <a:pt x="390408" y="861066"/>
                  </a:lnTo>
                  <a:lnTo>
                    <a:pt x="344156" y="853640"/>
                  </a:lnTo>
                  <a:lnTo>
                    <a:pt x="299660" y="841586"/>
                  </a:lnTo>
                  <a:lnTo>
                    <a:pt x="257188" y="825167"/>
                  </a:lnTo>
                  <a:lnTo>
                    <a:pt x="217007" y="804646"/>
                  </a:lnTo>
                  <a:lnTo>
                    <a:pt x="179384" y="780287"/>
                  </a:lnTo>
                  <a:lnTo>
                    <a:pt x="144586" y="752353"/>
                  </a:lnTo>
                  <a:lnTo>
                    <a:pt x="112882" y="721108"/>
                  </a:lnTo>
                  <a:lnTo>
                    <a:pt x="84537" y="686815"/>
                  </a:lnTo>
                  <a:lnTo>
                    <a:pt x="59820" y="649737"/>
                  </a:lnTo>
                  <a:lnTo>
                    <a:pt x="38997" y="610138"/>
                  </a:lnTo>
                  <a:lnTo>
                    <a:pt x="22337" y="568282"/>
                  </a:lnTo>
                  <a:lnTo>
                    <a:pt x="10105" y="524431"/>
                  </a:lnTo>
                  <a:lnTo>
                    <a:pt x="2571" y="478849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16A75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912036" y="4174671"/>
            <a:ext cx="481753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140" dirty="0">
                <a:latin typeface="Trebuchet MS"/>
                <a:cs typeface="Trebuchet MS"/>
              </a:rPr>
              <a:t>s</a:t>
            </a:r>
            <a:r>
              <a:rPr sz="2133" spc="-13" dirty="0">
                <a:latin typeface="Trebuchet MS"/>
                <a:cs typeface="Trebuchet MS"/>
              </a:rPr>
              <a:t>i</a:t>
            </a:r>
            <a:r>
              <a:rPr sz="2133" spc="27" dirty="0">
                <a:latin typeface="Trebuchet MS"/>
                <a:cs typeface="Trebuchet MS"/>
              </a:rPr>
              <a:t>n</a:t>
            </a:r>
            <a:r>
              <a:rPr sz="2133" spc="-87" dirty="0">
                <a:latin typeface="Trebuchet MS"/>
                <a:cs typeface="Trebuchet MS"/>
              </a:rPr>
              <a:t>k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573369" y="5036591"/>
            <a:ext cx="1158240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01597" marR="6773" indent="-84665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I</a:t>
            </a:r>
            <a:r>
              <a:rPr sz="1867" spc="-20" dirty="0">
                <a:latin typeface="Trebuchet MS"/>
                <a:cs typeface="Trebuchet MS"/>
              </a:rPr>
              <a:t>d</a:t>
            </a:r>
            <a:r>
              <a:rPr sz="1867" spc="-93" dirty="0">
                <a:latin typeface="Trebuchet MS"/>
                <a:cs typeface="Trebuchet MS"/>
              </a:rPr>
              <a:t>em</a:t>
            </a:r>
            <a:r>
              <a:rPr sz="1867" spc="20" dirty="0">
                <a:latin typeface="Trebuchet MS"/>
                <a:cs typeface="Trebuchet MS"/>
              </a:rPr>
              <a:t>p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93" dirty="0">
                <a:latin typeface="Trebuchet MS"/>
                <a:cs typeface="Trebuchet MS"/>
              </a:rPr>
              <a:t>en</a:t>
            </a:r>
            <a:r>
              <a:rPr sz="1867" spc="-133" dirty="0">
                <a:latin typeface="Trebuchet MS"/>
                <a:cs typeface="Trebuchet MS"/>
              </a:rPr>
              <a:t>t  </a:t>
            </a:r>
            <a:r>
              <a:rPr sz="1867" spc="-27" dirty="0">
                <a:latin typeface="Trebuchet MS"/>
                <a:cs typeface="Trebuchet MS"/>
              </a:rPr>
              <a:t>b</a:t>
            </a:r>
            <a:r>
              <a:rPr sz="1867" spc="-67" dirty="0">
                <a:latin typeface="Trebuchet MS"/>
                <a:cs typeface="Trebuchet MS"/>
              </a:rPr>
              <a:t>y</a:t>
            </a:r>
            <a:r>
              <a:rPr sz="1867" spc="-180" dirty="0">
                <a:latin typeface="Trebuchet MS"/>
                <a:cs typeface="Trebuchet MS"/>
              </a:rPr>
              <a:t> </a:t>
            </a:r>
            <a:r>
              <a:rPr sz="1867" spc="-27" dirty="0">
                <a:latin typeface="Trebuchet MS"/>
                <a:cs typeface="Trebuchet MS"/>
              </a:rPr>
              <a:t>d</a:t>
            </a:r>
            <a:r>
              <a:rPr sz="1867" spc="-47" dirty="0">
                <a:latin typeface="Trebuchet MS"/>
                <a:cs typeface="Trebuchet MS"/>
              </a:rPr>
              <a:t>e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140" dirty="0">
                <a:latin typeface="Trebuchet MS"/>
                <a:cs typeface="Trebuchet MS"/>
              </a:rPr>
              <a:t>i</a:t>
            </a:r>
            <a:r>
              <a:rPr sz="1867" spc="-13" dirty="0">
                <a:latin typeface="Trebuchet MS"/>
                <a:cs typeface="Trebuchet MS"/>
              </a:rPr>
              <a:t>g</a:t>
            </a:r>
            <a:r>
              <a:rPr sz="1867" spc="-33" dirty="0">
                <a:latin typeface="Trebuchet MS"/>
                <a:cs typeface="Trebuchet MS"/>
              </a:rPr>
              <a:t>n</a:t>
            </a:r>
            <a:endParaRPr sz="18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54" y="4087706"/>
            <a:ext cx="180086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2400" spc="-80" dirty="0">
                <a:solidFill>
                  <a:srgbClr val="D6DE23"/>
                </a:solidFill>
                <a:latin typeface="Trebuchet MS"/>
                <a:cs typeface="Trebuchet MS"/>
              </a:rPr>
              <a:t>DataFrames, </a:t>
            </a:r>
            <a:r>
              <a:rPr sz="2400" spc="-73" dirty="0">
                <a:solidFill>
                  <a:srgbClr val="D6DE23"/>
                </a:solidFill>
                <a:latin typeface="Trebuchet MS"/>
                <a:cs typeface="Trebuchet MS"/>
              </a:rPr>
              <a:t> </a:t>
            </a:r>
            <a:r>
              <a:rPr sz="2400" spc="-13" dirty="0">
                <a:solidFill>
                  <a:srgbClr val="D6DE23"/>
                </a:solidFill>
                <a:latin typeface="Trebuchet MS"/>
                <a:cs typeface="Trebuchet MS"/>
              </a:rPr>
              <a:t>Da</a:t>
            </a:r>
            <a:r>
              <a:rPr sz="2400" spc="-147" dirty="0">
                <a:solidFill>
                  <a:srgbClr val="D6DE23"/>
                </a:solidFill>
                <a:latin typeface="Trebuchet MS"/>
                <a:cs typeface="Trebuchet MS"/>
              </a:rPr>
              <a:t>t</a:t>
            </a:r>
            <a:r>
              <a:rPr sz="2400" spc="-33" dirty="0">
                <a:solidFill>
                  <a:srgbClr val="D6DE23"/>
                </a:solidFill>
                <a:latin typeface="Trebuchet MS"/>
                <a:cs typeface="Trebuchet MS"/>
              </a:rPr>
              <a:t>a</a:t>
            </a:r>
            <a:r>
              <a:rPr sz="2400" spc="27" dirty="0">
                <a:solidFill>
                  <a:srgbClr val="D6DE23"/>
                </a:solidFill>
                <a:latin typeface="Trebuchet MS"/>
                <a:cs typeface="Trebuchet MS"/>
              </a:rPr>
              <a:t>s</a:t>
            </a:r>
            <a:r>
              <a:rPr sz="2400" spc="-133" dirty="0">
                <a:solidFill>
                  <a:srgbClr val="D6DE23"/>
                </a:solidFill>
                <a:latin typeface="Trebuchet MS"/>
                <a:cs typeface="Trebuchet MS"/>
              </a:rPr>
              <a:t>e</a:t>
            </a:r>
            <a:r>
              <a:rPr sz="2400" spc="-147" dirty="0">
                <a:solidFill>
                  <a:srgbClr val="D6DE23"/>
                </a:solidFill>
                <a:latin typeface="Trebuchet MS"/>
                <a:cs typeface="Trebuchet MS"/>
              </a:rPr>
              <a:t>t</a:t>
            </a:r>
            <a:r>
              <a:rPr sz="2400" spc="27" dirty="0">
                <a:solidFill>
                  <a:srgbClr val="D6DE23"/>
                </a:solidFill>
                <a:latin typeface="Trebuchet MS"/>
                <a:cs typeface="Trebuchet MS"/>
              </a:rPr>
              <a:t>s</a:t>
            </a:r>
            <a:r>
              <a:rPr sz="2400" spc="-287" dirty="0">
                <a:solidFill>
                  <a:srgbClr val="D6DE23"/>
                </a:solidFill>
                <a:latin typeface="Trebuchet MS"/>
                <a:cs typeface="Trebuchet MS"/>
              </a:rPr>
              <a:t>,</a:t>
            </a:r>
            <a:r>
              <a:rPr sz="2400" spc="-240" dirty="0">
                <a:solidFill>
                  <a:srgbClr val="D6DE23"/>
                </a:solidFill>
                <a:latin typeface="Trebuchet MS"/>
                <a:cs typeface="Trebuchet MS"/>
              </a:rPr>
              <a:t> </a:t>
            </a:r>
            <a:r>
              <a:rPr sz="2400" spc="127" dirty="0">
                <a:solidFill>
                  <a:srgbClr val="D6DE23"/>
                </a:solidFill>
                <a:latin typeface="Trebuchet MS"/>
                <a:cs typeface="Trebuchet MS"/>
              </a:rPr>
              <a:t>S</a:t>
            </a:r>
            <a:r>
              <a:rPr sz="2400" spc="-33" dirty="0">
                <a:solidFill>
                  <a:srgbClr val="D6DE23"/>
                </a:solidFill>
                <a:latin typeface="Trebuchet MS"/>
                <a:cs typeface="Trebuchet MS"/>
              </a:rPr>
              <a:t>QL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98366" y="1673925"/>
            <a:ext cx="1022773" cy="394547"/>
          </a:xfrm>
          <a:custGeom>
            <a:avLst/>
            <a:gdLst/>
            <a:ahLst/>
            <a:cxnLst/>
            <a:rect l="l" t="t" r="r" b="b"/>
            <a:pathLst>
              <a:path w="767079" h="295909">
                <a:moveTo>
                  <a:pt x="0" y="49274"/>
                </a:moveTo>
                <a:lnTo>
                  <a:pt x="3872" y="30094"/>
                </a:lnTo>
                <a:lnTo>
                  <a:pt x="14432" y="14432"/>
                </a:lnTo>
                <a:lnTo>
                  <a:pt x="30094" y="3872"/>
                </a:lnTo>
                <a:lnTo>
                  <a:pt x="49274" y="0"/>
                </a:lnTo>
                <a:lnTo>
                  <a:pt x="717349" y="0"/>
                </a:lnTo>
                <a:lnTo>
                  <a:pt x="736529" y="3872"/>
                </a:lnTo>
                <a:lnTo>
                  <a:pt x="752191" y="14432"/>
                </a:lnTo>
                <a:lnTo>
                  <a:pt x="762751" y="30094"/>
                </a:lnTo>
                <a:lnTo>
                  <a:pt x="766624" y="49274"/>
                </a:lnTo>
                <a:lnTo>
                  <a:pt x="766624" y="246368"/>
                </a:lnTo>
                <a:lnTo>
                  <a:pt x="762751" y="265548"/>
                </a:lnTo>
                <a:lnTo>
                  <a:pt x="752191" y="281210"/>
                </a:lnTo>
                <a:lnTo>
                  <a:pt x="736529" y="291770"/>
                </a:lnTo>
                <a:lnTo>
                  <a:pt x="717349" y="295643"/>
                </a:lnTo>
                <a:lnTo>
                  <a:pt x="49274" y="295643"/>
                </a:lnTo>
                <a:lnTo>
                  <a:pt x="30094" y="291770"/>
                </a:lnTo>
                <a:lnTo>
                  <a:pt x="14432" y="281210"/>
                </a:lnTo>
                <a:lnTo>
                  <a:pt x="3872" y="265548"/>
                </a:lnTo>
                <a:lnTo>
                  <a:pt x="0" y="246368"/>
                </a:lnTo>
                <a:lnTo>
                  <a:pt x="0" y="49274"/>
                </a:lnTo>
                <a:close/>
              </a:path>
            </a:pathLst>
          </a:custGeom>
          <a:ln w="12700">
            <a:solidFill>
              <a:srgbClr val="1EA3B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403047" y="1628987"/>
            <a:ext cx="812800" cy="4374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2189" marR="6773" indent="-176102">
              <a:lnSpc>
                <a:spcPct val="101000"/>
              </a:lnSpc>
              <a:spcBef>
                <a:spcPts val="120"/>
              </a:spcBef>
            </a:pPr>
            <a:r>
              <a:rPr sz="1400" spc="-7" dirty="0">
                <a:solidFill>
                  <a:srgbClr val="1EA3B5"/>
                </a:solidFill>
                <a:latin typeface="Trebuchet MS"/>
                <a:cs typeface="Trebuchet MS"/>
              </a:rPr>
              <a:t>R</a:t>
            </a:r>
            <a:r>
              <a:rPr sz="1400" spc="-67" dirty="0">
                <a:solidFill>
                  <a:srgbClr val="1EA3B5"/>
                </a:solidFill>
                <a:latin typeface="Trebuchet MS"/>
                <a:cs typeface="Trebuchet MS"/>
              </a:rPr>
              <a:t>e</a:t>
            </a:r>
            <a:r>
              <a:rPr sz="1400" spc="-27" dirty="0">
                <a:solidFill>
                  <a:srgbClr val="1EA3B5"/>
                </a:solidFill>
                <a:latin typeface="Trebuchet MS"/>
                <a:cs typeface="Trebuchet MS"/>
              </a:rPr>
              <a:t>a</a:t>
            </a:r>
            <a:r>
              <a:rPr sz="1400" dirty="0">
                <a:solidFill>
                  <a:srgbClr val="1EA3B5"/>
                </a:solidFill>
                <a:latin typeface="Trebuchet MS"/>
                <a:cs typeface="Trebuchet MS"/>
              </a:rPr>
              <a:t>d</a:t>
            </a:r>
            <a:r>
              <a:rPr sz="1400" spc="-140" dirty="0">
                <a:solidFill>
                  <a:srgbClr val="1EA3B5"/>
                </a:solidFill>
                <a:latin typeface="Trebuchet MS"/>
                <a:cs typeface="Trebuchet MS"/>
              </a:rPr>
              <a:t> </a:t>
            </a:r>
            <a:r>
              <a:rPr sz="1400" spc="-107" dirty="0">
                <a:solidFill>
                  <a:srgbClr val="1EA3B5"/>
                </a:solidFill>
                <a:latin typeface="Trebuchet MS"/>
                <a:cs typeface="Trebuchet MS"/>
              </a:rPr>
              <a:t>f</a:t>
            </a:r>
            <a:r>
              <a:rPr sz="1400" spc="-67" dirty="0">
                <a:solidFill>
                  <a:srgbClr val="1EA3B5"/>
                </a:solidFill>
                <a:latin typeface="Trebuchet MS"/>
                <a:cs typeface="Trebuchet MS"/>
              </a:rPr>
              <a:t>r</a:t>
            </a:r>
            <a:r>
              <a:rPr sz="1400" spc="7" dirty="0">
                <a:solidFill>
                  <a:srgbClr val="1EA3B5"/>
                </a:solidFill>
                <a:latin typeface="Trebuchet MS"/>
                <a:cs typeface="Trebuchet MS"/>
              </a:rPr>
              <a:t>o</a:t>
            </a:r>
            <a:r>
              <a:rPr sz="1400" dirty="0">
                <a:solidFill>
                  <a:srgbClr val="1EA3B5"/>
                </a:solidFill>
                <a:latin typeface="Trebuchet MS"/>
                <a:cs typeface="Trebuchet MS"/>
              </a:rPr>
              <a:t>m  </a:t>
            </a:r>
            <a:r>
              <a:rPr sz="1400" spc="-33" dirty="0">
                <a:solidFill>
                  <a:srgbClr val="1EA3B5"/>
                </a:solidFill>
                <a:latin typeface="Trebuchet MS"/>
                <a:cs typeface="Trebuchet MS"/>
              </a:rPr>
              <a:t>Kafka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8366" y="2301072"/>
            <a:ext cx="1022773" cy="394547"/>
          </a:xfrm>
          <a:custGeom>
            <a:avLst/>
            <a:gdLst/>
            <a:ahLst/>
            <a:cxnLst/>
            <a:rect l="l" t="t" r="r" b="b"/>
            <a:pathLst>
              <a:path w="767079" h="295910">
                <a:moveTo>
                  <a:pt x="0" y="49274"/>
                </a:moveTo>
                <a:lnTo>
                  <a:pt x="3872" y="30094"/>
                </a:lnTo>
                <a:lnTo>
                  <a:pt x="14432" y="14432"/>
                </a:lnTo>
                <a:lnTo>
                  <a:pt x="30094" y="3872"/>
                </a:lnTo>
                <a:lnTo>
                  <a:pt x="49274" y="0"/>
                </a:lnTo>
                <a:lnTo>
                  <a:pt x="717349" y="0"/>
                </a:lnTo>
                <a:lnTo>
                  <a:pt x="736529" y="3872"/>
                </a:lnTo>
                <a:lnTo>
                  <a:pt x="752191" y="14432"/>
                </a:lnTo>
                <a:lnTo>
                  <a:pt x="762751" y="30094"/>
                </a:lnTo>
                <a:lnTo>
                  <a:pt x="766624" y="49274"/>
                </a:lnTo>
                <a:lnTo>
                  <a:pt x="766624" y="246368"/>
                </a:lnTo>
                <a:lnTo>
                  <a:pt x="762751" y="265548"/>
                </a:lnTo>
                <a:lnTo>
                  <a:pt x="752191" y="281210"/>
                </a:lnTo>
                <a:lnTo>
                  <a:pt x="736529" y="291770"/>
                </a:lnTo>
                <a:lnTo>
                  <a:pt x="717349" y="295643"/>
                </a:lnTo>
                <a:lnTo>
                  <a:pt x="49274" y="295643"/>
                </a:lnTo>
                <a:lnTo>
                  <a:pt x="30094" y="291770"/>
                </a:lnTo>
                <a:lnTo>
                  <a:pt x="14432" y="281210"/>
                </a:lnTo>
                <a:lnTo>
                  <a:pt x="3872" y="265548"/>
                </a:lnTo>
                <a:lnTo>
                  <a:pt x="0" y="246368"/>
                </a:lnTo>
                <a:lnTo>
                  <a:pt x="0" y="49274"/>
                </a:lnTo>
                <a:close/>
              </a:path>
            </a:pathLst>
          </a:custGeom>
          <a:ln w="12700">
            <a:solidFill>
              <a:srgbClr val="1EA3B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408339" y="2275163"/>
            <a:ext cx="802640" cy="40793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spcBef>
                <a:spcPts val="140"/>
              </a:spcBef>
            </a:pPr>
            <a:r>
              <a:rPr sz="1467" spc="-60" dirty="0">
                <a:solidFill>
                  <a:srgbClr val="1EA3B5"/>
                </a:solidFill>
                <a:latin typeface="Trebuchet MS"/>
                <a:cs typeface="Trebuchet MS"/>
              </a:rPr>
              <a:t>Project</a:t>
            </a:r>
            <a:endParaRPr sz="1467">
              <a:latin typeface="Trebuchet MS"/>
              <a:cs typeface="Trebuchet MS"/>
            </a:endParaRPr>
          </a:p>
          <a:p>
            <a:pPr algn="ctr">
              <a:spcBef>
                <a:spcPts val="13"/>
              </a:spcBef>
            </a:pPr>
            <a:r>
              <a:rPr sz="1067" spc="-27" dirty="0">
                <a:solidFill>
                  <a:srgbClr val="1EA3B5"/>
                </a:solidFill>
                <a:latin typeface="Trebuchet MS"/>
                <a:cs typeface="Trebuchet MS"/>
              </a:rPr>
              <a:t>de</a:t>
            </a:r>
            <a:r>
              <a:rPr sz="1067" spc="-33" dirty="0">
                <a:solidFill>
                  <a:srgbClr val="1EA3B5"/>
                </a:solidFill>
                <a:latin typeface="Trebuchet MS"/>
                <a:cs typeface="Trebuchet MS"/>
              </a:rPr>
              <a:t>v</a:t>
            </a:r>
            <a:r>
              <a:rPr sz="1067" spc="-47" dirty="0">
                <a:solidFill>
                  <a:srgbClr val="1EA3B5"/>
                </a:solidFill>
                <a:latin typeface="Trebuchet MS"/>
                <a:cs typeface="Trebuchet MS"/>
              </a:rPr>
              <a:t>ic</a:t>
            </a:r>
            <a:r>
              <a:rPr sz="1067" spc="-53" dirty="0">
                <a:solidFill>
                  <a:srgbClr val="1EA3B5"/>
                </a:solidFill>
                <a:latin typeface="Trebuchet MS"/>
                <a:cs typeface="Trebuchet MS"/>
              </a:rPr>
              <a:t>e</a:t>
            </a:r>
            <a:r>
              <a:rPr sz="1067" spc="-133" dirty="0">
                <a:solidFill>
                  <a:srgbClr val="1EA3B5"/>
                </a:solidFill>
                <a:latin typeface="Trebuchet MS"/>
                <a:cs typeface="Trebuchet MS"/>
              </a:rPr>
              <a:t>,</a:t>
            </a:r>
            <a:r>
              <a:rPr sz="1067" spc="-107" dirty="0">
                <a:solidFill>
                  <a:srgbClr val="1EA3B5"/>
                </a:solidFill>
                <a:latin typeface="Trebuchet MS"/>
                <a:cs typeface="Trebuchet MS"/>
              </a:rPr>
              <a:t> </a:t>
            </a:r>
            <a:r>
              <a:rPr sz="1067" spc="13" dirty="0">
                <a:solidFill>
                  <a:srgbClr val="1EA3B5"/>
                </a:solidFill>
                <a:latin typeface="Trebuchet MS"/>
                <a:cs typeface="Trebuchet MS"/>
              </a:rPr>
              <a:t>s</a:t>
            </a:r>
            <a:r>
              <a:rPr sz="1067" spc="-47" dirty="0">
                <a:solidFill>
                  <a:srgbClr val="1EA3B5"/>
                </a:solidFill>
                <a:latin typeface="Trebuchet MS"/>
                <a:cs typeface="Trebuchet MS"/>
              </a:rPr>
              <a:t>i</a:t>
            </a:r>
            <a:r>
              <a:rPr sz="1067" spc="-7" dirty="0">
                <a:solidFill>
                  <a:srgbClr val="1EA3B5"/>
                </a:solidFill>
                <a:latin typeface="Trebuchet MS"/>
                <a:cs typeface="Trebuchet MS"/>
              </a:rPr>
              <a:t>gn</a:t>
            </a:r>
            <a:r>
              <a:rPr sz="1067" spc="-13" dirty="0">
                <a:solidFill>
                  <a:srgbClr val="1EA3B5"/>
                </a:solidFill>
                <a:latin typeface="Trebuchet MS"/>
                <a:cs typeface="Trebuchet MS"/>
              </a:rPr>
              <a:t>a</a:t>
            </a:r>
            <a:r>
              <a:rPr sz="1067" spc="-47" dirty="0">
                <a:solidFill>
                  <a:srgbClr val="1EA3B5"/>
                </a:solidFill>
                <a:latin typeface="Trebuchet MS"/>
                <a:cs typeface="Trebuchet MS"/>
              </a:rPr>
              <a:t>l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8366" y="2928219"/>
            <a:ext cx="1022773" cy="394547"/>
          </a:xfrm>
          <a:custGeom>
            <a:avLst/>
            <a:gdLst/>
            <a:ahLst/>
            <a:cxnLst/>
            <a:rect l="l" t="t" r="r" b="b"/>
            <a:pathLst>
              <a:path w="767079" h="295910">
                <a:moveTo>
                  <a:pt x="0" y="49274"/>
                </a:moveTo>
                <a:lnTo>
                  <a:pt x="3872" y="30094"/>
                </a:lnTo>
                <a:lnTo>
                  <a:pt x="14432" y="14432"/>
                </a:lnTo>
                <a:lnTo>
                  <a:pt x="30094" y="3872"/>
                </a:lnTo>
                <a:lnTo>
                  <a:pt x="49274" y="0"/>
                </a:lnTo>
                <a:lnTo>
                  <a:pt x="717349" y="0"/>
                </a:lnTo>
                <a:lnTo>
                  <a:pt x="736529" y="3872"/>
                </a:lnTo>
                <a:lnTo>
                  <a:pt x="752191" y="14432"/>
                </a:lnTo>
                <a:lnTo>
                  <a:pt x="762751" y="30094"/>
                </a:lnTo>
                <a:lnTo>
                  <a:pt x="766624" y="49274"/>
                </a:lnTo>
                <a:lnTo>
                  <a:pt x="766624" y="246368"/>
                </a:lnTo>
                <a:lnTo>
                  <a:pt x="762751" y="265548"/>
                </a:lnTo>
                <a:lnTo>
                  <a:pt x="752191" y="281210"/>
                </a:lnTo>
                <a:lnTo>
                  <a:pt x="736529" y="291770"/>
                </a:lnTo>
                <a:lnTo>
                  <a:pt x="717349" y="295643"/>
                </a:lnTo>
                <a:lnTo>
                  <a:pt x="49274" y="295643"/>
                </a:lnTo>
                <a:lnTo>
                  <a:pt x="30094" y="291770"/>
                </a:lnTo>
                <a:lnTo>
                  <a:pt x="14432" y="281210"/>
                </a:lnTo>
                <a:lnTo>
                  <a:pt x="3872" y="265548"/>
                </a:lnTo>
                <a:lnTo>
                  <a:pt x="0" y="246368"/>
                </a:lnTo>
                <a:lnTo>
                  <a:pt x="0" y="49274"/>
                </a:lnTo>
                <a:close/>
              </a:path>
            </a:pathLst>
          </a:custGeom>
          <a:ln w="12700">
            <a:solidFill>
              <a:srgbClr val="1EA3B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4495121" y="2905083"/>
            <a:ext cx="628227" cy="4070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spcBef>
                <a:spcPts val="133"/>
              </a:spcBef>
            </a:pPr>
            <a:r>
              <a:rPr sz="1467" spc="-67" dirty="0">
                <a:solidFill>
                  <a:srgbClr val="1EA3B5"/>
                </a:solidFill>
                <a:latin typeface="Trebuchet MS"/>
                <a:cs typeface="Trebuchet MS"/>
              </a:rPr>
              <a:t>Filter</a:t>
            </a:r>
            <a:endParaRPr sz="1467">
              <a:latin typeface="Trebuchet MS"/>
              <a:cs typeface="Trebuchet MS"/>
            </a:endParaRPr>
          </a:p>
          <a:p>
            <a:pPr algn="ctr">
              <a:spcBef>
                <a:spcPts val="20"/>
              </a:spcBef>
            </a:pPr>
            <a:r>
              <a:rPr sz="1067" spc="-13" dirty="0">
                <a:solidFill>
                  <a:srgbClr val="1EA3B5"/>
                </a:solidFill>
                <a:latin typeface="Trebuchet MS"/>
                <a:cs typeface="Trebuchet MS"/>
              </a:rPr>
              <a:t>s</a:t>
            </a:r>
            <a:r>
              <a:rPr sz="1067" spc="-20" dirty="0">
                <a:solidFill>
                  <a:srgbClr val="1EA3B5"/>
                </a:solidFill>
                <a:latin typeface="Trebuchet MS"/>
                <a:cs typeface="Trebuchet MS"/>
              </a:rPr>
              <a:t>i</a:t>
            </a:r>
            <a:r>
              <a:rPr sz="1067" spc="-7" dirty="0">
                <a:solidFill>
                  <a:srgbClr val="1EA3B5"/>
                </a:solidFill>
                <a:latin typeface="Trebuchet MS"/>
                <a:cs typeface="Trebuchet MS"/>
              </a:rPr>
              <a:t>gn</a:t>
            </a:r>
            <a:r>
              <a:rPr sz="1067" spc="-13" dirty="0">
                <a:solidFill>
                  <a:srgbClr val="1EA3B5"/>
                </a:solidFill>
                <a:latin typeface="Trebuchet MS"/>
                <a:cs typeface="Trebuchet MS"/>
              </a:rPr>
              <a:t>a</a:t>
            </a:r>
            <a:r>
              <a:rPr sz="1067" spc="-47" dirty="0">
                <a:solidFill>
                  <a:srgbClr val="1EA3B5"/>
                </a:solidFill>
                <a:latin typeface="Trebuchet MS"/>
                <a:cs typeface="Trebuchet MS"/>
              </a:rPr>
              <a:t>l</a:t>
            </a:r>
            <a:r>
              <a:rPr sz="1067" spc="-113" dirty="0">
                <a:solidFill>
                  <a:srgbClr val="1EA3B5"/>
                </a:solidFill>
                <a:latin typeface="Trebuchet MS"/>
                <a:cs typeface="Trebuchet MS"/>
              </a:rPr>
              <a:t> </a:t>
            </a:r>
            <a:r>
              <a:rPr sz="1067" spc="-40" dirty="0">
                <a:solidFill>
                  <a:srgbClr val="1EA3B5"/>
                </a:solidFill>
                <a:latin typeface="Trebuchet MS"/>
                <a:cs typeface="Trebuchet MS"/>
              </a:rPr>
              <a:t>&gt;</a:t>
            </a:r>
            <a:r>
              <a:rPr sz="1067" spc="-100" dirty="0">
                <a:solidFill>
                  <a:srgbClr val="1EA3B5"/>
                </a:solidFill>
                <a:latin typeface="Trebuchet MS"/>
                <a:cs typeface="Trebuchet MS"/>
              </a:rPr>
              <a:t> </a:t>
            </a:r>
            <a:r>
              <a:rPr sz="1067" spc="-33" dirty="0">
                <a:solidFill>
                  <a:srgbClr val="1EA3B5"/>
                </a:solidFill>
                <a:latin typeface="Trebuchet MS"/>
                <a:cs typeface="Trebuchet MS"/>
              </a:rPr>
              <a:t>1</a:t>
            </a:r>
            <a:r>
              <a:rPr sz="1067" spc="-40" dirty="0">
                <a:solidFill>
                  <a:srgbClr val="1EA3B5"/>
                </a:solidFill>
                <a:latin typeface="Trebuchet MS"/>
                <a:cs typeface="Trebuchet MS"/>
              </a:rPr>
              <a:t>5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8366" y="3555363"/>
            <a:ext cx="1022773" cy="394547"/>
          </a:xfrm>
          <a:custGeom>
            <a:avLst/>
            <a:gdLst/>
            <a:ahLst/>
            <a:cxnLst/>
            <a:rect l="l" t="t" r="r" b="b"/>
            <a:pathLst>
              <a:path w="767079" h="295910">
                <a:moveTo>
                  <a:pt x="0" y="49274"/>
                </a:moveTo>
                <a:lnTo>
                  <a:pt x="3872" y="30094"/>
                </a:lnTo>
                <a:lnTo>
                  <a:pt x="14432" y="14432"/>
                </a:lnTo>
                <a:lnTo>
                  <a:pt x="30094" y="3872"/>
                </a:lnTo>
                <a:lnTo>
                  <a:pt x="49274" y="0"/>
                </a:lnTo>
                <a:lnTo>
                  <a:pt x="717349" y="0"/>
                </a:lnTo>
                <a:lnTo>
                  <a:pt x="736529" y="3872"/>
                </a:lnTo>
                <a:lnTo>
                  <a:pt x="752191" y="14432"/>
                </a:lnTo>
                <a:lnTo>
                  <a:pt x="762751" y="30094"/>
                </a:lnTo>
                <a:lnTo>
                  <a:pt x="766624" y="49274"/>
                </a:lnTo>
                <a:lnTo>
                  <a:pt x="766624" y="246368"/>
                </a:lnTo>
                <a:lnTo>
                  <a:pt x="762751" y="265548"/>
                </a:lnTo>
                <a:lnTo>
                  <a:pt x="752191" y="281210"/>
                </a:lnTo>
                <a:lnTo>
                  <a:pt x="736529" y="291770"/>
                </a:lnTo>
                <a:lnTo>
                  <a:pt x="717349" y="295643"/>
                </a:lnTo>
                <a:lnTo>
                  <a:pt x="49274" y="295643"/>
                </a:lnTo>
                <a:lnTo>
                  <a:pt x="30094" y="291770"/>
                </a:lnTo>
                <a:lnTo>
                  <a:pt x="14432" y="281210"/>
                </a:lnTo>
                <a:lnTo>
                  <a:pt x="3872" y="265548"/>
                </a:lnTo>
                <a:lnTo>
                  <a:pt x="0" y="246368"/>
                </a:lnTo>
                <a:lnTo>
                  <a:pt x="0" y="49274"/>
                </a:lnTo>
                <a:close/>
              </a:path>
            </a:pathLst>
          </a:custGeom>
          <a:ln w="12700">
            <a:solidFill>
              <a:srgbClr val="1EA3B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4303565" y="3510619"/>
            <a:ext cx="950807" cy="13431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6582" marR="133770" indent="-2540" algn="ctr">
              <a:lnSpc>
                <a:spcPct val="101000"/>
              </a:lnSpc>
              <a:spcBef>
                <a:spcPts val="120"/>
              </a:spcBef>
            </a:pPr>
            <a:r>
              <a:rPr sz="1400" spc="-113" dirty="0">
                <a:solidFill>
                  <a:srgbClr val="1EA3B5"/>
                </a:solidFill>
                <a:latin typeface="Trebuchet MS"/>
                <a:cs typeface="Trebuchet MS"/>
              </a:rPr>
              <a:t>W</a:t>
            </a:r>
            <a:r>
              <a:rPr sz="1400" spc="-53" dirty="0">
                <a:solidFill>
                  <a:srgbClr val="1EA3B5"/>
                </a:solidFill>
                <a:latin typeface="Trebuchet MS"/>
                <a:cs typeface="Trebuchet MS"/>
              </a:rPr>
              <a:t>ri</a:t>
            </a:r>
            <a:r>
              <a:rPr sz="1400" spc="-93" dirty="0">
                <a:solidFill>
                  <a:srgbClr val="1EA3B5"/>
                </a:solidFill>
                <a:latin typeface="Trebuchet MS"/>
                <a:cs typeface="Trebuchet MS"/>
              </a:rPr>
              <a:t>t</a:t>
            </a:r>
            <a:r>
              <a:rPr sz="1400" spc="-67" dirty="0">
                <a:solidFill>
                  <a:srgbClr val="1EA3B5"/>
                </a:solidFill>
                <a:latin typeface="Trebuchet MS"/>
                <a:cs typeface="Trebuchet MS"/>
              </a:rPr>
              <a:t>e</a:t>
            </a:r>
            <a:r>
              <a:rPr sz="1400" spc="-140" dirty="0">
                <a:solidFill>
                  <a:srgbClr val="1EA3B5"/>
                </a:solidFill>
                <a:latin typeface="Trebuchet MS"/>
                <a:cs typeface="Trebuchet MS"/>
              </a:rPr>
              <a:t> </a:t>
            </a:r>
            <a:r>
              <a:rPr sz="1400" spc="-93" dirty="0">
                <a:solidFill>
                  <a:srgbClr val="1EA3B5"/>
                </a:solidFill>
                <a:latin typeface="Trebuchet MS"/>
                <a:cs typeface="Trebuchet MS"/>
              </a:rPr>
              <a:t>t</a:t>
            </a:r>
            <a:r>
              <a:rPr sz="1400" spc="7" dirty="0">
                <a:solidFill>
                  <a:srgbClr val="1EA3B5"/>
                </a:solidFill>
                <a:latin typeface="Trebuchet MS"/>
                <a:cs typeface="Trebuchet MS"/>
              </a:rPr>
              <a:t>o  </a:t>
            </a:r>
            <a:r>
              <a:rPr sz="1400" spc="-7" dirty="0">
                <a:solidFill>
                  <a:srgbClr val="1EA3B5"/>
                </a:solidFill>
                <a:latin typeface="Trebuchet MS"/>
                <a:cs typeface="Trebuchet MS"/>
              </a:rPr>
              <a:t>P</a:t>
            </a:r>
            <a:r>
              <a:rPr sz="1400" dirty="0">
                <a:solidFill>
                  <a:srgbClr val="1EA3B5"/>
                </a:solidFill>
                <a:latin typeface="Trebuchet MS"/>
                <a:cs typeface="Trebuchet MS"/>
              </a:rPr>
              <a:t>a</a:t>
            </a:r>
            <a:r>
              <a:rPr sz="1400" spc="-67" dirty="0">
                <a:solidFill>
                  <a:srgbClr val="1EA3B5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1EA3B5"/>
                </a:solidFill>
                <a:latin typeface="Trebuchet MS"/>
                <a:cs typeface="Trebuchet MS"/>
              </a:rPr>
              <a:t>q</a:t>
            </a:r>
            <a:r>
              <a:rPr sz="1400" dirty="0">
                <a:solidFill>
                  <a:srgbClr val="1EA3B5"/>
                </a:solidFill>
                <a:latin typeface="Trebuchet MS"/>
                <a:cs typeface="Trebuchet MS"/>
              </a:rPr>
              <a:t>u</a:t>
            </a:r>
            <a:r>
              <a:rPr sz="1400" spc="-67" dirty="0">
                <a:solidFill>
                  <a:srgbClr val="1EA3B5"/>
                </a:solidFill>
                <a:latin typeface="Trebuchet MS"/>
                <a:cs typeface="Trebuchet MS"/>
              </a:rPr>
              <a:t>e</a:t>
            </a:r>
            <a:r>
              <a:rPr sz="1400" spc="-80" dirty="0">
                <a:solidFill>
                  <a:srgbClr val="1EA3B5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  <a:p>
            <a:pPr marL="16086" marR="6773" algn="ctr">
              <a:spcBef>
                <a:spcPts val="1225"/>
              </a:spcBef>
            </a:pPr>
            <a:r>
              <a:rPr sz="2400" spc="-13" dirty="0">
                <a:solidFill>
                  <a:srgbClr val="1EA3B5"/>
                </a:solidFill>
                <a:latin typeface="Trebuchet MS"/>
                <a:cs typeface="Trebuchet MS"/>
              </a:rPr>
              <a:t>Lo</a:t>
            </a:r>
            <a:r>
              <a:rPr sz="2400" spc="-7" dirty="0">
                <a:solidFill>
                  <a:srgbClr val="1EA3B5"/>
                </a:solidFill>
                <a:latin typeface="Trebuchet MS"/>
                <a:cs typeface="Trebuchet MS"/>
              </a:rPr>
              <a:t>g</a:t>
            </a:r>
            <a:r>
              <a:rPr sz="2400" spc="-113" dirty="0">
                <a:solidFill>
                  <a:srgbClr val="1EA3B5"/>
                </a:solidFill>
                <a:latin typeface="Trebuchet MS"/>
                <a:cs typeface="Trebuchet MS"/>
              </a:rPr>
              <a:t>i</a:t>
            </a:r>
            <a:r>
              <a:rPr sz="2400" spc="-100" dirty="0">
                <a:solidFill>
                  <a:srgbClr val="1EA3B5"/>
                </a:solidFill>
                <a:latin typeface="Trebuchet MS"/>
                <a:cs typeface="Trebuchet MS"/>
              </a:rPr>
              <a:t>c</a:t>
            </a:r>
            <a:r>
              <a:rPr sz="2400" spc="-33" dirty="0">
                <a:solidFill>
                  <a:srgbClr val="1EA3B5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1EA3B5"/>
                </a:solidFill>
                <a:latin typeface="Trebuchet MS"/>
                <a:cs typeface="Trebuchet MS"/>
              </a:rPr>
              <a:t>l  </a:t>
            </a:r>
            <a:r>
              <a:rPr sz="2400" spc="-27" dirty="0">
                <a:solidFill>
                  <a:srgbClr val="1EA3B5"/>
                </a:solidFill>
                <a:latin typeface="Trebuchet MS"/>
                <a:cs typeface="Trebuchet MS"/>
              </a:rPr>
              <a:t>Plan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7458" y="2068116"/>
            <a:ext cx="104140" cy="1487593"/>
            <a:chOff x="3568093" y="1551086"/>
            <a:chExt cx="78105" cy="111569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8093" y="1551086"/>
              <a:ext cx="77986" cy="174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8093" y="2021447"/>
              <a:ext cx="77986" cy="174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8093" y="2491807"/>
              <a:ext cx="77986" cy="174759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247458" y="2552583"/>
            <a:ext cx="862753" cy="519007"/>
          </a:xfrm>
          <a:custGeom>
            <a:avLst/>
            <a:gdLst/>
            <a:ahLst/>
            <a:cxnLst/>
            <a:rect l="l" t="t" r="r" b="b"/>
            <a:pathLst>
              <a:path w="647064" h="389255">
                <a:moveTo>
                  <a:pt x="0" y="97183"/>
                </a:moveTo>
                <a:lnTo>
                  <a:pt x="452118" y="97183"/>
                </a:lnTo>
                <a:lnTo>
                  <a:pt x="452118" y="0"/>
                </a:lnTo>
                <a:lnTo>
                  <a:pt x="646485" y="194367"/>
                </a:lnTo>
                <a:lnTo>
                  <a:pt x="452118" y="388734"/>
                </a:lnTo>
                <a:lnTo>
                  <a:pt x="452118" y="291550"/>
                </a:lnTo>
                <a:lnTo>
                  <a:pt x="0" y="291550"/>
                </a:lnTo>
                <a:lnTo>
                  <a:pt x="0" y="97183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4666" y="284605"/>
            <a:ext cx="9237133" cy="83862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5333" spc="120" dirty="0">
                <a:latin typeface="Trebuchet MS"/>
                <a:cs typeface="Trebuchet MS"/>
              </a:rPr>
              <a:t>S</a:t>
            </a:r>
            <a:r>
              <a:rPr sz="5333" spc="147" dirty="0">
                <a:latin typeface="Trebuchet MS"/>
                <a:cs typeface="Trebuchet MS"/>
              </a:rPr>
              <a:t>p</a:t>
            </a:r>
            <a:r>
              <a:rPr sz="5333" spc="-113" dirty="0">
                <a:latin typeface="Trebuchet MS"/>
                <a:cs typeface="Trebuchet MS"/>
              </a:rPr>
              <a:t>ar</a:t>
            </a:r>
            <a:r>
              <a:rPr sz="5333" spc="-120" dirty="0">
                <a:latin typeface="Trebuchet MS"/>
                <a:cs typeface="Trebuchet MS"/>
              </a:rPr>
              <a:t>k</a:t>
            </a:r>
            <a:r>
              <a:rPr sz="5333" spc="-545" dirty="0">
                <a:latin typeface="Trebuchet MS"/>
                <a:cs typeface="Trebuchet MS"/>
              </a:rPr>
              <a:t> </a:t>
            </a:r>
            <a:r>
              <a:rPr sz="5333" spc="-47" dirty="0">
                <a:latin typeface="Trebuchet MS"/>
                <a:cs typeface="Trebuchet MS"/>
              </a:rPr>
              <a:t>a</a:t>
            </a:r>
            <a:r>
              <a:rPr sz="5333" spc="-53" dirty="0">
                <a:latin typeface="Trebuchet MS"/>
                <a:cs typeface="Trebuchet MS"/>
              </a:rPr>
              <a:t>u</a:t>
            </a:r>
            <a:r>
              <a:rPr sz="5333" spc="-327" dirty="0">
                <a:latin typeface="Trebuchet MS"/>
                <a:cs typeface="Trebuchet MS"/>
              </a:rPr>
              <a:t>t</a:t>
            </a:r>
            <a:r>
              <a:rPr sz="5333" spc="13" dirty="0">
                <a:latin typeface="Trebuchet MS"/>
                <a:cs typeface="Trebuchet MS"/>
              </a:rPr>
              <a:t>o</a:t>
            </a:r>
            <a:r>
              <a:rPr sz="5333" spc="-20" dirty="0">
                <a:latin typeface="Trebuchet MS"/>
                <a:cs typeface="Trebuchet MS"/>
              </a:rPr>
              <a:t>m</a:t>
            </a:r>
            <a:r>
              <a:rPr sz="5333" spc="-220" dirty="0">
                <a:latin typeface="Trebuchet MS"/>
                <a:cs typeface="Trebuchet MS"/>
              </a:rPr>
              <a:t>a</a:t>
            </a:r>
            <a:r>
              <a:rPr sz="5333" spc="-180" dirty="0">
                <a:latin typeface="Trebuchet MS"/>
                <a:cs typeface="Trebuchet MS"/>
              </a:rPr>
              <a:t>t</a:t>
            </a:r>
            <a:r>
              <a:rPr sz="5333" spc="-207" dirty="0">
                <a:latin typeface="Trebuchet MS"/>
                <a:cs typeface="Trebuchet MS"/>
              </a:rPr>
              <a:t>i</a:t>
            </a:r>
            <a:r>
              <a:rPr sz="5333" spc="-193" dirty="0">
                <a:latin typeface="Trebuchet MS"/>
                <a:cs typeface="Trebuchet MS"/>
              </a:rPr>
              <a:t>ca</a:t>
            </a:r>
            <a:r>
              <a:rPr sz="5333" spc="-113" dirty="0">
                <a:latin typeface="Trebuchet MS"/>
                <a:cs typeface="Trebuchet MS"/>
              </a:rPr>
              <a:t>l</a:t>
            </a:r>
            <a:r>
              <a:rPr sz="5333" spc="-213" dirty="0">
                <a:latin typeface="Trebuchet MS"/>
                <a:cs typeface="Trebuchet MS"/>
              </a:rPr>
              <a:t>l</a:t>
            </a:r>
            <a:r>
              <a:rPr sz="5333" spc="-140" dirty="0">
                <a:latin typeface="Trebuchet MS"/>
                <a:cs typeface="Trebuchet MS"/>
              </a:rPr>
              <a:t>y</a:t>
            </a:r>
            <a:r>
              <a:rPr sz="5333" spc="-520" dirty="0">
                <a:latin typeface="Trebuchet MS"/>
                <a:cs typeface="Trebuchet MS"/>
              </a:rPr>
              <a:t> </a:t>
            </a:r>
            <a:r>
              <a:rPr sz="5333" spc="-187" dirty="0">
                <a:latin typeface="Trebuchet MS"/>
                <a:cs typeface="Trebuchet MS"/>
              </a:rPr>
              <a:t>stre</a:t>
            </a:r>
            <a:r>
              <a:rPr sz="5333" spc="-73" dirty="0">
                <a:latin typeface="Trebuchet MS"/>
                <a:cs typeface="Trebuchet MS"/>
              </a:rPr>
              <a:t>a</a:t>
            </a:r>
            <a:r>
              <a:rPr sz="5333" spc="-13" dirty="0">
                <a:latin typeface="Trebuchet MS"/>
                <a:cs typeface="Trebuchet MS"/>
              </a:rPr>
              <a:t>m</a:t>
            </a:r>
            <a:r>
              <a:rPr sz="5333" spc="-207" dirty="0">
                <a:latin typeface="Trebuchet MS"/>
                <a:cs typeface="Trebuchet MS"/>
              </a:rPr>
              <a:t>i</a:t>
            </a:r>
            <a:r>
              <a:rPr sz="5333" spc="-427" dirty="0">
                <a:latin typeface="Trebuchet MS"/>
                <a:cs typeface="Trebuchet MS"/>
              </a:rPr>
              <a:t>f</a:t>
            </a:r>
            <a:r>
              <a:rPr sz="5333" spc="-207" dirty="0">
                <a:latin typeface="Trebuchet MS"/>
                <a:cs typeface="Trebuchet MS"/>
              </a:rPr>
              <a:t>i</a:t>
            </a:r>
            <a:r>
              <a:rPr sz="5333" spc="-267" dirty="0">
                <a:latin typeface="Trebuchet MS"/>
                <a:cs typeface="Trebuchet MS"/>
              </a:rPr>
              <a:t>e</a:t>
            </a:r>
            <a:r>
              <a:rPr sz="5333" spc="60" dirty="0">
                <a:latin typeface="Trebuchet MS"/>
                <a:cs typeface="Trebuchet MS"/>
              </a:rPr>
              <a:t>s</a:t>
            </a:r>
            <a:r>
              <a:rPr sz="5333" spc="-420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5333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4897" y="5084335"/>
            <a:ext cx="8797712" cy="806204"/>
          </a:xfrm>
          <a:prstGeom prst="rect">
            <a:avLst/>
          </a:prstGeom>
        </p:spPr>
        <p:txBody>
          <a:bodyPr vert="horz" wrap="square" lIns="0" tIns="61807" rIns="0" bIns="0" rtlCol="0">
            <a:spAutoFit/>
          </a:bodyPr>
          <a:lstStyle/>
          <a:p>
            <a:pPr marL="408930" marR="6773" indent="-392844">
              <a:lnSpc>
                <a:spcPts val="2880"/>
              </a:lnSpc>
              <a:spcBef>
                <a:spcPts val="487"/>
              </a:spcBef>
            </a:pPr>
            <a:r>
              <a:rPr sz="2667" spc="-13" dirty="0">
                <a:latin typeface="Trebuchet MS"/>
                <a:cs typeface="Trebuchet MS"/>
              </a:rPr>
              <a:t>Spark</a:t>
            </a:r>
            <a:r>
              <a:rPr sz="2667" spc="-272" dirty="0">
                <a:latin typeface="Trebuchet MS"/>
                <a:cs typeface="Trebuchet MS"/>
              </a:rPr>
              <a:t> </a:t>
            </a:r>
            <a:r>
              <a:rPr sz="2667" spc="7" dirty="0">
                <a:latin typeface="Trebuchet MS"/>
                <a:cs typeface="Trebuchet MS"/>
              </a:rPr>
              <a:t>SQL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-67" dirty="0">
                <a:latin typeface="Trebuchet MS"/>
                <a:cs typeface="Trebuchet MS"/>
              </a:rPr>
              <a:t>converts</a:t>
            </a:r>
            <a:r>
              <a:rPr sz="2667" spc="-272" dirty="0">
                <a:latin typeface="Trebuchet MS"/>
                <a:cs typeface="Trebuchet MS"/>
              </a:rPr>
              <a:t> </a:t>
            </a:r>
            <a:r>
              <a:rPr sz="2667" spc="-87" dirty="0">
                <a:latin typeface="Trebuchet MS"/>
                <a:cs typeface="Trebuchet MS"/>
              </a:rPr>
              <a:t>batch-like</a:t>
            </a:r>
            <a:r>
              <a:rPr sz="2667" spc="-272" dirty="0">
                <a:latin typeface="Trebuchet MS"/>
                <a:cs typeface="Trebuchet MS"/>
              </a:rPr>
              <a:t> </a:t>
            </a:r>
            <a:r>
              <a:rPr sz="2667" spc="-73" dirty="0">
                <a:latin typeface="Trebuchet MS"/>
                <a:cs typeface="Trebuchet MS"/>
              </a:rPr>
              <a:t>query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-80" dirty="0">
                <a:latin typeface="Trebuchet MS"/>
                <a:cs typeface="Trebuchet MS"/>
              </a:rPr>
              <a:t>to</a:t>
            </a:r>
            <a:r>
              <a:rPr sz="2667" spc="-260" dirty="0">
                <a:latin typeface="Trebuchet MS"/>
                <a:cs typeface="Trebuchet MS"/>
              </a:rPr>
              <a:t> </a:t>
            </a:r>
            <a:r>
              <a:rPr sz="2667" spc="-47" dirty="0">
                <a:latin typeface="Trebuchet MS"/>
                <a:cs typeface="Trebuchet MS"/>
              </a:rPr>
              <a:t>a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-80" dirty="0">
                <a:latin typeface="Trebuchet MS"/>
                <a:cs typeface="Trebuchet MS"/>
              </a:rPr>
              <a:t>series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-100" dirty="0">
                <a:latin typeface="Trebuchet MS"/>
                <a:cs typeface="Trebuchet MS"/>
              </a:rPr>
              <a:t>of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-87" dirty="0">
                <a:latin typeface="Trebuchet MS"/>
                <a:cs typeface="Trebuchet MS"/>
              </a:rPr>
              <a:t>incremental </a:t>
            </a:r>
            <a:r>
              <a:rPr sz="2667" spc="-787" dirty="0">
                <a:latin typeface="Trebuchet MS"/>
                <a:cs typeface="Trebuchet MS"/>
              </a:rPr>
              <a:t> </a:t>
            </a:r>
            <a:r>
              <a:rPr sz="2667" spc="-147" dirty="0">
                <a:latin typeface="Trebuchet MS"/>
                <a:cs typeface="Trebuchet MS"/>
              </a:rPr>
              <a:t>exe</a:t>
            </a:r>
            <a:r>
              <a:rPr sz="2667" spc="-133" dirty="0">
                <a:latin typeface="Trebuchet MS"/>
                <a:cs typeface="Trebuchet MS"/>
              </a:rPr>
              <a:t>c</a:t>
            </a:r>
            <a:r>
              <a:rPr sz="2667" spc="-13" dirty="0">
                <a:latin typeface="Trebuchet MS"/>
                <a:cs typeface="Trebuchet MS"/>
              </a:rPr>
              <a:t>u</a:t>
            </a:r>
            <a:r>
              <a:rPr sz="2667" spc="-160" dirty="0">
                <a:latin typeface="Trebuchet MS"/>
                <a:cs typeface="Trebuchet MS"/>
              </a:rPr>
              <a:t>t</a:t>
            </a:r>
            <a:r>
              <a:rPr sz="2667" spc="-120" dirty="0">
                <a:latin typeface="Trebuchet MS"/>
                <a:cs typeface="Trebuchet MS"/>
              </a:rPr>
              <a:t>i</a:t>
            </a:r>
            <a:r>
              <a:rPr sz="2667" spc="13" dirty="0">
                <a:latin typeface="Trebuchet MS"/>
                <a:cs typeface="Trebuchet MS"/>
              </a:rPr>
              <a:t>o</a:t>
            </a:r>
            <a:r>
              <a:rPr sz="2667" spc="-7" dirty="0">
                <a:latin typeface="Trebuchet MS"/>
                <a:cs typeface="Trebuchet MS"/>
              </a:rPr>
              <a:t>n</a:t>
            </a:r>
            <a:r>
              <a:rPr sz="2667" spc="-260" dirty="0">
                <a:latin typeface="Trebuchet MS"/>
                <a:cs typeface="Trebuchet MS"/>
              </a:rPr>
              <a:t> </a:t>
            </a:r>
            <a:r>
              <a:rPr sz="2667" spc="-7" dirty="0">
                <a:latin typeface="Trebuchet MS"/>
                <a:cs typeface="Trebuchet MS"/>
              </a:rPr>
              <a:t>p</a:t>
            </a:r>
            <a:r>
              <a:rPr sz="2667" spc="-107" dirty="0">
                <a:latin typeface="Trebuchet MS"/>
                <a:cs typeface="Trebuchet MS"/>
              </a:rPr>
              <a:t>l</a:t>
            </a:r>
            <a:r>
              <a:rPr sz="2667" spc="-40" dirty="0">
                <a:latin typeface="Trebuchet MS"/>
                <a:cs typeface="Trebuchet MS"/>
              </a:rPr>
              <a:t>a</a:t>
            </a:r>
            <a:r>
              <a:rPr sz="2667" spc="7" dirty="0">
                <a:latin typeface="Trebuchet MS"/>
                <a:cs typeface="Trebuchet MS"/>
              </a:rPr>
              <a:t>n</a:t>
            </a:r>
            <a:r>
              <a:rPr sz="2667" spc="33" dirty="0">
                <a:latin typeface="Trebuchet MS"/>
                <a:cs typeface="Trebuchet MS"/>
              </a:rPr>
              <a:t>s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13" dirty="0">
                <a:latin typeface="Trebuchet MS"/>
                <a:cs typeface="Trebuchet MS"/>
              </a:rPr>
              <a:t>o</a:t>
            </a:r>
            <a:r>
              <a:rPr sz="2667" spc="-7" dirty="0">
                <a:latin typeface="Trebuchet MS"/>
                <a:cs typeface="Trebuchet MS"/>
              </a:rPr>
              <a:t>p</a:t>
            </a:r>
            <a:r>
              <a:rPr sz="2667" spc="-160" dirty="0">
                <a:latin typeface="Trebuchet MS"/>
                <a:cs typeface="Trebuchet MS"/>
              </a:rPr>
              <a:t>e</a:t>
            </a:r>
            <a:r>
              <a:rPr sz="2667" spc="-100" dirty="0">
                <a:latin typeface="Trebuchet MS"/>
                <a:cs typeface="Trebuchet MS"/>
              </a:rPr>
              <a:t>r</a:t>
            </a:r>
            <a:r>
              <a:rPr sz="2667" spc="-40" dirty="0">
                <a:latin typeface="Trebuchet MS"/>
                <a:cs typeface="Trebuchet MS"/>
              </a:rPr>
              <a:t>a</a:t>
            </a:r>
            <a:r>
              <a:rPr sz="2667" spc="-160" dirty="0">
                <a:latin typeface="Trebuchet MS"/>
                <a:cs typeface="Trebuchet MS"/>
              </a:rPr>
              <a:t>t</a:t>
            </a:r>
            <a:r>
              <a:rPr sz="2667" spc="-120" dirty="0">
                <a:latin typeface="Trebuchet MS"/>
                <a:cs typeface="Trebuchet MS"/>
              </a:rPr>
              <a:t>i</a:t>
            </a:r>
            <a:r>
              <a:rPr sz="2667" spc="7" dirty="0">
                <a:latin typeface="Trebuchet MS"/>
                <a:cs typeface="Trebuchet MS"/>
              </a:rPr>
              <a:t>n</a:t>
            </a:r>
            <a:r>
              <a:rPr sz="2667" dirty="0">
                <a:latin typeface="Trebuchet MS"/>
                <a:cs typeface="Trebuchet MS"/>
              </a:rPr>
              <a:t>g</a:t>
            </a:r>
            <a:r>
              <a:rPr sz="2667" spc="-260" dirty="0">
                <a:latin typeface="Trebuchet MS"/>
                <a:cs typeface="Trebuchet MS"/>
              </a:rPr>
              <a:t> </a:t>
            </a:r>
            <a:r>
              <a:rPr sz="2667" spc="13" dirty="0">
                <a:latin typeface="Trebuchet MS"/>
                <a:cs typeface="Trebuchet MS"/>
              </a:rPr>
              <a:t>o</a:t>
            </a:r>
            <a:r>
              <a:rPr sz="2667" spc="-7" dirty="0">
                <a:latin typeface="Trebuchet MS"/>
                <a:cs typeface="Trebuchet MS"/>
              </a:rPr>
              <a:t>n</a:t>
            </a:r>
            <a:r>
              <a:rPr sz="2667" spc="-260" dirty="0">
                <a:latin typeface="Trebuchet MS"/>
                <a:cs typeface="Trebuchet MS"/>
              </a:rPr>
              <a:t> </a:t>
            </a:r>
            <a:r>
              <a:rPr sz="2667" spc="7" dirty="0">
                <a:latin typeface="Trebuchet MS"/>
                <a:cs typeface="Trebuchet MS"/>
              </a:rPr>
              <a:t>n</a:t>
            </a:r>
            <a:r>
              <a:rPr sz="2667" spc="-100" dirty="0">
                <a:latin typeface="Trebuchet MS"/>
                <a:cs typeface="Trebuchet MS"/>
              </a:rPr>
              <a:t>e</a:t>
            </a:r>
            <a:r>
              <a:rPr sz="2667" spc="-127" dirty="0">
                <a:latin typeface="Trebuchet MS"/>
                <a:cs typeface="Trebuchet MS"/>
              </a:rPr>
              <a:t>w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dirty="0">
                <a:latin typeface="Trebuchet MS"/>
                <a:cs typeface="Trebuchet MS"/>
              </a:rPr>
              <a:t>m</a:t>
            </a:r>
            <a:r>
              <a:rPr sz="2667" spc="-120" dirty="0">
                <a:latin typeface="Trebuchet MS"/>
                <a:cs typeface="Trebuchet MS"/>
              </a:rPr>
              <a:t>i</a:t>
            </a:r>
            <a:r>
              <a:rPr sz="2667" spc="-113" dirty="0">
                <a:latin typeface="Trebuchet MS"/>
                <a:cs typeface="Trebuchet MS"/>
              </a:rPr>
              <a:t>cr</a:t>
            </a:r>
            <a:r>
              <a:rPr sz="2667" spc="7" dirty="0">
                <a:latin typeface="Trebuchet MS"/>
                <a:cs typeface="Trebuchet MS"/>
              </a:rPr>
              <a:t>o</a:t>
            </a:r>
            <a:r>
              <a:rPr sz="2667" spc="-147" dirty="0">
                <a:latin typeface="Trebuchet MS"/>
                <a:cs typeface="Trebuchet MS"/>
              </a:rPr>
              <a:t>-</a:t>
            </a:r>
            <a:r>
              <a:rPr sz="2667" spc="-20" dirty="0">
                <a:latin typeface="Trebuchet MS"/>
                <a:cs typeface="Trebuchet MS"/>
              </a:rPr>
              <a:t>ba</a:t>
            </a:r>
            <a:r>
              <a:rPr sz="2667" spc="-160" dirty="0">
                <a:latin typeface="Trebuchet MS"/>
                <a:cs typeface="Trebuchet MS"/>
              </a:rPr>
              <a:t>t</a:t>
            </a:r>
            <a:r>
              <a:rPr sz="2667" spc="-107" dirty="0">
                <a:latin typeface="Trebuchet MS"/>
                <a:cs typeface="Trebuchet MS"/>
              </a:rPr>
              <a:t>c</a:t>
            </a:r>
            <a:r>
              <a:rPr sz="2667" spc="-13" dirty="0">
                <a:latin typeface="Trebuchet MS"/>
                <a:cs typeface="Trebuchet MS"/>
              </a:rPr>
              <a:t>h</a:t>
            </a:r>
            <a:r>
              <a:rPr sz="2667" spc="-147" dirty="0">
                <a:latin typeface="Trebuchet MS"/>
                <a:cs typeface="Trebuchet MS"/>
              </a:rPr>
              <a:t>e</a:t>
            </a:r>
            <a:r>
              <a:rPr sz="2667" spc="33" dirty="0">
                <a:latin typeface="Trebuchet MS"/>
                <a:cs typeface="Trebuchet MS"/>
              </a:rPr>
              <a:t>s</a:t>
            </a:r>
            <a:r>
              <a:rPr sz="2667" spc="-272" dirty="0">
                <a:latin typeface="Trebuchet MS"/>
                <a:cs typeface="Trebuchet MS"/>
              </a:rPr>
              <a:t> </a:t>
            </a:r>
            <a:r>
              <a:rPr sz="2667" spc="-113" dirty="0">
                <a:latin typeface="Trebuchet MS"/>
                <a:cs typeface="Trebuchet MS"/>
              </a:rPr>
              <a:t>o</a:t>
            </a:r>
            <a:r>
              <a:rPr sz="2667" spc="-87" dirty="0">
                <a:latin typeface="Trebuchet MS"/>
                <a:cs typeface="Trebuchet MS"/>
              </a:rPr>
              <a:t>f</a:t>
            </a:r>
            <a:r>
              <a:rPr sz="2667" spc="-267" dirty="0">
                <a:latin typeface="Trebuchet MS"/>
                <a:cs typeface="Trebuchet MS"/>
              </a:rPr>
              <a:t> </a:t>
            </a:r>
            <a:r>
              <a:rPr sz="2667" spc="-20" dirty="0">
                <a:latin typeface="Trebuchet MS"/>
                <a:cs typeface="Trebuchet MS"/>
              </a:rPr>
              <a:t>da</a:t>
            </a:r>
            <a:r>
              <a:rPr sz="2667" spc="-160" dirty="0">
                <a:latin typeface="Trebuchet MS"/>
                <a:cs typeface="Trebuchet MS"/>
              </a:rPr>
              <a:t>t</a:t>
            </a:r>
            <a:r>
              <a:rPr sz="2667" spc="-47" dirty="0">
                <a:latin typeface="Trebuchet MS"/>
                <a:cs typeface="Trebuchet MS"/>
              </a:rPr>
              <a:t>a</a:t>
            </a:r>
            <a:endParaRPr sz="2667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5229" y="2603475"/>
            <a:ext cx="811107" cy="519007"/>
          </a:xfrm>
          <a:custGeom>
            <a:avLst/>
            <a:gdLst/>
            <a:ahLst/>
            <a:cxnLst/>
            <a:rect l="l" t="t" r="r" b="b"/>
            <a:pathLst>
              <a:path w="608329" h="389255">
                <a:moveTo>
                  <a:pt x="0" y="97183"/>
                </a:moveTo>
                <a:lnTo>
                  <a:pt x="413575" y="97183"/>
                </a:lnTo>
                <a:lnTo>
                  <a:pt x="413575" y="0"/>
                </a:lnTo>
                <a:lnTo>
                  <a:pt x="607942" y="194367"/>
                </a:lnTo>
                <a:lnTo>
                  <a:pt x="413575" y="388734"/>
                </a:lnTo>
                <a:lnTo>
                  <a:pt x="413575" y="291550"/>
                </a:lnTo>
                <a:lnTo>
                  <a:pt x="0" y="291550"/>
                </a:lnTo>
                <a:lnTo>
                  <a:pt x="0" y="97183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6912340" y="1683601"/>
            <a:ext cx="1022773" cy="394547"/>
          </a:xfrm>
          <a:custGeom>
            <a:avLst/>
            <a:gdLst/>
            <a:ahLst/>
            <a:cxnLst/>
            <a:rect l="l" t="t" r="r" b="b"/>
            <a:pathLst>
              <a:path w="767079" h="295909">
                <a:moveTo>
                  <a:pt x="0" y="49274"/>
                </a:moveTo>
                <a:lnTo>
                  <a:pt x="3872" y="30094"/>
                </a:lnTo>
                <a:lnTo>
                  <a:pt x="14432" y="14432"/>
                </a:lnTo>
                <a:lnTo>
                  <a:pt x="30094" y="3872"/>
                </a:lnTo>
                <a:lnTo>
                  <a:pt x="49274" y="0"/>
                </a:lnTo>
                <a:lnTo>
                  <a:pt x="717349" y="0"/>
                </a:lnTo>
                <a:lnTo>
                  <a:pt x="736529" y="3872"/>
                </a:lnTo>
                <a:lnTo>
                  <a:pt x="752191" y="14432"/>
                </a:lnTo>
                <a:lnTo>
                  <a:pt x="762751" y="30094"/>
                </a:lnTo>
                <a:lnTo>
                  <a:pt x="766624" y="49274"/>
                </a:lnTo>
                <a:lnTo>
                  <a:pt x="766624" y="246368"/>
                </a:lnTo>
                <a:lnTo>
                  <a:pt x="762751" y="265548"/>
                </a:lnTo>
                <a:lnTo>
                  <a:pt x="752191" y="281210"/>
                </a:lnTo>
                <a:lnTo>
                  <a:pt x="736529" y="291770"/>
                </a:lnTo>
                <a:lnTo>
                  <a:pt x="717349" y="295643"/>
                </a:lnTo>
                <a:lnTo>
                  <a:pt x="49274" y="295643"/>
                </a:lnTo>
                <a:lnTo>
                  <a:pt x="30094" y="291770"/>
                </a:lnTo>
                <a:lnTo>
                  <a:pt x="14432" y="281210"/>
                </a:lnTo>
                <a:lnTo>
                  <a:pt x="3872" y="265548"/>
                </a:lnTo>
                <a:lnTo>
                  <a:pt x="0" y="246368"/>
                </a:lnTo>
                <a:lnTo>
                  <a:pt x="0" y="49274"/>
                </a:lnTo>
                <a:close/>
              </a:path>
            </a:pathLst>
          </a:custGeom>
          <a:ln w="12700">
            <a:solidFill>
              <a:srgbClr val="1AA7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8298216" y="2610947"/>
            <a:ext cx="811107" cy="519007"/>
          </a:xfrm>
          <a:custGeom>
            <a:avLst/>
            <a:gdLst/>
            <a:ahLst/>
            <a:cxnLst/>
            <a:rect l="l" t="t" r="r" b="b"/>
            <a:pathLst>
              <a:path w="608329" h="389255">
                <a:moveTo>
                  <a:pt x="0" y="97183"/>
                </a:moveTo>
                <a:lnTo>
                  <a:pt x="413575" y="97183"/>
                </a:lnTo>
                <a:lnTo>
                  <a:pt x="413575" y="0"/>
                </a:lnTo>
                <a:lnTo>
                  <a:pt x="607942" y="194367"/>
                </a:lnTo>
                <a:lnTo>
                  <a:pt x="413575" y="388734"/>
                </a:lnTo>
                <a:lnTo>
                  <a:pt x="413575" y="291550"/>
                </a:lnTo>
                <a:lnTo>
                  <a:pt x="0" y="291550"/>
                </a:lnTo>
                <a:lnTo>
                  <a:pt x="0" y="97183"/>
                </a:lnTo>
                <a:close/>
              </a:path>
              <a:path w="608329" h="389255">
                <a:moveTo>
                  <a:pt x="0" y="97183"/>
                </a:moveTo>
                <a:lnTo>
                  <a:pt x="413575" y="97183"/>
                </a:lnTo>
                <a:lnTo>
                  <a:pt x="413575" y="0"/>
                </a:lnTo>
                <a:lnTo>
                  <a:pt x="607942" y="194367"/>
                </a:lnTo>
                <a:lnTo>
                  <a:pt x="413575" y="388734"/>
                </a:lnTo>
                <a:lnTo>
                  <a:pt x="413575" y="291550"/>
                </a:lnTo>
                <a:lnTo>
                  <a:pt x="0" y="291550"/>
                </a:lnTo>
                <a:lnTo>
                  <a:pt x="0" y="97183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7146139" y="1637113"/>
            <a:ext cx="554567" cy="4374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 marR="6773" indent="46566">
              <a:lnSpc>
                <a:spcPct val="101000"/>
              </a:lnSpc>
              <a:spcBef>
                <a:spcPts val="120"/>
              </a:spcBef>
            </a:pPr>
            <a:r>
              <a:rPr sz="1400" spc="-33" dirty="0">
                <a:solidFill>
                  <a:srgbClr val="1AA756"/>
                </a:solidFill>
                <a:latin typeface="Trebuchet MS"/>
                <a:cs typeface="Trebuchet MS"/>
              </a:rPr>
              <a:t>Kafka </a:t>
            </a:r>
            <a:r>
              <a:rPr sz="1400" spc="-407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1AA756"/>
                </a:solidFill>
                <a:latin typeface="Trebuchet MS"/>
                <a:cs typeface="Trebuchet MS"/>
              </a:rPr>
              <a:t>S</a:t>
            </a:r>
            <a:r>
              <a:rPr sz="1400" spc="47" dirty="0">
                <a:solidFill>
                  <a:srgbClr val="1AA756"/>
                </a:solidFill>
                <a:latin typeface="Trebuchet MS"/>
                <a:cs typeface="Trebuchet MS"/>
              </a:rPr>
              <a:t>o</a:t>
            </a:r>
            <a:r>
              <a:rPr sz="1400" dirty="0">
                <a:solidFill>
                  <a:srgbClr val="1AA756"/>
                </a:solidFill>
                <a:latin typeface="Trebuchet MS"/>
                <a:cs typeface="Trebuchet MS"/>
              </a:rPr>
              <a:t>u</a:t>
            </a:r>
            <a:r>
              <a:rPr sz="1400" spc="-67" dirty="0">
                <a:solidFill>
                  <a:srgbClr val="1AA756"/>
                </a:solidFill>
                <a:latin typeface="Trebuchet MS"/>
                <a:cs typeface="Trebuchet MS"/>
              </a:rPr>
              <a:t>rce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12340" y="2310749"/>
            <a:ext cx="1022773" cy="1021927"/>
          </a:xfrm>
          <a:custGeom>
            <a:avLst/>
            <a:gdLst/>
            <a:ahLst/>
            <a:cxnLst/>
            <a:rect l="l" t="t" r="r" b="b"/>
            <a:pathLst>
              <a:path w="767079" h="766444">
                <a:moveTo>
                  <a:pt x="0" y="127669"/>
                </a:moveTo>
                <a:lnTo>
                  <a:pt x="10032" y="77974"/>
                </a:lnTo>
                <a:lnTo>
                  <a:pt x="37393" y="37393"/>
                </a:lnTo>
                <a:lnTo>
                  <a:pt x="77974" y="10032"/>
                </a:lnTo>
                <a:lnTo>
                  <a:pt x="127669" y="0"/>
                </a:lnTo>
                <a:lnTo>
                  <a:pt x="638954" y="0"/>
                </a:lnTo>
                <a:lnTo>
                  <a:pt x="688649" y="10032"/>
                </a:lnTo>
                <a:lnTo>
                  <a:pt x="729230" y="37393"/>
                </a:lnTo>
                <a:lnTo>
                  <a:pt x="756591" y="77974"/>
                </a:lnTo>
                <a:lnTo>
                  <a:pt x="766624" y="127669"/>
                </a:lnTo>
                <a:lnTo>
                  <a:pt x="766624" y="638332"/>
                </a:lnTo>
                <a:lnTo>
                  <a:pt x="756591" y="688027"/>
                </a:lnTo>
                <a:lnTo>
                  <a:pt x="729230" y="728608"/>
                </a:lnTo>
                <a:lnTo>
                  <a:pt x="688649" y="755969"/>
                </a:lnTo>
                <a:lnTo>
                  <a:pt x="638954" y="766002"/>
                </a:lnTo>
                <a:lnTo>
                  <a:pt x="127669" y="766002"/>
                </a:lnTo>
                <a:lnTo>
                  <a:pt x="77974" y="755969"/>
                </a:lnTo>
                <a:lnTo>
                  <a:pt x="37393" y="728608"/>
                </a:lnTo>
                <a:lnTo>
                  <a:pt x="10032" y="688027"/>
                </a:lnTo>
                <a:lnTo>
                  <a:pt x="0" y="638332"/>
                </a:lnTo>
                <a:lnTo>
                  <a:pt x="0" y="127669"/>
                </a:lnTo>
                <a:close/>
              </a:path>
            </a:pathLst>
          </a:custGeom>
          <a:ln w="12700">
            <a:solidFill>
              <a:srgbClr val="1AA756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7000089" y="2405211"/>
            <a:ext cx="846667" cy="79791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7732" marR="6773" indent="-50799">
              <a:spcBef>
                <a:spcPts val="140"/>
              </a:spcBef>
            </a:pPr>
            <a:r>
              <a:rPr sz="1467" spc="-20" dirty="0">
                <a:solidFill>
                  <a:srgbClr val="1AA756"/>
                </a:solidFill>
                <a:latin typeface="Trebuchet MS"/>
                <a:cs typeface="Trebuchet MS"/>
              </a:rPr>
              <a:t>O</a:t>
            </a:r>
            <a:r>
              <a:rPr sz="1467" spc="-13" dirty="0">
                <a:solidFill>
                  <a:srgbClr val="1AA756"/>
                </a:solidFill>
                <a:latin typeface="Trebuchet MS"/>
                <a:cs typeface="Trebuchet MS"/>
              </a:rPr>
              <a:t>p</a:t>
            </a:r>
            <a:r>
              <a:rPr sz="1467" spc="-87" dirty="0">
                <a:solidFill>
                  <a:srgbClr val="1AA756"/>
                </a:solidFill>
                <a:latin typeface="Trebuchet MS"/>
                <a:cs typeface="Trebuchet MS"/>
              </a:rPr>
              <a:t>t</a:t>
            </a:r>
            <a:r>
              <a:rPr sz="1467" spc="-60" dirty="0">
                <a:solidFill>
                  <a:srgbClr val="1AA756"/>
                </a:solidFill>
                <a:latin typeface="Trebuchet MS"/>
                <a:cs typeface="Trebuchet MS"/>
              </a:rPr>
              <a:t>i</a:t>
            </a:r>
            <a:r>
              <a:rPr sz="1467" spc="-7" dirty="0">
                <a:solidFill>
                  <a:srgbClr val="1AA756"/>
                </a:solidFill>
                <a:latin typeface="Trebuchet MS"/>
                <a:cs typeface="Trebuchet MS"/>
              </a:rPr>
              <a:t>m</a:t>
            </a:r>
            <a:r>
              <a:rPr sz="1467" spc="-60" dirty="0">
                <a:solidFill>
                  <a:srgbClr val="1AA756"/>
                </a:solidFill>
                <a:latin typeface="Trebuchet MS"/>
                <a:cs typeface="Trebuchet MS"/>
              </a:rPr>
              <a:t>i</a:t>
            </a:r>
            <a:r>
              <a:rPr sz="1467" spc="-87" dirty="0">
                <a:solidFill>
                  <a:srgbClr val="1AA756"/>
                </a:solidFill>
                <a:latin typeface="Trebuchet MS"/>
                <a:cs typeface="Trebuchet MS"/>
              </a:rPr>
              <a:t>z</a:t>
            </a:r>
            <a:r>
              <a:rPr sz="1467" spc="-73" dirty="0">
                <a:solidFill>
                  <a:srgbClr val="1AA756"/>
                </a:solidFill>
                <a:latin typeface="Trebuchet MS"/>
                <a:cs typeface="Trebuchet MS"/>
              </a:rPr>
              <a:t>e</a:t>
            </a:r>
            <a:r>
              <a:rPr sz="1467" spc="-7" dirty="0">
                <a:solidFill>
                  <a:srgbClr val="1AA756"/>
                </a:solidFill>
                <a:latin typeface="Trebuchet MS"/>
                <a:cs typeface="Trebuchet MS"/>
              </a:rPr>
              <a:t>d  </a:t>
            </a:r>
            <a:r>
              <a:rPr sz="1467" spc="-40" dirty="0">
                <a:solidFill>
                  <a:srgbClr val="1AA756"/>
                </a:solidFill>
                <a:latin typeface="Trebuchet MS"/>
                <a:cs typeface="Trebuchet MS"/>
              </a:rPr>
              <a:t>Operator</a:t>
            </a:r>
            <a:endParaRPr sz="1467">
              <a:latin typeface="Trebuchet MS"/>
              <a:cs typeface="Trebuchet MS"/>
            </a:endParaRPr>
          </a:p>
          <a:p>
            <a:pPr marL="143930" marR="39792" indent="-94824">
              <a:spcBef>
                <a:spcPts val="13"/>
              </a:spcBef>
            </a:pPr>
            <a:r>
              <a:rPr sz="1067" spc="-27" dirty="0">
                <a:solidFill>
                  <a:srgbClr val="1AA756"/>
                </a:solidFill>
                <a:latin typeface="Trebuchet MS"/>
                <a:cs typeface="Trebuchet MS"/>
              </a:rPr>
              <a:t>c</a:t>
            </a:r>
            <a:r>
              <a:rPr sz="1067" spc="-20" dirty="0">
                <a:solidFill>
                  <a:srgbClr val="1AA756"/>
                </a:solidFill>
                <a:latin typeface="Trebuchet MS"/>
                <a:cs typeface="Trebuchet MS"/>
              </a:rPr>
              <a:t>o</a:t>
            </a:r>
            <a:r>
              <a:rPr sz="1067" dirty="0">
                <a:solidFill>
                  <a:srgbClr val="1AA756"/>
                </a:solidFill>
                <a:latin typeface="Trebuchet MS"/>
                <a:cs typeface="Trebuchet MS"/>
              </a:rPr>
              <a:t>d</a:t>
            </a:r>
            <a:r>
              <a:rPr sz="1067" spc="-53" dirty="0">
                <a:solidFill>
                  <a:srgbClr val="1AA756"/>
                </a:solidFill>
                <a:latin typeface="Trebuchet MS"/>
                <a:cs typeface="Trebuchet MS"/>
              </a:rPr>
              <a:t>e</a:t>
            </a:r>
            <a:r>
              <a:rPr sz="1067" spc="-7" dirty="0">
                <a:solidFill>
                  <a:srgbClr val="1AA756"/>
                </a:solidFill>
                <a:latin typeface="Trebuchet MS"/>
                <a:cs typeface="Trebuchet MS"/>
              </a:rPr>
              <a:t>g</a:t>
            </a:r>
            <a:r>
              <a:rPr sz="1067" spc="-53" dirty="0">
                <a:solidFill>
                  <a:srgbClr val="1AA756"/>
                </a:solidFill>
                <a:latin typeface="Trebuchet MS"/>
                <a:cs typeface="Trebuchet MS"/>
              </a:rPr>
              <a:t>e</a:t>
            </a:r>
            <a:r>
              <a:rPr sz="1067" spc="-7" dirty="0">
                <a:solidFill>
                  <a:srgbClr val="1AA756"/>
                </a:solidFill>
                <a:latin typeface="Trebuchet MS"/>
                <a:cs typeface="Trebuchet MS"/>
              </a:rPr>
              <a:t>n</a:t>
            </a:r>
            <a:r>
              <a:rPr sz="1067" spc="-133" dirty="0">
                <a:solidFill>
                  <a:srgbClr val="1AA756"/>
                </a:solidFill>
                <a:latin typeface="Trebuchet MS"/>
                <a:cs typeface="Trebuchet MS"/>
              </a:rPr>
              <a:t>,</a:t>
            </a:r>
            <a:r>
              <a:rPr sz="1067" spc="-107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1067" spc="7" dirty="0">
                <a:solidFill>
                  <a:srgbClr val="1AA756"/>
                </a:solidFill>
                <a:latin typeface="Trebuchet MS"/>
                <a:cs typeface="Trebuchet MS"/>
              </a:rPr>
              <a:t>o</a:t>
            </a:r>
            <a:r>
              <a:rPr sz="1067" spc="-80" dirty="0">
                <a:solidFill>
                  <a:srgbClr val="1AA756"/>
                </a:solidFill>
                <a:latin typeface="Trebuchet MS"/>
                <a:cs typeface="Trebuchet MS"/>
              </a:rPr>
              <a:t>ff</a:t>
            </a:r>
            <a:r>
              <a:rPr sz="1067" spc="-60" dirty="0">
                <a:solidFill>
                  <a:srgbClr val="1AA756"/>
                </a:solidFill>
                <a:latin typeface="Trebuchet MS"/>
                <a:cs typeface="Trebuchet MS"/>
              </a:rPr>
              <a:t>-  </a:t>
            </a:r>
            <a:r>
              <a:rPr sz="1067" spc="-27" dirty="0">
                <a:solidFill>
                  <a:srgbClr val="1AA756"/>
                </a:solidFill>
                <a:latin typeface="Trebuchet MS"/>
                <a:cs typeface="Trebuchet MS"/>
              </a:rPr>
              <a:t>he</a:t>
            </a:r>
            <a:r>
              <a:rPr sz="1067" spc="-13" dirty="0">
                <a:solidFill>
                  <a:srgbClr val="1AA756"/>
                </a:solidFill>
                <a:latin typeface="Trebuchet MS"/>
                <a:cs typeface="Trebuchet MS"/>
              </a:rPr>
              <a:t>a</a:t>
            </a:r>
            <a:r>
              <a:rPr sz="1067" spc="-7" dirty="0">
                <a:solidFill>
                  <a:srgbClr val="1AA756"/>
                </a:solidFill>
                <a:latin typeface="Trebuchet MS"/>
                <a:cs typeface="Trebuchet MS"/>
              </a:rPr>
              <a:t>p</a:t>
            </a:r>
            <a:r>
              <a:rPr sz="1067" spc="-133" dirty="0">
                <a:solidFill>
                  <a:srgbClr val="1AA756"/>
                </a:solidFill>
                <a:latin typeface="Trebuchet MS"/>
                <a:cs typeface="Trebuchet MS"/>
              </a:rPr>
              <a:t>,</a:t>
            </a:r>
            <a:r>
              <a:rPr sz="1067" spc="-107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1067" spc="-53" dirty="0">
                <a:solidFill>
                  <a:srgbClr val="1AA756"/>
                </a:solidFill>
                <a:latin typeface="Trebuchet MS"/>
                <a:cs typeface="Trebuchet MS"/>
              </a:rPr>
              <a:t>e</a:t>
            </a:r>
            <a:r>
              <a:rPr sz="1067" spc="-60" dirty="0">
                <a:solidFill>
                  <a:srgbClr val="1AA756"/>
                </a:solidFill>
                <a:latin typeface="Trebuchet MS"/>
                <a:cs typeface="Trebuchet MS"/>
              </a:rPr>
              <a:t>t</a:t>
            </a:r>
            <a:r>
              <a:rPr sz="1067" spc="-47" dirty="0">
                <a:solidFill>
                  <a:srgbClr val="1AA756"/>
                </a:solidFill>
                <a:latin typeface="Trebuchet MS"/>
                <a:cs typeface="Trebuchet MS"/>
              </a:rPr>
              <a:t>c</a:t>
            </a:r>
            <a:r>
              <a:rPr sz="1067" spc="-133" dirty="0">
                <a:solidFill>
                  <a:srgbClr val="1AA756"/>
                </a:solidFill>
                <a:latin typeface="Trebuchet MS"/>
                <a:cs typeface="Trebuchet MS"/>
              </a:rPr>
              <a:t>.</a:t>
            </a:r>
            <a:endParaRPr sz="1067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03873" y="2077793"/>
            <a:ext cx="1039707" cy="1890607"/>
            <a:chOff x="5177905" y="1558344"/>
            <a:chExt cx="779780" cy="141795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8574" y="1558344"/>
              <a:ext cx="77986" cy="17475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84255" y="2673780"/>
              <a:ext cx="767080" cy="295910"/>
            </a:xfrm>
            <a:custGeom>
              <a:avLst/>
              <a:gdLst/>
              <a:ahLst/>
              <a:cxnLst/>
              <a:rect l="l" t="t" r="r" b="b"/>
              <a:pathLst>
                <a:path w="767079" h="295910">
                  <a:moveTo>
                    <a:pt x="0" y="49274"/>
                  </a:moveTo>
                  <a:lnTo>
                    <a:pt x="3872" y="30094"/>
                  </a:lnTo>
                  <a:lnTo>
                    <a:pt x="14432" y="14432"/>
                  </a:lnTo>
                  <a:lnTo>
                    <a:pt x="30094" y="3872"/>
                  </a:lnTo>
                  <a:lnTo>
                    <a:pt x="49274" y="0"/>
                  </a:lnTo>
                  <a:lnTo>
                    <a:pt x="717349" y="0"/>
                  </a:lnTo>
                  <a:lnTo>
                    <a:pt x="736529" y="3872"/>
                  </a:lnTo>
                  <a:lnTo>
                    <a:pt x="752191" y="14432"/>
                  </a:lnTo>
                  <a:lnTo>
                    <a:pt x="762751" y="30094"/>
                  </a:lnTo>
                  <a:lnTo>
                    <a:pt x="766624" y="49274"/>
                  </a:lnTo>
                  <a:lnTo>
                    <a:pt x="766624" y="246368"/>
                  </a:lnTo>
                  <a:lnTo>
                    <a:pt x="762751" y="265548"/>
                  </a:lnTo>
                  <a:lnTo>
                    <a:pt x="752191" y="281210"/>
                  </a:lnTo>
                  <a:lnTo>
                    <a:pt x="736529" y="291770"/>
                  </a:lnTo>
                  <a:lnTo>
                    <a:pt x="717349" y="295643"/>
                  </a:lnTo>
                  <a:lnTo>
                    <a:pt x="49274" y="295643"/>
                  </a:lnTo>
                  <a:lnTo>
                    <a:pt x="30094" y="291770"/>
                  </a:lnTo>
                  <a:lnTo>
                    <a:pt x="14432" y="281210"/>
                  </a:lnTo>
                  <a:lnTo>
                    <a:pt x="3872" y="265548"/>
                  </a:lnTo>
                  <a:lnTo>
                    <a:pt x="0" y="246368"/>
                  </a:lnTo>
                  <a:lnTo>
                    <a:pt x="0" y="49274"/>
                  </a:lnTo>
                  <a:close/>
                </a:path>
              </a:pathLst>
            </a:custGeom>
            <a:ln w="12700">
              <a:solidFill>
                <a:srgbClr val="1AA75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8574" y="2499064"/>
              <a:ext cx="77986" cy="17475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739123" y="3518747"/>
            <a:ext cx="1358900" cy="13688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5224" marR="364058" algn="ctr">
              <a:lnSpc>
                <a:spcPct val="101000"/>
              </a:lnSpc>
              <a:spcBef>
                <a:spcPts val="120"/>
              </a:spcBef>
            </a:pPr>
            <a:r>
              <a:rPr sz="1400" spc="-7" dirty="0">
                <a:solidFill>
                  <a:srgbClr val="1AA756"/>
                </a:solidFill>
                <a:latin typeface="Trebuchet MS"/>
                <a:cs typeface="Trebuchet MS"/>
              </a:rPr>
              <a:t>P</a:t>
            </a:r>
            <a:r>
              <a:rPr sz="1400" dirty="0">
                <a:solidFill>
                  <a:srgbClr val="1AA756"/>
                </a:solidFill>
                <a:latin typeface="Trebuchet MS"/>
                <a:cs typeface="Trebuchet MS"/>
              </a:rPr>
              <a:t>a</a:t>
            </a:r>
            <a:r>
              <a:rPr sz="1400" spc="-67" dirty="0">
                <a:solidFill>
                  <a:srgbClr val="1AA756"/>
                </a:solidFill>
                <a:latin typeface="Trebuchet MS"/>
                <a:cs typeface="Trebuchet MS"/>
              </a:rPr>
              <a:t>r</a:t>
            </a:r>
            <a:r>
              <a:rPr sz="1400" spc="-20" dirty="0">
                <a:solidFill>
                  <a:srgbClr val="1AA756"/>
                </a:solidFill>
                <a:latin typeface="Trebuchet MS"/>
                <a:cs typeface="Trebuchet MS"/>
              </a:rPr>
              <a:t>q</a:t>
            </a:r>
            <a:r>
              <a:rPr sz="1400" dirty="0">
                <a:solidFill>
                  <a:srgbClr val="1AA756"/>
                </a:solidFill>
                <a:latin typeface="Trebuchet MS"/>
                <a:cs typeface="Trebuchet MS"/>
              </a:rPr>
              <a:t>u</a:t>
            </a:r>
            <a:r>
              <a:rPr sz="1400" spc="-67" dirty="0">
                <a:solidFill>
                  <a:srgbClr val="1AA756"/>
                </a:solidFill>
                <a:latin typeface="Trebuchet MS"/>
                <a:cs typeface="Trebuchet MS"/>
              </a:rPr>
              <a:t>et  </a:t>
            </a:r>
            <a:r>
              <a:rPr sz="1400" dirty="0">
                <a:solidFill>
                  <a:srgbClr val="1AA756"/>
                </a:solidFill>
                <a:latin typeface="Trebuchet MS"/>
                <a:cs typeface="Trebuchet MS"/>
              </a:rPr>
              <a:t>Sink</a:t>
            </a:r>
            <a:endParaRPr sz="1400">
              <a:latin typeface="Trebuchet MS"/>
              <a:cs typeface="Trebuchet MS"/>
            </a:endParaRPr>
          </a:p>
          <a:p>
            <a:pPr marL="16933" marR="6773" algn="ctr">
              <a:spcBef>
                <a:spcPts val="1420"/>
              </a:spcBef>
            </a:pPr>
            <a:r>
              <a:rPr sz="2400" spc="-20" dirty="0">
                <a:solidFill>
                  <a:srgbClr val="1AA756"/>
                </a:solidFill>
                <a:latin typeface="Trebuchet MS"/>
                <a:cs typeface="Trebuchet MS"/>
              </a:rPr>
              <a:t>Op</a:t>
            </a:r>
            <a:r>
              <a:rPr sz="2400" spc="-140" dirty="0">
                <a:solidFill>
                  <a:srgbClr val="1AA756"/>
                </a:solidFill>
                <a:latin typeface="Trebuchet MS"/>
                <a:cs typeface="Trebuchet MS"/>
              </a:rPr>
              <a:t>t</a:t>
            </a:r>
            <a:r>
              <a:rPr sz="2400" spc="-113" dirty="0">
                <a:solidFill>
                  <a:srgbClr val="1AA756"/>
                </a:solidFill>
                <a:latin typeface="Trebuchet MS"/>
                <a:cs typeface="Trebuchet MS"/>
              </a:rPr>
              <a:t>i</a:t>
            </a:r>
            <a:r>
              <a:rPr sz="2400" spc="-13" dirty="0">
                <a:solidFill>
                  <a:srgbClr val="1AA756"/>
                </a:solidFill>
                <a:latin typeface="Trebuchet MS"/>
                <a:cs typeface="Trebuchet MS"/>
              </a:rPr>
              <a:t>m</a:t>
            </a:r>
            <a:r>
              <a:rPr sz="2400" spc="-113" dirty="0">
                <a:solidFill>
                  <a:srgbClr val="1AA756"/>
                </a:solidFill>
                <a:latin typeface="Trebuchet MS"/>
                <a:cs typeface="Trebuchet MS"/>
              </a:rPr>
              <a:t>i</a:t>
            </a:r>
            <a:r>
              <a:rPr sz="2400" spc="-127" dirty="0">
                <a:solidFill>
                  <a:srgbClr val="1AA756"/>
                </a:solidFill>
                <a:latin typeface="Trebuchet MS"/>
                <a:cs typeface="Trebuchet MS"/>
              </a:rPr>
              <a:t>z</a:t>
            </a:r>
            <a:r>
              <a:rPr sz="2400" spc="-133" dirty="0">
                <a:solidFill>
                  <a:srgbClr val="1AA756"/>
                </a:solidFill>
                <a:latin typeface="Trebuchet MS"/>
                <a:cs typeface="Trebuchet MS"/>
              </a:rPr>
              <a:t>e</a:t>
            </a:r>
            <a:r>
              <a:rPr sz="2400" spc="-7" dirty="0">
                <a:solidFill>
                  <a:srgbClr val="1AA756"/>
                </a:solidFill>
                <a:latin typeface="Trebuchet MS"/>
                <a:cs typeface="Trebuchet MS"/>
              </a:rPr>
              <a:t>d  </a:t>
            </a:r>
            <a:r>
              <a:rPr sz="2400" spc="-27" dirty="0">
                <a:solidFill>
                  <a:srgbClr val="1AA756"/>
                </a:solidFill>
                <a:latin typeface="Trebuchet MS"/>
                <a:cs typeface="Trebuchet MS"/>
              </a:rPr>
              <a:t>Plan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0917" y="2084154"/>
            <a:ext cx="2621280" cy="1724402"/>
          </a:xfrm>
          <a:prstGeom prst="rect">
            <a:avLst/>
          </a:prstGeom>
        </p:spPr>
        <p:txBody>
          <a:bodyPr vert="horz" wrap="square" lIns="0" tIns="41485" rIns="0" bIns="0" rtlCol="0">
            <a:spAutoFit/>
          </a:bodyPr>
          <a:lstStyle/>
          <a:p>
            <a:pPr marL="16933">
              <a:spcBef>
                <a:spcPts val="325"/>
              </a:spcBef>
            </a:pPr>
            <a:r>
              <a:rPr sz="800" spc="-13" dirty="0">
                <a:solidFill>
                  <a:srgbClr val="1EA3B5"/>
                </a:solidFill>
                <a:latin typeface="Consolas"/>
                <a:cs typeface="Consolas"/>
              </a:rPr>
              <a:t>spark.readStream.format("kafka")</a:t>
            </a:r>
            <a:endParaRPr sz="800" dirty="0">
              <a:latin typeface="Consolas"/>
              <a:cs typeface="Consolas"/>
            </a:endParaRPr>
          </a:p>
          <a:p>
            <a:pPr marL="126150">
              <a:spcBef>
                <a:spcPts val="187"/>
              </a:spcBef>
            </a:pPr>
            <a:r>
              <a:rPr sz="800" spc="-13" dirty="0">
                <a:solidFill>
                  <a:srgbClr val="1EA3B5"/>
                </a:solidFill>
                <a:latin typeface="Consolas"/>
                <a:cs typeface="Consolas"/>
              </a:rPr>
              <a:t>.option("kafka.boostrap.servers",...)</a:t>
            </a:r>
            <a:endParaRPr sz="800" dirty="0">
              <a:latin typeface="Consolas"/>
              <a:cs typeface="Consolas"/>
            </a:endParaRPr>
          </a:p>
          <a:p>
            <a:pPr marL="126150">
              <a:spcBef>
                <a:spcPts val="193"/>
              </a:spcBef>
            </a:pPr>
            <a:r>
              <a:rPr sz="800" spc="-7" dirty="0">
                <a:solidFill>
                  <a:srgbClr val="1EA3B5"/>
                </a:solidFill>
                <a:latin typeface="Consolas"/>
                <a:cs typeface="Consolas"/>
              </a:rPr>
              <a:t>.option("subscribe",</a:t>
            </a:r>
            <a:r>
              <a:rPr sz="800" spc="-93" dirty="0">
                <a:solidFill>
                  <a:srgbClr val="1EA3B5"/>
                </a:solidFill>
                <a:latin typeface="Consolas"/>
                <a:cs typeface="Consolas"/>
              </a:rPr>
              <a:t> </a:t>
            </a:r>
            <a:r>
              <a:rPr sz="800" spc="-7" dirty="0">
                <a:solidFill>
                  <a:srgbClr val="1EA3B5"/>
                </a:solidFill>
                <a:latin typeface="Consolas"/>
                <a:cs typeface="Consolas"/>
              </a:rPr>
              <a:t>"topic")</a:t>
            </a:r>
            <a:endParaRPr sz="800" dirty="0">
              <a:latin typeface="Consolas"/>
              <a:cs typeface="Consolas"/>
            </a:endParaRPr>
          </a:p>
          <a:p>
            <a:pPr marL="126150">
              <a:spcBef>
                <a:spcPts val="193"/>
              </a:spcBef>
            </a:pPr>
            <a:r>
              <a:rPr sz="800" spc="-7" dirty="0">
                <a:solidFill>
                  <a:srgbClr val="1EA3B5"/>
                </a:solidFill>
                <a:latin typeface="Consolas"/>
                <a:cs typeface="Consolas"/>
              </a:rPr>
              <a:t>.load()</a:t>
            </a:r>
            <a:endParaRPr sz="800" dirty="0">
              <a:latin typeface="Consolas"/>
              <a:cs typeface="Consolas"/>
            </a:endParaRPr>
          </a:p>
          <a:p>
            <a:pPr marL="126150">
              <a:spcBef>
                <a:spcPts val="193"/>
              </a:spcBef>
            </a:pPr>
            <a:r>
              <a:rPr sz="800" spc="-7" dirty="0">
                <a:solidFill>
                  <a:srgbClr val="EC541B"/>
                </a:solidFill>
                <a:latin typeface="Consolas"/>
                <a:cs typeface="Consolas"/>
              </a:rPr>
              <a:t>.selectExpr("cast</a:t>
            </a:r>
            <a:r>
              <a:rPr sz="800" spc="-4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800" spc="-7" dirty="0">
                <a:solidFill>
                  <a:srgbClr val="EC541B"/>
                </a:solidFill>
                <a:latin typeface="Consolas"/>
                <a:cs typeface="Consolas"/>
              </a:rPr>
              <a:t>(value</a:t>
            </a:r>
            <a:r>
              <a:rPr sz="800" spc="-3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800" spc="-7" dirty="0">
                <a:solidFill>
                  <a:srgbClr val="EC541B"/>
                </a:solidFill>
                <a:latin typeface="Consolas"/>
                <a:cs typeface="Consolas"/>
              </a:rPr>
              <a:t>as</a:t>
            </a:r>
            <a:r>
              <a:rPr sz="800" spc="-3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800" spc="-7" dirty="0">
                <a:solidFill>
                  <a:srgbClr val="EC541B"/>
                </a:solidFill>
                <a:latin typeface="Consolas"/>
                <a:cs typeface="Consolas"/>
              </a:rPr>
              <a:t>string)</a:t>
            </a:r>
            <a:r>
              <a:rPr sz="800" spc="-3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800" spc="-7" dirty="0">
                <a:solidFill>
                  <a:srgbClr val="EC541B"/>
                </a:solidFill>
                <a:latin typeface="Consolas"/>
                <a:cs typeface="Consolas"/>
              </a:rPr>
              <a:t>as</a:t>
            </a:r>
            <a:r>
              <a:rPr sz="800" spc="-4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800" spc="-7" dirty="0">
                <a:solidFill>
                  <a:srgbClr val="EC541B"/>
                </a:solidFill>
                <a:latin typeface="Consolas"/>
                <a:cs typeface="Consolas"/>
              </a:rPr>
              <a:t>json")</a:t>
            </a:r>
            <a:endParaRPr sz="800" dirty="0">
              <a:latin typeface="Consolas"/>
              <a:cs typeface="Consolas"/>
            </a:endParaRPr>
          </a:p>
          <a:p>
            <a:pPr marL="126150">
              <a:spcBef>
                <a:spcPts val="193"/>
              </a:spcBef>
            </a:pPr>
            <a:r>
              <a:rPr sz="800" spc="-7" dirty="0">
                <a:solidFill>
                  <a:srgbClr val="EC541B"/>
                </a:solidFill>
                <a:latin typeface="Consolas"/>
                <a:cs typeface="Consolas"/>
              </a:rPr>
              <a:t>.select(from_json("json"</a:t>
            </a:r>
            <a:r>
              <a:rPr sz="800" dirty="0">
                <a:solidFill>
                  <a:srgbClr val="EC541B"/>
                </a:solidFill>
                <a:latin typeface="Consolas"/>
                <a:cs typeface="Consolas"/>
              </a:rPr>
              <a:t>,</a:t>
            </a:r>
            <a:r>
              <a:rPr sz="800" spc="-1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800" spc="-7" dirty="0">
                <a:solidFill>
                  <a:srgbClr val="EC541B"/>
                </a:solidFill>
                <a:latin typeface="Consolas"/>
                <a:cs typeface="Consolas"/>
              </a:rPr>
              <a:t>schema).as("data"))</a:t>
            </a:r>
            <a:endParaRPr sz="800" dirty="0">
              <a:latin typeface="Consolas"/>
              <a:cs typeface="Consolas"/>
            </a:endParaRPr>
          </a:p>
          <a:p>
            <a:pPr marL="126150"/>
            <a:r>
              <a:rPr sz="800" spc="-7" dirty="0">
                <a:solidFill>
                  <a:srgbClr val="1AA756"/>
                </a:solidFill>
                <a:latin typeface="Consolas"/>
                <a:cs typeface="Consolas"/>
              </a:rPr>
              <a:t>.writeStream</a:t>
            </a:r>
            <a:endParaRPr sz="800" dirty="0">
              <a:latin typeface="Consolas"/>
              <a:cs typeface="Consolas"/>
            </a:endParaRPr>
          </a:p>
          <a:p>
            <a:pPr marL="126150"/>
            <a:r>
              <a:rPr sz="800" spc="-7" dirty="0">
                <a:solidFill>
                  <a:srgbClr val="1AA756"/>
                </a:solidFill>
                <a:latin typeface="Consolas"/>
                <a:cs typeface="Consolas"/>
              </a:rPr>
              <a:t>.format("parquet")</a:t>
            </a:r>
            <a:endParaRPr sz="800" dirty="0">
              <a:latin typeface="Consolas"/>
              <a:cs typeface="Consolas"/>
            </a:endParaRPr>
          </a:p>
          <a:p>
            <a:pPr marL="126150"/>
            <a:r>
              <a:rPr sz="800" spc="-7" dirty="0">
                <a:solidFill>
                  <a:srgbClr val="1AA756"/>
                </a:solidFill>
                <a:latin typeface="Consolas"/>
                <a:cs typeface="Consolas"/>
              </a:rPr>
              <a:t>.option("path",</a:t>
            </a:r>
            <a:r>
              <a:rPr sz="800" spc="-33" dirty="0">
                <a:solidFill>
                  <a:srgbClr val="1AA756"/>
                </a:solidFill>
                <a:latin typeface="Consolas"/>
                <a:cs typeface="Consolas"/>
              </a:rPr>
              <a:t> </a:t>
            </a:r>
            <a:r>
              <a:rPr sz="800" spc="-13" dirty="0">
                <a:solidFill>
                  <a:srgbClr val="1AA756"/>
                </a:solidFill>
                <a:latin typeface="Consolas"/>
                <a:cs typeface="Consolas"/>
              </a:rPr>
              <a:t>"/parquetTable/")</a:t>
            </a:r>
            <a:endParaRPr sz="800" dirty="0">
              <a:latin typeface="Consolas"/>
              <a:cs typeface="Consolas"/>
            </a:endParaRPr>
          </a:p>
          <a:p>
            <a:pPr marL="126150">
              <a:spcBef>
                <a:spcPts val="187"/>
              </a:spcBef>
            </a:pPr>
            <a:r>
              <a:rPr sz="800" spc="-7" dirty="0">
                <a:solidFill>
                  <a:srgbClr val="D6DE23"/>
                </a:solidFill>
                <a:latin typeface="Consolas"/>
                <a:cs typeface="Consolas"/>
              </a:rPr>
              <a:t>.trigger("1</a:t>
            </a:r>
            <a:r>
              <a:rPr sz="800" spc="-93" dirty="0">
                <a:solidFill>
                  <a:srgbClr val="D6DE23"/>
                </a:solidFill>
                <a:latin typeface="Consolas"/>
                <a:cs typeface="Consolas"/>
              </a:rPr>
              <a:t> </a:t>
            </a:r>
            <a:r>
              <a:rPr sz="800" spc="-7" dirty="0">
                <a:solidFill>
                  <a:srgbClr val="D6DE23"/>
                </a:solidFill>
                <a:latin typeface="Consolas"/>
                <a:cs typeface="Consolas"/>
              </a:rPr>
              <a:t>minute")</a:t>
            </a:r>
            <a:endParaRPr sz="800" dirty="0">
              <a:latin typeface="Consolas"/>
              <a:cs typeface="Consolas"/>
            </a:endParaRPr>
          </a:p>
          <a:p>
            <a:pPr marL="126150">
              <a:spcBef>
                <a:spcPts val="193"/>
              </a:spcBef>
            </a:pPr>
            <a:r>
              <a:rPr sz="800" spc="-7" dirty="0">
                <a:solidFill>
                  <a:srgbClr val="D6DE23"/>
                </a:solidFill>
                <a:latin typeface="Consolas"/>
                <a:cs typeface="Consolas"/>
              </a:rPr>
              <a:t>.option("checkpointLocation",</a:t>
            </a:r>
            <a:r>
              <a:rPr sz="800" spc="-100" dirty="0">
                <a:solidFill>
                  <a:srgbClr val="D6DE23"/>
                </a:solidFill>
                <a:latin typeface="Consolas"/>
                <a:cs typeface="Consolas"/>
              </a:rPr>
              <a:t> </a:t>
            </a:r>
            <a:r>
              <a:rPr sz="800" spc="-7" dirty="0">
                <a:solidFill>
                  <a:srgbClr val="D6DE23"/>
                </a:solidFill>
                <a:latin typeface="Consolas"/>
                <a:cs typeface="Consolas"/>
              </a:rPr>
              <a:t>"…")</a:t>
            </a:r>
            <a:endParaRPr sz="800" dirty="0">
              <a:latin typeface="Consolas"/>
              <a:cs typeface="Consolas"/>
            </a:endParaRPr>
          </a:p>
          <a:p>
            <a:pPr marL="126150">
              <a:spcBef>
                <a:spcPts val="193"/>
              </a:spcBef>
            </a:pPr>
            <a:r>
              <a:rPr sz="800" spc="-7" dirty="0">
                <a:solidFill>
                  <a:srgbClr val="D6DE23"/>
                </a:solidFill>
                <a:latin typeface="Consolas"/>
                <a:cs typeface="Consolas"/>
              </a:rPr>
              <a:t>.start()</a:t>
            </a:r>
            <a:endParaRPr sz="800" dirty="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80329" y="4140539"/>
            <a:ext cx="273304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2205" marR="6773" indent="-336118">
              <a:spcBef>
                <a:spcPts val="133"/>
              </a:spcBef>
            </a:pPr>
            <a:r>
              <a:rPr sz="2400" dirty="0">
                <a:solidFill>
                  <a:srgbClr val="E2151C"/>
                </a:solidFill>
                <a:latin typeface="Trebuchet MS"/>
                <a:cs typeface="Trebuchet MS"/>
              </a:rPr>
              <a:t>S</a:t>
            </a:r>
            <a:r>
              <a:rPr sz="2400" spc="-13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400" spc="-113" dirty="0">
                <a:solidFill>
                  <a:srgbClr val="E2151C"/>
                </a:solidFill>
                <a:latin typeface="Trebuchet MS"/>
                <a:cs typeface="Trebuchet MS"/>
              </a:rPr>
              <a:t>r</a:t>
            </a:r>
            <a:r>
              <a:rPr sz="2400" spc="-100" dirty="0">
                <a:solidFill>
                  <a:srgbClr val="E2151C"/>
                </a:solidFill>
                <a:latin typeface="Trebuchet MS"/>
                <a:cs typeface="Trebuchet MS"/>
              </a:rPr>
              <a:t>i</a:t>
            </a:r>
            <a:r>
              <a:rPr sz="2400" spc="-133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400" spc="33" dirty="0">
                <a:solidFill>
                  <a:srgbClr val="E2151C"/>
                </a:solidFill>
                <a:latin typeface="Trebuchet MS"/>
                <a:cs typeface="Trebuchet MS"/>
              </a:rPr>
              <a:t>s</a:t>
            </a:r>
            <a:r>
              <a:rPr sz="2400" spc="-247" dirty="0">
                <a:solidFill>
                  <a:srgbClr val="E2151C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E2151C"/>
                </a:solidFill>
                <a:latin typeface="Trebuchet MS"/>
                <a:cs typeface="Trebuchet MS"/>
              </a:rPr>
              <a:t>o</a:t>
            </a:r>
            <a:r>
              <a:rPr sz="2400" spc="-187" dirty="0">
                <a:solidFill>
                  <a:srgbClr val="E2151C"/>
                </a:solidFill>
                <a:latin typeface="Trebuchet MS"/>
                <a:cs typeface="Trebuchet MS"/>
              </a:rPr>
              <a:t>f</a:t>
            </a:r>
            <a:r>
              <a:rPr sz="2400" spc="-240" dirty="0">
                <a:solidFill>
                  <a:srgbClr val="E2151C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E2151C"/>
                </a:solidFill>
                <a:latin typeface="Trebuchet MS"/>
                <a:cs typeface="Trebuchet MS"/>
              </a:rPr>
              <a:t>In</a:t>
            </a:r>
            <a:r>
              <a:rPr sz="2400" spc="-100" dirty="0">
                <a:solidFill>
                  <a:srgbClr val="E2151C"/>
                </a:solidFill>
                <a:latin typeface="Trebuchet MS"/>
                <a:cs typeface="Trebuchet MS"/>
              </a:rPr>
              <a:t>c</a:t>
            </a:r>
            <a:r>
              <a:rPr sz="2400" spc="-93" dirty="0">
                <a:solidFill>
                  <a:srgbClr val="E2151C"/>
                </a:solidFill>
                <a:latin typeface="Trebuchet MS"/>
                <a:cs typeface="Trebuchet MS"/>
              </a:rPr>
              <a:t>r</a:t>
            </a:r>
            <a:r>
              <a:rPr sz="2400" spc="-147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400" spc="-13" dirty="0">
                <a:solidFill>
                  <a:srgbClr val="E2151C"/>
                </a:solidFill>
                <a:latin typeface="Trebuchet MS"/>
                <a:cs typeface="Trebuchet MS"/>
              </a:rPr>
              <a:t>m</a:t>
            </a:r>
            <a:r>
              <a:rPr sz="2400" spc="-133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E2151C"/>
                </a:solidFill>
                <a:latin typeface="Trebuchet MS"/>
                <a:cs typeface="Trebuchet MS"/>
              </a:rPr>
              <a:t>n</a:t>
            </a:r>
            <a:r>
              <a:rPr sz="2400" spc="-147" dirty="0">
                <a:solidFill>
                  <a:srgbClr val="E2151C"/>
                </a:solidFill>
                <a:latin typeface="Trebuchet MS"/>
                <a:cs typeface="Trebuchet MS"/>
              </a:rPr>
              <a:t>t</a:t>
            </a:r>
            <a:r>
              <a:rPr sz="2400" spc="-33" dirty="0">
                <a:solidFill>
                  <a:srgbClr val="E2151C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E2151C"/>
                </a:solidFill>
                <a:latin typeface="Trebuchet MS"/>
                <a:cs typeface="Trebuchet MS"/>
              </a:rPr>
              <a:t>l  </a:t>
            </a:r>
            <a:r>
              <a:rPr sz="2400" spc="-80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400" spc="-87" dirty="0">
                <a:solidFill>
                  <a:srgbClr val="E2151C"/>
                </a:solidFill>
                <a:latin typeface="Trebuchet MS"/>
                <a:cs typeface="Trebuchet MS"/>
              </a:rPr>
              <a:t>x</a:t>
            </a:r>
            <a:r>
              <a:rPr sz="2400" spc="-133" dirty="0">
                <a:solidFill>
                  <a:srgbClr val="E2151C"/>
                </a:solidFill>
                <a:latin typeface="Trebuchet MS"/>
                <a:cs typeface="Trebuchet MS"/>
              </a:rPr>
              <a:t>e</a:t>
            </a:r>
            <a:r>
              <a:rPr sz="2400" spc="-100" dirty="0">
                <a:solidFill>
                  <a:srgbClr val="E2151C"/>
                </a:solidFill>
                <a:latin typeface="Trebuchet MS"/>
                <a:cs typeface="Trebuchet MS"/>
              </a:rPr>
              <a:t>c</a:t>
            </a:r>
            <a:r>
              <a:rPr sz="2400" spc="-13" dirty="0">
                <a:solidFill>
                  <a:srgbClr val="E2151C"/>
                </a:solidFill>
                <a:latin typeface="Trebuchet MS"/>
                <a:cs typeface="Trebuchet MS"/>
              </a:rPr>
              <a:t>u</a:t>
            </a:r>
            <a:r>
              <a:rPr sz="2400" spc="-147" dirty="0">
                <a:solidFill>
                  <a:srgbClr val="E2151C"/>
                </a:solidFill>
                <a:latin typeface="Trebuchet MS"/>
                <a:cs typeface="Trebuchet MS"/>
              </a:rPr>
              <a:t>t</a:t>
            </a:r>
            <a:r>
              <a:rPr sz="2400" spc="-113" dirty="0">
                <a:solidFill>
                  <a:srgbClr val="E2151C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E2151C"/>
                </a:solidFill>
                <a:latin typeface="Trebuchet MS"/>
                <a:cs typeface="Trebuchet MS"/>
              </a:rPr>
              <a:t>on</a:t>
            </a:r>
            <a:r>
              <a:rPr sz="2400" spc="-240" dirty="0">
                <a:solidFill>
                  <a:srgbClr val="E2151C"/>
                </a:solidFill>
                <a:latin typeface="Trebuchet MS"/>
                <a:cs typeface="Trebuchet MS"/>
              </a:rPr>
              <a:t> </a:t>
            </a:r>
            <a:r>
              <a:rPr sz="2400" spc="-27" dirty="0">
                <a:solidFill>
                  <a:srgbClr val="E2151C"/>
                </a:solidFill>
                <a:latin typeface="Trebuchet MS"/>
                <a:cs typeface="Trebuchet MS"/>
              </a:rPr>
              <a:t>Pl</a:t>
            </a:r>
            <a:r>
              <a:rPr sz="2400" spc="-33" dirty="0">
                <a:solidFill>
                  <a:srgbClr val="E2151C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E2151C"/>
                </a:solidFill>
                <a:latin typeface="Trebuchet MS"/>
                <a:cs typeface="Trebuchet MS"/>
              </a:rPr>
              <a:t>n</a:t>
            </a:r>
            <a:r>
              <a:rPr sz="2400" spc="33" dirty="0">
                <a:solidFill>
                  <a:srgbClr val="E2151C"/>
                </a:solidFill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272913" y="2580054"/>
            <a:ext cx="364913" cy="817033"/>
          </a:xfrm>
          <a:custGeom>
            <a:avLst/>
            <a:gdLst/>
            <a:ahLst/>
            <a:cxnLst/>
            <a:rect l="l" t="t" r="r" b="b"/>
            <a:pathLst>
              <a:path w="273684" h="612775">
                <a:moveTo>
                  <a:pt x="0" y="45551"/>
                </a:moveTo>
                <a:lnTo>
                  <a:pt x="3579" y="27820"/>
                </a:lnTo>
                <a:lnTo>
                  <a:pt x="13341" y="13341"/>
                </a:lnTo>
                <a:lnTo>
                  <a:pt x="27821" y="3579"/>
                </a:lnTo>
                <a:lnTo>
                  <a:pt x="45551" y="0"/>
                </a:lnTo>
                <a:lnTo>
                  <a:pt x="227753" y="0"/>
                </a:lnTo>
                <a:lnTo>
                  <a:pt x="245483" y="3579"/>
                </a:lnTo>
                <a:lnTo>
                  <a:pt x="259963" y="13341"/>
                </a:lnTo>
                <a:lnTo>
                  <a:pt x="269725" y="27820"/>
                </a:lnTo>
                <a:lnTo>
                  <a:pt x="273305" y="45551"/>
                </a:lnTo>
                <a:lnTo>
                  <a:pt x="273305" y="566724"/>
                </a:lnTo>
                <a:lnTo>
                  <a:pt x="269725" y="584455"/>
                </a:lnTo>
                <a:lnTo>
                  <a:pt x="259963" y="598934"/>
                </a:lnTo>
                <a:lnTo>
                  <a:pt x="245483" y="608696"/>
                </a:lnTo>
                <a:lnTo>
                  <a:pt x="227753" y="612276"/>
                </a:lnTo>
                <a:lnTo>
                  <a:pt x="45551" y="612276"/>
                </a:lnTo>
                <a:lnTo>
                  <a:pt x="27821" y="608696"/>
                </a:lnTo>
                <a:lnTo>
                  <a:pt x="13341" y="598934"/>
                </a:lnTo>
                <a:lnTo>
                  <a:pt x="3579" y="584455"/>
                </a:lnTo>
                <a:lnTo>
                  <a:pt x="0" y="566724"/>
                </a:lnTo>
                <a:lnTo>
                  <a:pt x="0" y="45551"/>
                </a:lnTo>
                <a:close/>
              </a:path>
            </a:pathLst>
          </a:custGeom>
          <a:ln w="12700">
            <a:solidFill>
              <a:srgbClr val="EC541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/>
          <p:nvPr/>
        </p:nvSpPr>
        <p:spPr>
          <a:xfrm>
            <a:off x="9230982" y="2642551"/>
            <a:ext cx="615361" cy="690879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6933" marR="6773" indent="52492">
              <a:spcBef>
                <a:spcPts val="80"/>
              </a:spcBef>
            </a:pPr>
            <a:r>
              <a:rPr sz="1333" spc="-20" dirty="0">
                <a:solidFill>
                  <a:srgbClr val="EC541B"/>
                </a:solidFill>
                <a:latin typeface="Trebuchet MS"/>
                <a:cs typeface="Trebuchet MS"/>
              </a:rPr>
              <a:t>process </a:t>
            </a:r>
            <a:r>
              <a:rPr sz="1333" spc="-387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ew</a:t>
            </a:r>
            <a:r>
              <a:rPr sz="1333" spc="-152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EC541B"/>
                </a:solidFill>
                <a:latin typeface="Trebuchet MS"/>
                <a:cs typeface="Trebuchet MS"/>
              </a:rPr>
              <a:t>d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at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108807" y="1828431"/>
            <a:ext cx="2475652" cy="1786467"/>
            <a:chOff x="6831605" y="1371323"/>
            <a:chExt cx="1856739" cy="1339850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341" y="1746187"/>
              <a:ext cx="77986" cy="1441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2341" y="2547316"/>
              <a:ext cx="77986" cy="16376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831605" y="1371323"/>
              <a:ext cx="1856739" cy="76200"/>
            </a:xfrm>
            <a:custGeom>
              <a:avLst/>
              <a:gdLst/>
              <a:ahLst/>
              <a:cxnLst/>
              <a:rect l="l" t="t" r="r" b="b"/>
              <a:pathLst>
                <a:path w="1856740" h="76200">
                  <a:moveTo>
                    <a:pt x="1729745" y="47624"/>
                  </a:moveTo>
                  <a:lnTo>
                    <a:pt x="1729745" y="76200"/>
                  </a:lnTo>
                  <a:lnTo>
                    <a:pt x="1824995" y="47625"/>
                  </a:lnTo>
                  <a:lnTo>
                    <a:pt x="1729745" y="47624"/>
                  </a:lnTo>
                  <a:close/>
                </a:path>
                <a:path w="1856740" h="76200">
                  <a:moveTo>
                    <a:pt x="1729745" y="28574"/>
                  </a:moveTo>
                  <a:lnTo>
                    <a:pt x="1729745" y="47624"/>
                  </a:lnTo>
                  <a:lnTo>
                    <a:pt x="1742445" y="47625"/>
                  </a:lnTo>
                  <a:lnTo>
                    <a:pt x="1742445" y="28575"/>
                  </a:lnTo>
                  <a:lnTo>
                    <a:pt x="1729745" y="28574"/>
                  </a:lnTo>
                  <a:close/>
                </a:path>
                <a:path w="1856740" h="76200">
                  <a:moveTo>
                    <a:pt x="1729745" y="0"/>
                  </a:moveTo>
                  <a:lnTo>
                    <a:pt x="1729745" y="28574"/>
                  </a:lnTo>
                  <a:lnTo>
                    <a:pt x="1742445" y="28575"/>
                  </a:lnTo>
                  <a:lnTo>
                    <a:pt x="1742445" y="47625"/>
                  </a:lnTo>
                  <a:lnTo>
                    <a:pt x="1824999" y="47623"/>
                  </a:lnTo>
                  <a:lnTo>
                    <a:pt x="1856745" y="38100"/>
                  </a:lnTo>
                  <a:lnTo>
                    <a:pt x="1729745" y="0"/>
                  </a:lnTo>
                  <a:close/>
                </a:path>
                <a:path w="1856740" h="76200">
                  <a:moveTo>
                    <a:pt x="0" y="28573"/>
                  </a:moveTo>
                  <a:lnTo>
                    <a:pt x="0" y="47623"/>
                  </a:lnTo>
                  <a:lnTo>
                    <a:pt x="1729745" y="47624"/>
                  </a:lnTo>
                  <a:lnTo>
                    <a:pt x="1729745" y="28574"/>
                  </a:lnTo>
                  <a:lnTo>
                    <a:pt x="0" y="2857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72628" y="1515194"/>
            <a:ext cx="35983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spc="-8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11756" y="1515194"/>
            <a:ext cx="35983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spc="-8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944850" y="1531451"/>
            <a:ext cx="35983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spc="-8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67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257792" y="1777700"/>
            <a:ext cx="1878753" cy="2217419"/>
            <a:chOff x="6943343" y="1333275"/>
            <a:chExt cx="1409065" cy="1663064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3343" y="2660903"/>
              <a:ext cx="289559" cy="3352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089407" y="1341212"/>
              <a:ext cx="1905" cy="118110"/>
            </a:xfrm>
            <a:custGeom>
              <a:avLst/>
              <a:gdLst/>
              <a:ahLst/>
              <a:cxnLst/>
              <a:rect l="l" t="t" r="r" b="b"/>
              <a:pathLst>
                <a:path w="1904" h="118109">
                  <a:moveTo>
                    <a:pt x="802" y="-6350"/>
                  </a:moveTo>
                  <a:lnTo>
                    <a:pt x="802" y="124302"/>
                  </a:lnTo>
                </a:path>
              </a:pathLst>
            </a:custGeom>
            <a:ln w="1430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718753" y="1341212"/>
              <a:ext cx="3175" cy="121920"/>
            </a:xfrm>
            <a:custGeom>
              <a:avLst/>
              <a:gdLst/>
              <a:ahLst/>
              <a:cxnLst/>
              <a:rect l="l" t="t" r="r" b="b"/>
              <a:pathLst>
                <a:path w="3175" h="121919">
                  <a:moveTo>
                    <a:pt x="1309" y="-6350"/>
                  </a:moveTo>
                  <a:lnTo>
                    <a:pt x="1309" y="127825"/>
                  </a:lnTo>
                </a:path>
              </a:pathLst>
            </a:custGeom>
            <a:ln w="153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8343574" y="1353254"/>
              <a:ext cx="1905" cy="106045"/>
            </a:xfrm>
            <a:custGeom>
              <a:avLst/>
              <a:gdLst/>
              <a:ahLst/>
              <a:cxnLst/>
              <a:rect l="l" t="t" r="r" b="b"/>
              <a:pathLst>
                <a:path w="1904" h="106044">
                  <a:moveTo>
                    <a:pt x="653" y="-6350"/>
                  </a:moveTo>
                  <a:lnTo>
                    <a:pt x="653" y="112259"/>
                  </a:lnTo>
                </a:path>
              </a:pathLst>
            </a:custGeom>
            <a:ln w="1400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585042" y="1938563"/>
              <a:ext cx="273685" cy="612775"/>
            </a:xfrm>
            <a:custGeom>
              <a:avLst/>
              <a:gdLst/>
              <a:ahLst/>
              <a:cxnLst/>
              <a:rect l="l" t="t" r="r" b="b"/>
              <a:pathLst>
                <a:path w="273684" h="612775">
                  <a:moveTo>
                    <a:pt x="0" y="45551"/>
                  </a:moveTo>
                  <a:lnTo>
                    <a:pt x="3579" y="27820"/>
                  </a:lnTo>
                  <a:lnTo>
                    <a:pt x="13341" y="13341"/>
                  </a:lnTo>
                  <a:lnTo>
                    <a:pt x="27821" y="3579"/>
                  </a:lnTo>
                  <a:lnTo>
                    <a:pt x="45551" y="0"/>
                  </a:lnTo>
                  <a:lnTo>
                    <a:pt x="227753" y="0"/>
                  </a:lnTo>
                  <a:lnTo>
                    <a:pt x="245483" y="3579"/>
                  </a:lnTo>
                  <a:lnTo>
                    <a:pt x="259963" y="13341"/>
                  </a:lnTo>
                  <a:lnTo>
                    <a:pt x="269725" y="27820"/>
                  </a:lnTo>
                  <a:lnTo>
                    <a:pt x="273305" y="45551"/>
                  </a:lnTo>
                  <a:lnTo>
                    <a:pt x="273305" y="566724"/>
                  </a:lnTo>
                  <a:lnTo>
                    <a:pt x="269725" y="584455"/>
                  </a:lnTo>
                  <a:lnTo>
                    <a:pt x="259963" y="598934"/>
                  </a:lnTo>
                  <a:lnTo>
                    <a:pt x="245483" y="608696"/>
                  </a:lnTo>
                  <a:lnTo>
                    <a:pt x="227753" y="612276"/>
                  </a:lnTo>
                  <a:lnTo>
                    <a:pt x="45551" y="612276"/>
                  </a:lnTo>
                  <a:lnTo>
                    <a:pt x="27821" y="608696"/>
                  </a:lnTo>
                  <a:lnTo>
                    <a:pt x="13341" y="598934"/>
                  </a:lnTo>
                  <a:lnTo>
                    <a:pt x="3579" y="584455"/>
                  </a:lnTo>
                  <a:lnTo>
                    <a:pt x="0" y="566724"/>
                  </a:lnTo>
                  <a:lnTo>
                    <a:pt x="0" y="45551"/>
                  </a:lnTo>
                  <a:close/>
                </a:path>
              </a:pathLst>
            </a:custGeom>
            <a:ln w="12700">
              <a:solidFill>
                <a:srgbClr val="EC541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071470" y="2646615"/>
            <a:ext cx="615361" cy="690879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6933" marR="6773" indent="52492">
              <a:spcBef>
                <a:spcPts val="80"/>
              </a:spcBef>
            </a:pPr>
            <a:r>
              <a:rPr sz="1333" spc="-20" dirty="0">
                <a:solidFill>
                  <a:srgbClr val="EC541B"/>
                </a:solidFill>
                <a:latin typeface="Trebuchet MS"/>
                <a:cs typeface="Trebuchet MS"/>
              </a:rPr>
              <a:t>process </a:t>
            </a:r>
            <a:r>
              <a:rPr sz="1333" spc="-387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ew</a:t>
            </a:r>
            <a:r>
              <a:rPr sz="1333" spc="-152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EC541B"/>
                </a:solidFill>
                <a:latin typeface="Trebuchet MS"/>
                <a:cs typeface="Trebuchet MS"/>
              </a:rPr>
              <a:t>d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at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099040" y="2332947"/>
            <a:ext cx="1219200" cy="1666240"/>
            <a:chOff x="7574280" y="1749710"/>
            <a:chExt cx="914400" cy="1249680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2702" y="1749710"/>
              <a:ext cx="77986" cy="1441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2702" y="2506111"/>
              <a:ext cx="77986" cy="16376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74280" y="2663952"/>
              <a:ext cx="289559" cy="33528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208552" y="1914437"/>
              <a:ext cx="273685" cy="612775"/>
            </a:xfrm>
            <a:custGeom>
              <a:avLst/>
              <a:gdLst/>
              <a:ahLst/>
              <a:cxnLst/>
              <a:rect l="l" t="t" r="r" b="b"/>
              <a:pathLst>
                <a:path w="273684" h="612775">
                  <a:moveTo>
                    <a:pt x="0" y="45551"/>
                  </a:moveTo>
                  <a:lnTo>
                    <a:pt x="3579" y="27820"/>
                  </a:lnTo>
                  <a:lnTo>
                    <a:pt x="13341" y="13341"/>
                  </a:lnTo>
                  <a:lnTo>
                    <a:pt x="27821" y="3579"/>
                  </a:lnTo>
                  <a:lnTo>
                    <a:pt x="45551" y="0"/>
                  </a:lnTo>
                  <a:lnTo>
                    <a:pt x="227753" y="0"/>
                  </a:lnTo>
                  <a:lnTo>
                    <a:pt x="245483" y="3579"/>
                  </a:lnTo>
                  <a:lnTo>
                    <a:pt x="259963" y="13341"/>
                  </a:lnTo>
                  <a:lnTo>
                    <a:pt x="269725" y="27820"/>
                  </a:lnTo>
                  <a:lnTo>
                    <a:pt x="273305" y="45551"/>
                  </a:lnTo>
                  <a:lnTo>
                    <a:pt x="273305" y="566724"/>
                  </a:lnTo>
                  <a:lnTo>
                    <a:pt x="269725" y="584455"/>
                  </a:lnTo>
                  <a:lnTo>
                    <a:pt x="259963" y="598934"/>
                  </a:lnTo>
                  <a:lnTo>
                    <a:pt x="245483" y="608696"/>
                  </a:lnTo>
                  <a:lnTo>
                    <a:pt x="227753" y="612276"/>
                  </a:lnTo>
                  <a:lnTo>
                    <a:pt x="45551" y="612276"/>
                  </a:lnTo>
                  <a:lnTo>
                    <a:pt x="27821" y="608696"/>
                  </a:lnTo>
                  <a:lnTo>
                    <a:pt x="13341" y="598934"/>
                  </a:lnTo>
                  <a:lnTo>
                    <a:pt x="3579" y="584455"/>
                  </a:lnTo>
                  <a:lnTo>
                    <a:pt x="0" y="566724"/>
                  </a:lnTo>
                  <a:lnTo>
                    <a:pt x="0" y="45551"/>
                  </a:lnTo>
                  <a:close/>
                </a:path>
              </a:pathLst>
            </a:custGeom>
            <a:ln w="12700">
              <a:solidFill>
                <a:srgbClr val="EC541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0902811" y="2614103"/>
            <a:ext cx="615361" cy="690879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6933" marR="6773" indent="52492">
              <a:spcBef>
                <a:spcPts val="80"/>
              </a:spcBef>
            </a:pPr>
            <a:r>
              <a:rPr sz="1333" spc="-20" dirty="0">
                <a:solidFill>
                  <a:srgbClr val="EC541B"/>
                </a:solidFill>
                <a:latin typeface="Trebuchet MS"/>
                <a:cs typeface="Trebuchet MS"/>
              </a:rPr>
              <a:t>process </a:t>
            </a:r>
            <a:r>
              <a:rPr sz="1333" spc="-387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ew</a:t>
            </a:r>
            <a:r>
              <a:rPr sz="1333" spc="-152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EC541B"/>
                </a:solidFill>
                <a:latin typeface="Trebuchet MS"/>
                <a:cs typeface="Trebuchet MS"/>
              </a:rPr>
              <a:t>d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at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290305" y="1893823"/>
            <a:ext cx="2024380" cy="2101427"/>
            <a:chOff x="6967728" y="1420367"/>
            <a:chExt cx="1518285" cy="1576070"/>
          </a:xfrm>
        </p:grpSpPr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67728" y="1420367"/>
              <a:ext cx="246888" cy="3749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92568" y="1420367"/>
              <a:ext cx="246888" cy="3749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6212" y="1746187"/>
              <a:ext cx="77986" cy="14416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06212" y="2502588"/>
              <a:ext cx="77986" cy="16376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96072" y="2660903"/>
              <a:ext cx="289559" cy="33528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20456" y="1420367"/>
              <a:ext cx="243840" cy="3749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913" y="2580054"/>
            <a:ext cx="364913" cy="817033"/>
          </a:xfrm>
          <a:custGeom>
            <a:avLst/>
            <a:gdLst/>
            <a:ahLst/>
            <a:cxnLst/>
            <a:rect l="l" t="t" r="r" b="b"/>
            <a:pathLst>
              <a:path w="273684" h="612775">
                <a:moveTo>
                  <a:pt x="0" y="45551"/>
                </a:moveTo>
                <a:lnTo>
                  <a:pt x="3579" y="27820"/>
                </a:lnTo>
                <a:lnTo>
                  <a:pt x="13341" y="13341"/>
                </a:lnTo>
                <a:lnTo>
                  <a:pt x="27821" y="3579"/>
                </a:lnTo>
                <a:lnTo>
                  <a:pt x="45551" y="0"/>
                </a:lnTo>
                <a:lnTo>
                  <a:pt x="227753" y="0"/>
                </a:lnTo>
                <a:lnTo>
                  <a:pt x="245483" y="3579"/>
                </a:lnTo>
                <a:lnTo>
                  <a:pt x="259963" y="13341"/>
                </a:lnTo>
                <a:lnTo>
                  <a:pt x="269725" y="27820"/>
                </a:lnTo>
                <a:lnTo>
                  <a:pt x="273305" y="45551"/>
                </a:lnTo>
                <a:lnTo>
                  <a:pt x="273305" y="566724"/>
                </a:lnTo>
                <a:lnTo>
                  <a:pt x="269725" y="584455"/>
                </a:lnTo>
                <a:lnTo>
                  <a:pt x="259963" y="598934"/>
                </a:lnTo>
                <a:lnTo>
                  <a:pt x="245483" y="608696"/>
                </a:lnTo>
                <a:lnTo>
                  <a:pt x="227753" y="612276"/>
                </a:lnTo>
                <a:lnTo>
                  <a:pt x="45551" y="612276"/>
                </a:lnTo>
                <a:lnTo>
                  <a:pt x="27821" y="608696"/>
                </a:lnTo>
                <a:lnTo>
                  <a:pt x="13341" y="598934"/>
                </a:lnTo>
                <a:lnTo>
                  <a:pt x="3579" y="584455"/>
                </a:lnTo>
                <a:lnTo>
                  <a:pt x="0" y="566724"/>
                </a:lnTo>
                <a:lnTo>
                  <a:pt x="0" y="45551"/>
                </a:lnTo>
                <a:close/>
              </a:path>
            </a:pathLst>
          </a:custGeom>
          <a:ln w="12700">
            <a:solidFill>
              <a:srgbClr val="EC541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230982" y="2642551"/>
            <a:ext cx="615361" cy="690879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6933" marR="6773" indent="52492">
              <a:spcBef>
                <a:spcPts val="80"/>
              </a:spcBef>
            </a:pPr>
            <a:r>
              <a:rPr sz="1333" spc="-20" dirty="0">
                <a:solidFill>
                  <a:srgbClr val="EC541B"/>
                </a:solidFill>
                <a:latin typeface="Trebuchet MS"/>
                <a:cs typeface="Trebuchet MS"/>
              </a:rPr>
              <a:t>process </a:t>
            </a:r>
            <a:r>
              <a:rPr sz="1333" spc="-387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ew</a:t>
            </a:r>
            <a:r>
              <a:rPr sz="1333" spc="-152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EC541B"/>
                </a:solidFill>
                <a:latin typeface="Trebuchet MS"/>
                <a:cs typeface="Trebuchet MS"/>
              </a:rPr>
              <a:t>d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at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08807" y="1828431"/>
            <a:ext cx="2475652" cy="1786467"/>
            <a:chOff x="6831605" y="1371323"/>
            <a:chExt cx="1856739" cy="1339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341" y="1746187"/>
              <a:ext cx="77986" cy="144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341" y="2547316"/>
              <a:ext cx="77986" cy="1637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31605" y="1371323"/>
              <a:ext cx="1856739" cy="76200"/>
            </a:xfrm>
            <a:custGeom>
              <a:avLst/>
              <a:gdLst/>
              <a:ahLst/>
              <a:cxnLst/>
              <a:rect l="l" t="t" r="r" b="b"/>
              <a:pathLst>
                <a:path w="1856740" h="76200">
                  <a:moveTo>
                    <a:pt x="1729745" y="47624"/>
                  </a:moveTo>
                  <a:lnTo>
                    <a:pt x="1729745" y="76200"/>
                  </a:lnTo>
                  <a:lnTo>
                    <a:pt x="1824995" y="47625"/>
                  </a:lnTo>
                  <a:lnTo>
                    <a:pt x="1729745" y="47624"/>
                  </a:lnTo>
                  <a:close/>
                </a:path>
                <a:path w="1856740" h="76200">
                  <a:moveTo>
                    <a:pt x="1729745" y="28574"/>
                  </a:moveTo>
                  <a:lnTo>
                    <a:pt x="1729745" y="47624"/>
                  </a:lnTo>
                  <a:lnTo>
                    <a:pt x="1742445" y="47625"/>
                  </a:lnTo>
                  <a:lnTo>
                    <a:pt x="1742445" y="28575"/>
                  </a:lnTo>
                  <a:lnTo>
                    <a:pt x="1729745" y="28574"/>
                  </a:lnTo>
                  <a:close/>
                </a:path>
                <a:path w="1856740" h="76200">
                  <a:moveTo>
                    <a:pt x="1729745" y="0"/>
                  </a:moveTo>
                  <a:lnTo>
                    <a:pt x="1729745" y="28574"/>
                  </a:lnTo>
                  <a:lnTo>
                    <a:pt x="1742445" y="28575"/>
                  </a:lnTo>
                  <a:lnTo>
                    <a:pt x="1742445" y="47625"/>
                  </a:lnTo>
                  <a:lnTo>
                    <a:pt x="1824999" y="47623"/>
                  </a:lnTo>
                  <a:lnTo>
                    <a:pt x="1856745" y="38100"/>
                  </a:lnTo>
                  <a:lnTo>
                    <a:pt x="1729745" y="0"/>
                  </a:lnTo>
                  <a:close/>
                </a:path>
                <a:path w="1856740" h="76200">
                  <a:moveTo>
                    <a:pt x="0" y="28573"/>
                  </a:moveTo>
                  <a:lnTo>
                    <a:pt x="0" y="47623"/>
                  </a:lnTo>
                  <a:lnTo>
                    <a:pt x="1729745" y="47624"/>
                  </a:lnTo>
                  <a:lnTo>
                    <a:pt x="1729745" y="28574"/>
                  </a:lnTo>
                  <a:lnTo>
                    <a:pt x="0" y="2857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72628" y="1515194"/>
            <a:ext cx="35983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spc="-8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1756" y="1515194"/>
            <a:ext cx="35983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spc="-8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67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44850" y="1531451"/>
            <a:ext cx="35983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spc="-8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67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67" spc="-4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67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57792" y="1777700"/>
            <a:ext cx="1878753" cy="2217419"/>
            <a:chOff x="6943343" y="1333275"/>
            <a:chExt cx="1409065" cy="166306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3343" y="2660903"/>
              <a:ext cx="289559" cy="3352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89407" y="1341212"/>
              <a:ext cx="1905" cy="118110"/>
            </a:xfrm>
            <a:custGeom>
              <a:avLst/>
              <a:gdLst/>
              <a:ahLst/>
              <a:cxnLst/>
              <a:rect l="l" t="t" r="r" b="b"/>
              <a:pathLst>
                <a:path w="1904" h="118109">
                  <a:moveTo>
                    <a:pt x="802" y="-6350"/>
                  </a:moveTo>
                  <a:lnTo>
                    <a:pt x="802" y="124302"/>
                  </a:lnTo>
                </a:path>
              </a:pathLst>
            </a:custGeom>
            <a:ln w="1430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18753" y="1341212"/>
              <a:ext cx="3175" cy="121920"/>
            </a:xfrm>
            <a:custGeom>
              <a:avLst/>
              <a:gdLst/>
              <a:ahLst/>
              <a:cxnLst/>
              <a:rect l="l" t="t" r="r" b="b"/>
              <a:pathLst>
                <a:path w="3175" h="121919">
                  <a:moveTo>
                    <a:pt x="1309" y="-6350"/>
                  </a:moveTo>
                  <a:lnTo>
                    <a:pt x="1309" y="127825"/>
                  </a:lnTo>
                </a:path>
              </a:pathLst>
            </a:custGeom>
            <a:ln w="15318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343574" y="1353254"/>
              <a:ext cx="1905" cy="106045"/>
            </a:xfrm>
            <a:custGeom>
              <a:avLst/>
              <a:gdLst/>
              <a:ahLst/>
              <a:cxnLst/>
              <a:rect l="l" t="t" r="r" b="b"/>
              <a:pathLst>
                <a:path w="1904" h="106044">
                  <a:moveTo>
                    <a:pt x="653" y="-6350"/>
                  </a:moveTo>
                  <a:lnTo>
                    <a:pt x="653" y="112259"/>
                  </a:lnTo>
                </a:path>
              </a:pathLst>
            </a:custGeom>
            <a:ln w="14007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585042" y="1938563"/>
              <a:ext cx="273685" cy="612775"/>
            </a:xfrm>
            <a:custGeom>
              <a:avLst/>
              <a:gdLst/>
              <a:ahLst/>
              <a:cxnLst/>
              <a:rect l="l" t="t" r="r" b="b"/>
              <a:pathLst>
                <a:path w="273684" h="612775">
                  <a:moveTo>
                    <a:pt x="0" y="45551"/>
                  </a:moveTo>
                  <a:lnTo>
                    <a:pt x="3579" y="27820"/>
                  </a:lnTo>
                  <a:lnTo>
                    <a:pt x="13341" y="13341"/>
                  </a:lnTo>
                  <a:lnTo>
                    <a:pt x="27821" y="3579"/>
                  </a:lnTo>
                  <a:lnTo>
                    <a:pt x="45551" y="0"/>
                  </a:lnTo>
                  <a:lnTo>
                    <a:pt x="227753" y="0"/>
                  </a:lnTo>
                  <a:lnTo>
                    <a:pt x="245483" y="3579"/>
                  </a:lnTo>
                  <a:lnTo>
                    <a:pt x="259963" y="13341"/>
                  </a:lnTo>
                  <a:lnTo>
                    <a:pt x="269725" y="27820"/>
                  </a:lnTo>
                  <a:lnTo>
                    <a:pt x="273305" y="45551"/>
                  </a:lnTo>
                  <a:lnTo>
                    <a:pt x="273305" y="566724"/>
                  </a:lnTo>
                  <a:lnTo>
                    <a:pt x="269725" y="584455"/>
                  </a:lnTo>
                  <a:lnTo>
                    <a:pt x="259963" y="598934"/>
                  </a:lnTo>
                  <a:lnTo>
                    <a:pt x="245483" y="608696"/>
                  </a:lnTo>
                  <a:lnTo>
                    <a:pt x="227753" y="612276"/>
                  </a:lnTo>
                  <a:lnTo>
                    <a:pt x="45551" y="612276"/>
                  </a:lnTo>
                  <a:lnTo>
                    <a:pt x="27821" y="608696"/>
                  </a:lnTo>
                  <a:lnTo>
                    <a:pt x="13341" y="598934"/>
                  </a:lnTo>
                  <a:lnTo>
                    <a:pt x="3579" y="584455"/>
                  </a:lnTo>
                  <a:lnTo>
                    <a:pt x="0" y="566724"/>
                  </a:lnTo>
                  <a:lnTo>
                    <a:pt x="0" y="45551"/>
                  </a:lnTo>
                  <a:close/>
                </a:path>
              </a:pathLst>
            </a:custGeom>
            <a:ln w="12700">
              <a:solidFill>
                <a:srgbClr val="EC541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071470" y="2646615"/>
            <a:ext cx="615361" cy="690879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6933" marR="6773" indent="52492">
              <a:spcBef>
                <a:spcPts val="80"/>
              </a:spcBef>
            </a:pPr>
            <a:r>
              <a:rPr sz="1333" spc="-20" dirty="0">
                <a:solidFill>
                  <a:srgbClr val="EC541B"/>
                </a:solidFill>
                <a:latin typeface="Trebuchet MS"/>
                <a:cs typeface="Trebuchet MS"/>
              </a:rPr>
              <a:t>process </a:t>
            </a:r>
            <a:r>
              <a:rPr sz="1333" spc="-387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ew</a:t>
            </a:r>
            <a:r>
              <a:rPr sz="1333" spc="-152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EC541B"/>
                </a:solidFill>
                <a:latin typeface="Trebuchet MS"/>
                <a:cs typeface="Trebuchet MS"/>
              </a:rPr>
              <a:t>d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at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99040" y="2332947"/>
            <a:ext cx="1219200" cy="1666240"/>
            <a:chOff x="7574280" y="1749710"/>
            <a:chExt cx="914400" cy="124968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2702" y="1749710"/>
              <a:ext cx="77986" cy="1441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2702" y="2506111"/>
              <a:ext cx="77986" cy="1637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4280" y="2663952"/>
              <a:ext cx="289559" cy="3352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08552" y="1914437"/>
              <a:ext cx="273685" cy="612775"/>
            </a:xfrm>
            <a:custGeom>
              <a:avLst/>
              <a:gdLst/>
              <a:ahLst/>
              <a:cxnLst/>
              <a:rect l="l" t="t" r="r" b="b"/>
              <a:pathLst>
                <a:path w="273684" h="612775">
                  <a:moveTo>
                    <a:pt x="0" y="45551"/>
                  </a:moveTo>
                  <a:lnTo>
                    <a:pt x="3579" y="27820"/>
                  </a:lnTo>
                  <a:lnTo>
                    <a:pt x="13341" y="13341"/>
                  </a:lnTo>
                  <a:lnTo>
                    <a:pt x="27821" y="3579"/>
                  </a:lnTo>
                  <a:lnTo>
                    <a:pt x="45551" y="0"/>
                  </a:lnTo>
                  <a:lnTo>
                    <a:pt x="227753" y="0"/>
                  </a:lnTo>
                  <a:lnTo>
                    <a:pt x="245483" y="3579"/>
                  </a:lnTo>
                  <a:lnTo>
                    <a:pt x="259963" y="13341"/>
                  </a:lnTo>
                  <a:lnTo>
                    <a:pt x="269725" y="27820"/>
                  </a:lnTo>
                  <a:lnTo>
                    <a:pt x="273305" y="45551"/>
                  </a:lnTo>
                  <a:lnTo>
                    <a:pt x="273305" y="566724"/>
                  </a:lnTo>
                  <a:lnTo>
                    <a:pt x="269725" y="584455"/>
                  </a:lnTo>
                  <a:lnTo>
                    <a:pt x="259963" y="598934"/>
                  </a:lnTo>
                  <a:lnTo>
                    <a:pt x="245483" y="608696"/>
                  </a:lnTo>
                  <a:lnTo>
                    <a:pt x="227753" y="612276"/>
                  </a:lnTo>
                  <a:lnTo>
                    <a:pt x="45551" y="612276"/>
                  </a:lnTo>
                  <a:lnTo>
                    <a:pt x="27821" y="608696"/>
                  </a:lnTo>
                  <a:lnTo>
                    <a:pt x="13341" y="598934"/>
                  </a:lnTo>
                  <a:lnTo>
                    <a:pt x="3579" y="584455"/>
                  </a:lnTo>
                  <a:lnTo>
                    <a:pt x="0" y="566724"/>
                  </a:lnTo>
                  <a:lnTo>
                    <a:pt x="0" y="45551"/>
                  </a:lnTo>
                  <a:close/>
                </a:path>
              </a:pathLst>
            </a:custGeom>
            <a:ln w="12700">
              <a:solidFill>
                <a:srgbClr val="EC541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902811" y="2614103"/>
            <a:ext cx="615361" cy="690879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6933" marR="6773" indent="52492">
              <a:spcBef>
                <a:spcPts val="80"/>
              </a:spcBef>
            </a:pPr>
            <a:r>
              <a:rPr sz="1333" spc="-20" dirty="0">
                <a:solidFill>
                  <a:srgbClr val="EC541B"/>
                </a:solidFill>
                <a:latin typeface="Trebuchet MS"/>
                <a:cs typeface="Trebuchet MS"/>
              </a:rPr>
              <a:t>process </a:t>
            </a:r>
            <a:r>
              <a:rPr sz="1333" spc="-387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ew</a:t>
            </a:r>
            <a:r>
              <a:rPr sz="1333" spc="-152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EC541B"/>
                </a:solidFill>
                <a:latin typeface="Trebuchet MS"/>
                <a:cs typeface="Trebuchet MS"/>
              </a:rPr>
              <a:t>d</a:t>
            </a:r>
            <a:r>
              <a:rPr sz="1333" spc="-7" dirty="0">
                <a:solidFill>
                  <a:srgbClr val="EC541B"/>
                </a:solidFill>
                <a:latin typeface="Trebuchet MS"/>
                <a:cs typeface="Trebuchet MS"/>
              </a:rPr>
              <a:t>at</a:t>
            </a:r>
            <a:r>
              <a:rPr sz="1333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290305" y="1893823"/>
            <a:ext cx="2024380" cy="2101427"/>
            <a:chOff x="6967728" y="1420367"/>
            <a:chExt cx="1518285" cy="157607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67728" y="1420367"/>
              <a:ext cx="246888" cy="3749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2568" y="1420367"/>
              <a:ext cx="246888" cy="3749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212" y="1746187"/>
              <a:ext cx="77986" cy="1441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6212" y="2502588"/>
              <a:ext cx="77986" cy="16376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96072" y="2660903"/>
              <a:ext cx="289559" cy="3352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0456" y="1420367"/>
              <a:ext cx="243840" cy="374903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44665" y="284605"/>
            <a:ext cx="10051627" cy="83862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5333" spc="-180" dirty="0">
                <a:latin typeface="Trebuchet MS"/>
                <a:cs typeface="Trebuchet MS"/>
              </a:rPr>
              <a:t>Fault-tolerance</a:t>
            </a:r>
            <a:r>
              <a:rPr sz="5333" spc="-527" dirty="0">
                <a:latin typeface="Trebuchet MS"/>
                <a:cs typeface="Trebuchet MS"/>
              </a:rPr>
              <a:t> </a:t>
            </a:r>
            <a:r>
              <a:rPr sz="5333" spc="-167" dirty="0">
                <a:latin typeface="Trebuchet MS"/>
                <a:cs typeface="Trebuchet MS"/>
              </a:rPr>
              <a:t>with</a:t>
            </a:r>
            <a:r>
              <a:rPr sz="5333" spc="-533" dirty="0">
                <a:latin typeface="Trebuchet MS"/>
                <a:cs typeface="Trebuchet MS"/>
              </a:rPr>
              <a:t> </a:t>
            </a:r>
            <a:r>
              <a:rPr sz="5333" spc="-113" dirty="0">
                <a:latin typeface="Trebuchet MS"/>
                <a:cs typeface="Trebuchet MS"/>
              </a:rPr>
              <a:t>Checkpointing</a:t>
            </a:r>
            <a:endParaRPr sz="5333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0776" y="1771227"/>
            <a:ext cx="5683673" cy="157900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3" dirty="0">
                <a:solidFill>
                  <a:srgbClr val="1AA756"/>
                </a:solidFill>
                <a:latin typeface="Trebuchet MS"/>
                <a:cs typeface="Trebuchet MS"/>
              </a:rPr>
              <a:t>Checkpointing</a:t>
            </a:r>
            <a:endParaRPr sz="3200" dirty="0">
              <a:latin typeface="Trebuchet MS"/>
              <a:cs typeface="Trebuchet MS"/>
            </a:endParaRPr>
          </a:p>
          <a:p>
            <a:pPr marL="16933">
              <a:spcBef>
                <a:spcPts val="2907"/>
              </a:spcBef>
            </a:pPr>
            <a:r>
              <a:rPr sz="2400" spc="47" dirty="0">
                <a:latin typeface="Trebuchet MS"/>
                <a:cs typeface="Trebuchet MS"/>
              </a:rPr>
              <a:t>Sa</a:t>
            </a:r>
            <a:r>
              <a:rPr sz="2400" spc="-67" dirty="0">
                <a:latin typeface="Trebuchet MS"/>
                <a:cs typeface="Trebuchet MS"/>
              </a:rPr>
              <a:t>v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3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33" dirty="0">
                <a:latin typeface="Trebuchet MS"/>
                <a:cs typeface="Trebuchet MS"/>
              </a:rPr>
              <a:t>pr</a:t>
            </a:r>
            <a:r>
              <a:rPr sz="2400" spc="-40" dirty="0">
                <a:latin typeface="Trebuchet MS"/>
                <a:cs typeface="Trebuchet MS"/>
              </a:rPr>
              <a:t>o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27" dirty="0">
                <a:latin typeface="Trebuchet MS"/>
                <a:cs typeface="Trebuchet MS"/>
              </a:rPr>
              <a:t>ss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193" dirty="0">
                <a:latin typeface="Trebuchet MS"/>
                <a:cs typeface="Trebuchet MS"/>
              </a:rPr>
              <a:t>ff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233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7" dirty="0">
                <a:latin typeface="Trebuchet MS"/>
                <a:cs typeface="Trebuchet MS"/>
              </a:rPr>
              <a:t>o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53" dirty="0">
                <a:latin typeface="Trebuchet MS"/>
                <a:cs typeface="Trebuchet MS"/>
              </a:rPr>
              <a:t>bl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253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s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67" dirty="0">
                <a:latin typeface="Trebuchet MS"/>
                <a:cs typeface="Trebuchet MS"/>
              </a:rPr>
              <a:t>ra</a:t>
            </a:r>
            <a:r>
              <a:rPr sz="2400" dirty="0">
                <a:latin typeface="Trebuchet MS"/>
                <a:cs typeface="Trebuchet MS"/>
              </a:rPr>
              <a:t>g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endParaRPr sz="2400" dirty="0">
              <a:latin typeface="Trebuchet MS"/>
              <a:cs typeface="Trebuchet MS"/>
            </a:endParaRPr>
          </a:p>
          <a:p>
            <a:pPr marL="328497">
              <a:spcBef>
                <a:spcPts val="47"/>
              </a:spcBef>
            </a:pPr>
            <a:r>
              <a:rPr sz="2133" spc="-20" dirty="0">
                <a:latin typeface="Trebuchet MS"/>
                <a:cs typeface="Trebuchet MS"/>
              </a:rPr>
              <a:t>Saved</a:t>
            </a:r>
            <a:r>
              <a:rPr sz="2133" spc="-213" dirty="0">
                <a:latin typeface="Trebuchet MS"/>
                <a:cs typeface="Trebuchet MS"/>
              </a:rPr>
              <a:t> </a:t>
            </a:r>
            <a:r>
              <a:rPr sz="2133" dirty="0">
                <a:latin typeface="Trebuchet MS"/>
                <a:cs typeface="Trebuchet MS"/>
              </a:rPr>
              <a:t>as</a:t>
            </a:r>
            <a:r>
              <a:rPr sz="2133" spc="-207" dirty="0">
                <a:latin typeface="Trebuchet MS"/>
                <a:cs typeface="Trebuchet MS"/>
              </a:rPr>
              <a:t> </a:t>
            </a:r>
            <a:r>
              <a:rPr sz="2133" spc="20" dirty="0">
                <a:latin typeface="Trebuchet MS"/>
                <a:cs typeface="Trebuchet MS"/>
              </a:rPr>
              <a:t>JSON</a:t>
            </a:r>
            <a:r>
              <a:rPr sz="2133" spc="-200" dirty="0">
                <a:latin typeface="Trebuchet MS"/>
                <a:cs typeface="Trebuchet MS"/>
              </a:rPr>
              <a:t> </a:t>
            </a:r>
            <a:r>
              <a:rPr sz="2133" spc="-87" dirty="0">
                <a:latin typeface="Trebuchet MS"/>
                <a:cs typeface="Trebuchet MS"/>
              </a:rPr>
              <a:t>for</a:t>
            </a:r>
            <a:r>
              <a:rPr sz="2133" spc="-213" dirty="0">
                <a:latin typeface="Trebuchet MS"/>
                <a:cs typeface="Trebuchet MS"/>
              </a:rPr>
              <a:t> </a:t>
            </a:r>
            <a:r>
              <a:rPr sz="2133" spc="-73" dirty="0">
                <a:latin typeface="Trebuchet MS"/>
                <a:cs typeface="Trebuchet MS"/>
              </a:rPr>
              <a:t>forward-compatibility</a:t>
            </a:r>
            <a:endParaRPr sz="2133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0775" y="3896456"/>
            <a:ext cx="5302672" cy="1667786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16933">
              <a:spcBef>
                <a:spcPts val="1347"/>
              </a:spcBef>
            </a:pPr>
            <a:r>
              <a:rPr sz="2400" spc="-147" dirty="0">
                <a:latin typeface="Trebuchet MS"/>
                <a:cs typeface="Trebuchet MS"/>
              </a:rPr>
              <a:t>A</a:t>
            </a:r>
            <a:r>
              <a:rPr sz="2400" spc="-73" dirty="0">
                <a:latin typeface="Trebuchet MS"/>
                <a:cs typeface="Trebuchet MS"/>
              </a:rPr>
              <a:t>l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27" dirty="0">
                <a:latin typeface="Trebuchet MS"/>
                <a:cs typeface="Trebuchet MS"/>
              </a:rPr>
              <a:t>w</a:t>
            </a:r>
            <a:r>
              <a:rPr sz="2400" spc="-13" dirty="0">
                <a:latin typeface="Trebuchet MS"/>
                <a:cs typeface="Trebuchet MS"/>
              </a:rPr>
              <a:t>s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100" dirty="0">
                <a:latin typeface="Trebuchet MS"/>
                <a:cs typeface="Trebuchet MS"/>
              </a:rPr>
              <a:t>c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67" dirty="0">
                <a:latin typeface="Trebuchet MS"/>
                <a:cs typeface="Trebuchet MS"/>
              </a:rPr>
              <a:t>v</a:t>
            </a:r>
            <a:r>
              <a:rPr sz="2400" spc="-133" dirty="0">
                <a:latin typeface="Trebuchet MS"/>
                <a:cs typeface="Trebuchet MS"/>
              </a:rPr>
              <a:t>e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y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o</a:t>
            </a:r>
            <a:r>
              <a:rPr sz="2400" spc="-7" dirty="0">
                <a:latin typeface="Trebuchet MS"/>
                <a:cs typeface="Trebuchet MS"/>
              </a:rPr>
              <a:t>m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n</a:t>
            </a:r>
            <a:r>
              <a:rPr sz="2400" spc="-67" dirty="0">
                <a:latin typeface="Trebuchet MS"/>
                <a:cs typeface="Trebuchet MS"/>
              </a:rPr>
              <a:t>y</a:t>
            </a:r>
            <a:r>
              <a:rPr sz="2400" spc="-247" dirty="0">
                <a:latin typeface="Trebuchet MS"/>
                <a:cs typeface="Trebuchet MS"/>
              </a:rPr>
              <a:t> </a:t>
            </a:r>
            <a:r>
              <a:rPr sz="2400" spc="-193" dirty="0">
                <a:latin typeface="Trebuchet MS"/>
                <a:cs typeface="Trebuchet MS"/>
              </a:rPr>
              <a:t>f</a:t>
            </a:r>
            <a:r>
              <a:rPr sz="2400" spc="-33" dirty="0">
                <a:latin typeface="Trebuchet MS"/>
                <a:cs typeface="Trebuchet MS"/>
              </a:rPr>
              <a:t>a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spc="-100" dirty="0">
                <a:latin typeface="Trebuchet MS"/>
                <a:cs typeface="Trebuchet MS"/>
              </a:rPr>
              <a:t>l</a:t>
            </a:r>
            <a:r>
              <a:rPr sz="2400" spc="-73" dirty="0">
                <a:latin typeface="Trebuchet MS"/>
                <a:cs typeface="Trebuchet MS"/>
              </a:rPr>
              <a:t>u</a:t>
            </a:r>
            <a:r>
              <a:rPr sz="2400" spc="-47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endParaRPr sz="2400" dirty="0">
              <a:latin typeface="Trebuchet MS"/>
              <a:cs typeface="Trebuchet MS"/>
            </a:endParaRPr>
          </a:p>
          <a:p>
            <a:pPr marL="328497" marR="6773">
              <a:spcBef>
                <a:spcPts val="1100"/>
              </a:spcBef>
            </a:pPr>
            <a:r>
              <a:rPr sz="2133" spc="-33" dirty="0">
                <a:latin typeface="Trebuchet MS"/>
                <a:cs typeface="Trebuchet MS"/>
              </a:rPr>
              <a:t>Can </a:t>
            </a:r>
            <a:r>
              <a:rPr sz="2133" spc="-53" dirty="0">
                <a:latin typeface="Trebuchet MS"/>
                <a:cs typeface="Trebuchet MS"/>
              </a:rPr>
              <a:t>resume </a:t>
            </a:r>
            <a:r>
              <a:rPr sz="2133" spc="-113" dirty="0">
                <a:latin typeface="Trebuchet MS"/>
                <a:cs typeface="Trebuchet MS"/>
              </a:rPr>
              <a:t>after </a:t>
            </a:r>
            <a:r>
              <a:rPr sz="2133" spc="-80" dirty="0">
                <a:latin typeface="Trebuchet MS"/>
                <a:cs typeface="Trebuchet MS"/>
              </a:rPr>
              <a:t>limited </a:t>
            </a:r>
            <a:r>
              <a:rPr sz="2133" spc="-33" dirty="0">
                <a:latin typeface="Trebuchet MS"/>
                <a:cs typeface="Trebuchet MS"/>
              </a:rPr>
              <a:t>changes </a:t>
            </a:r>
            <a:r>
              <a:rPr sz="2133" spc="-60" dirty="0">
                <a:latin typeface="Trebuchet MS"/>
                <a:cs typeface="Trebuchet MS"/>
              </a:rPr>
              <a:t>to </a:t>
            </a:r>
            <a:r>
              <a:rPr sz="2133" spc="-40" dirty="0">
                <a:latin typeface="Trebuchet MS"/>
                <a:cs typeface="Trebuchet MS"/>
              </a:rPr>
              <a:t>your </a:t>
            </a:r>
            <a:r>
              <a:rPr sz="2133" spc="-33" dirty="0">
                <a:latin typeface="Trebuchet MS"/>
                <a:cs typeface="Trebuchet MS"/>
              </a:rPr>
              <a:t> </a:t>
            </a:r>
            <a:r>
              <a:rPr sz="2133" spc="-53" dirty="0">
                <a:latin typeface="Trebuchet MS"/>
                <a:cs typeface="Trebuchet MS"/>
              </a:rPr>
              <a:t>streaming</a:t>
            </a:r>
            <a:r>
              <a:rPr sz="2133" spc="-200" dirty="0">
                <a:latin typeface="Trebuchet MS"/>
                <a:cs typeface="Trebuchet MS"/>
              </a:rPr>
              <a:t> </a:t>
            </a:r>
            <a:r>
              <a:rPr sz="2133" spc="-53" dirty="0">
                <a:latin typeface="Trebuchet MS"/>
                <a:cs typeface="Trebuchet MS"/>
              </a:rPr>
              <a:t>transformations</a:t>
            </a:r>
            <a:r>
              <a:rPr sz="2133" spc="-207" dirty="0">
                <a:latin typeface="Trebuchet MS"/>
                <a:cs typeface="Trebuchet MS"/>
              </a:rPr>
              <a:t> </a:t>
            </a:r>
            <a:r>
              <a:rPr sz="2133" spc="-152" dirty="0">
                <a:latin typeface="Trebuchet MS"/>
                <a:cs typeface="Trebuchet MS"/>
              </a:rPr>
              <a:t>(e.g.</a:t>
            </a:r>
            <a:r>
              <a:rPr sz="2133" spc="-200" dirty="0">
                <a:latin typeface="Trebuchet MS"/>
                <a:cs typeface="Trebuchet MS"/>
              </a:rPr>
              <a:t> </a:t>
            </a:r>
            <a:r>
              <a:rPr sz="2133" spc="-27" dirty="0">
                <a:latin typeface="Trebuchet MS"/>
                <a:cs typeface="Trebuchet MS"/>
              </a:rPr>
              <a:t>adding</a:t>
            </a:r>
            <a:r>
              <a:rPr sz="2133" spc="-200" dirty="0">
                <a:latin typeface="Trebuchet MS"/>
                <a:cs typeface="Trebuchet MS"/>
              </a:rPr>
              <a:t> </a:t>
            </a:r>
            <a:r>
              <a:rPr sz="2133" spc="-60" dirty="0">
                <a:latin typeface="Trebuchet MS"/>
                <a:cs typeface="Trebuchet MS"/>
              </a:rPr>
              <a:t>new </a:t>
            </a:r>
            <a:r>
              <a:rPr sz="2133" spc="-620" dirty="0">
                <a:latin typeface="Trebuchet MS"/>
                <a:cs typeface="Trebuchet MS"/>
              </a:rPr>
              <a:t> </a:t>
            </a:r>
            <a:r>
              <a:rPr sz="2133" spc="-100" dirty="0">
                <a:latin typeface="Trebuchet MS"/>
                <a:cs typeface="Trebuchet MS"/>
              </a:rPr>
              <a:t>filters</a:t>
            </a:r>
            <a:r>
              <a:rPr sz="2133" spc="-213" dirty="0">
                <a:latin typeface="Trebuchet MS"/>
                <a:cs typeface="Trebuchet MS"/>
              </a:rPr>
              <a:t> </a:t>
            </a:r>
            <a:r>
              <a:rPr sz="2133" spc="-60" dirty="0">
                <a:latin typeface="Trebuchet MS"/>
                <a:cs typeface="Trebuchet MS"/>
              </a:rPr>
              <a:t>to</a:t>
            </a:r>
            <a:r>
              <a:rPr sz="2133" spc="-220" dirty="0">
                <a:latin typeface="Trebuchet MS"/>
                <a:cs typeface="Trebuchet MS"/>
              </a:rPr>
              <a:t> </a:t>
            </a:r>
            <a:r>
              <a:rPr sz="2133" spc="-27" dirty="0">
                <a:latin typeface="Trebuchet MS"/>
                <a:cs typeface="Trebuchet MS"/>
              </a:rPr>
              <a:t>drop</a:t>
            </a:r>
            <a:r>
              <a:rPr sz="2133" spc="-220" dirty="0">
                <a:latin typeface="Trebuchet MS"/>
                <a:cs typeface="Trebuchet MS"/>
              </a:rPr>
              <a:t> </a:t>
            </a:r>
            <a:r>
              <a:rPr sz="2133" spc="-67" dirty="0">
                <a:latin typeface="Trebuchet MS"/>
                <a:cs typeface="Trebuchet MS"/>
              </a:rPr>
              <a:t>corrupted</a:t>
            </a:r>
            <a:r>
              <a:rPr sz="2133" spc="-220" dirty="0">
                <a:latin typeface="Trebuchet MS"/>
                <a:cs typeface="Trebuchet MS"/>
              </a:rPr>
              <a:t> </a:t>
            </a:r>
            <a:r>
              <a:rPr sz="2133" spc="-93" dirty="0">
                <a:latin typeface="Trebuchet MS"/>
                <a:cs typeface="Trebuchet MS"/>
              </a:rPr>
              <a:t>data,</a:t>
            </a:r>
            <a:r>
              <a:rPr sz="2133" spc="-213" dirty="0">
                <a:latin typeface="Trebuchet MS"/>
                <a:cs typeface="Trebuchet MS"/>
              </a:rPr>
              <a:t> </a:t>
            </a:r>
            <a:r>
              <a:rPr sz="2133" spc="-152" dirty="0">
                <a:latin typeface="Trebuchet MS"/>
                <a:cs typeface="Trebuchet MS"/>
              </a:rPr>
              <a:t>etc.)</a:t>
            </a:r>
            <a:endParaRPr sz="2133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15845" y="4575387"/>
            <a:ext cx="2837180" cy="63350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086" marR="6773" indent="-847" algn="ctr">
              <a:spcBef>
                <a:spcPts val="140"/>
              </a:spcBef>
            </a:pPr>
            <a:r>
              <a:rPr sz="2000" spc="180" dirty="0">
                <a:solidFill>
                  <a:srgbClr val="1AA756"/>
                </a:solidFill>
                <a:latin typeface="Cambria"/>
                <a:cs typeface="Cambria"/>
              </a:rPr>
              <a:t>end-to-end </a:t>
            </a:r>
            <a:r>
              <a:rPr sz="2000" spc="187" dirty="0">
                <a:solidFill>
                  <a:srgbClr val="1AA756"/>
                </a:solidFill>
                <a:latin typeface="Cambria"/>
                <a:cs typeface="Cambria"/>
              </a:rPr>
              <a:t> </a:t>
            </a:r>
            <a:r>
              <a:rPr sz="2000" spc="152" dirty="0">
                <a:solidFill>
                  <a:srgbClr val="1AA756"/>
                </a:solidFill>
                <a:latin typeface="Cambria"/>
                <a:cs typeface="Cambria"/>
              </a:rPr>
              <a:t>e</a:t>
            </a:r>
            <a:r>
              <a:rPr sz="2000" spc="180" dirty="0">
                <a:solidFill>
                  <a:srgbClr val="1AA756"/>
                </a:solidFill>
                <a:latin typeface="Cambria"/>
                <a:cs typeface="Cambria"/>
              </a:rPr>
              <a:t>x</a:t>
            </a:r>
            <a:r>
              <a:rPr sz="2000" spc="152" dirty="0">
                <a:solidFill>
                  <a:srgbClr val="1AA756"/>
                </a:solidFill>
                <a:latin typeface="Cambria"/>
                <a:cs typeface="Cambria"/>
              </a:rPr>
              <a:t>a</a:t>
            </a:r>
            <a:r>
              <a:rPr sz="2000" spc="260" dirty="0">
                <a:solidFill>
                  <a:srgbClr val="1AA756"/>
                </a:solidFill>
                <a:latin typeface="Cambria"/>
                <a:cs typeface="Cambria"/>
              </a:rPr>
              <a:t>c</a:t>
            </a:r>
            <a:r>
              <a:rPr sz="2000" dirty="0">
                <a:solidFill>
                  <a:srgbClr val="1AA756"/>
                </a:solidFill>
                <a:latin typeface="Cambria"/>
                <a:cs typeface="Cambria"/>
              </a:rPr>
              <a:t>t</a:t>
            </a:r>
            <a:r>
              <a:rPr sz="2000" spc="-47" dirty="0">
                <a:solidFill>
                  <a:srgbClr val="1AA756"/>
                </a:solidFill>
                <a:latin typeface="Cambria"/>
                <a:cs typeface="Cambria"/>
              </a:rPr>
              <a:t>l</a:t>
            </a:r>
            <a:r>
              <a:rPr sz="2000" spc="180" dirty="0">
                <a:solidFill>
                  <a:srgbClr val="1AA756"/>
                </a:solidFill>
                <a:latin typeface="Cambria"/>
                <a:cs typeface="Cambria"/>
              </a:rPr>
              <a:t>y</a:t>
            </a:r>
            <a:r>
              <a:rPr sz="2000" spc="487" dirty="0">
                <a:solidFill>
                  <a:srgbClr val="1AA756"/>
                </a:solidFill>
                <a:latin typeface="Cambria"/>
                <a:cs typeface="Cambria"/>
              </a:rPr>
              <a:t>-</a:t>
            </a:r>
            <a:r>
              <a:rPr sz="2000" spc="100" dirty="0">
                <a:solidFill>
                  <a:srgbClr val="1AA756"/>
                </a:solidFill>
                <a:latin typeface="Cambria"/>
                <a:cs typeface="Cambria"/>
              </a:rPr>
              <a:t>o</a:t>
            </a:r>
            <a:r>
              <a:rPr sz="2000" spc="113" dirty="0">
                <a:solidFill>
                  <a:srgbClr val="1AA756"/>
                </a:solidFill>
                <a:latin typeface="Cambria"/>
                <a:cs typeface="Cambria"/>
              </a:rPr>
              <a:t>n</a:t>
            </a:r>
            <a:r>
              <a:rPr sz="2000" spc="260" dirty="0">
                <a:solidFill>
                  <a:srgbClr val="1AA756"/>
                </a:solidFill>
                <a:latin typeface="Cambria"/>
                <a:cs typeface="Cambria"/>
              </a:rPr>
              <a:t>c</a:t>
            </a:r>
            <a:r>
              <a:rPr sz="2000" spc="87" dirty="0">
                <a:solidFill>
                  <a:srgbClr val="1AA756"/>
                </a:solidFill>
                <a:latin typeface="Cambria"/>
                <a:cs typeface="Cambria"/>
              </a:rPr>
              <a:t>e  </a:t>
            </a:r>
            <a:r>
              <a:rPr sz="2000" spc="113" dirty="0">
                <a:solidFill>
                  <a:srgbClr val="1AA756"/>
                </a:solidFill>
                <a:latin typeface="Cambria"/>
                <a:cs typeface="Cambria"/>
              </a:rPr>
              <a:t>guarantees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23191" y="1169392"/>
            <a:ext cx="2847340" cy="2987040"/>
          </a:xfrm>
          <a:custGeom>
            <a:avLst/>
            <a:gdLst/>
            <a:ahLst/>
            <a:cxnLst/>
            <a:rect l="l" t="t" r="r" b="b"/>
            <a:pathLst>
              <a:path w="2135504" h="2240280">
                <a:moveTo>
                  <a:pt x="1779299" y="0"/>
                </a:moveTo>
                <a:lnTo>
                  <a:pt x="355867" y="0"/>
                </a:lnTo>
                <a:lnTo>
                  <a:pt x="307578" y="3248"/>
                </a:lnTo>
                <a:lnTo>
                  <a:pt x="261264" y="12711"/>
                </a:lnTo>
                <a:lnTo>
                  <a:pt x="217348" y="27965"/>
                </a:lnTo>
                <a:lnTo>
                  <a:pt x="176254" y="48586"/>
                </a:lnTo>
                <a:lnTo>
                  <a:pt x="138407" y="74149"/>
                </a:lnTo>
                <a:lnTo>
                  <a:pt x="104231" y="104230"/>
                </a:lnTo>
                <a:lnTo>
                  <a:pt x="74149" y="138407"/>
                </a:lnTo>
                <a:lnTo>
                  <a:pt x="48586" y="176253"/>
                </a:lnTo>
                <a:lnTo>
                  <a:pt x="27965" y="217347"/>
                </a:lnTo>
                <a:lnTo>
                  <a:pt x="12711" y="261263"/>
                </a:lnTo>
                <a:lnTo>
                  <a:pt x="3248" y="307577"/>
                </a:lnTo>
                <a:lnTo>
                  <a:pt x="0" y="355866"/>
                </a:lnTo>
                <a:lnTo>
                  <a:pt x="0" y="1884133"/>
                </a:lnTo>
                <a:lnTo>
                  <a:pt x="3248" y="1932422"/>
                </a:lnTo>
                <a:lnTo>
                  <a:pt x="12711" y="1978737"/>
                </a:lnTo>
                <a:lnTo>
                  <a:pt x="27965" y="2022653"/>
                </a:lnTo>
                <a:lnTo>
                  <a:pt x="48586" y="2063746"/>
                </a:lnTo>
                <a:lnTo>
                  <a:pt x="74149" y="2101593"/>
                </a:lnTo>
                <a:lnTo>
                  <a:pt x="104231" y="2135769"/>
                </a:lnTo>
                <a:lnTo>
                  <a:pt x="138407" y="2165851"/>
                </a:lnTo>
                <a:lnTo>
                  <a:pt x="176254" y="2191414"/>
                </a:lnTo>
                <a:lnTo>
                  <a:pt x="217348" y="2212034"/>
                </a:lnTo>
                <a:lnTo>
                  <a:pt x="261264" y="2227288"/>
                </a:lnTo>
                <a:lnTo>
                  <a:pt x="307578" y="2236751"/>
                </a:lnTo>
                <a:lnTo>
                  <a:pt x="355867" y="2240000"/>
                </a:lnTo>
                <a:lnTo>
                  <a:pt x="1779299" y="2240000"/>
                </a:lnTo>
                <a:lnTo>
                  <a:pt x="1827588" y="2236751"/>
                </a:lnTo>
                <a:lnTo>
                  <a:pt x="1873902" y="2227288"/>
                </a:lnTo>
                <a:lnTo>
                  <a:pt x="1917818" y="2212034"/>
                </a:lnTo>
                <a:lnTo>
                  <a:pt x="1958912" y="2191414"/>
                </a:lnTo>
                <a:lnTo>
                  <a:pt x="1996758" y="2165851"/>
                </a:lnTo>
                <a:lnTo>
                  <a:pt x="2030935" y="2135769"/>
                </a:lnTo>
                <a:lnTo>
                  <a:pt x="2061016" y="2101593"/>
                </a:lnTo>
                <a:lnTo>
                  <a:pt x="2086579" y="2063746"/>
                </a:lnTo>
                <a:lnTo>
                  <a:pt x="2107200" y="2022653"/>
                </a:lnTo>
                <a:lnTo>
                  <a:pt x="2122454" y="1978737"/>
                </a:lnTo>
                <a:lnTo>
                  <a:pt x="2131917" y="1932422"/>
                </a:lnTo>
                <a:lnTo>
                  <a:pt x="2135165" y="1884133"/>
                </a:lnTo>
                <a:lnTo>
                  <a:pt x="2135165" y="355866"/>
                </a:lnTo>
                <a:lnTo>
                  <a:pt x="2131917" y="307577"/>
                </a:lnTo>
                <a:lnTo>
                  <a:pt x="2122454" y="261263"/>
                </a:lnTo>
                <a:lnTo>
                  <a:pt x="2107200" y="217347"/>
                </a:lnTo>
                <a:lnTo>
                  <a:pt x="2086579" y="176253"/>
                </a:lnTo>
                <a:lnTo>
                  <a:pt x="2061016" y="138407"/>
                </a:lnTo>
                <a:lnTo>
                  <a:pt x="2030935" y="104230"/>
                </a:lnTo>
                <a:lnTo>
                  <a:pt x="1996758" y="74149"/>
                </a:lnTo>
                <a:lnTo>
                  <a:pt x="1958912" y="48586"/>
                </a:lnTo>
                <a:lnTo>
                  <a:pt x="1917818" y="27965"/>
                </a:lnTo>
                <a:lnTo>
                  <a:pt x="1873902" y="12711"/>
                </a:lnTo>
                <a:lnTo>
                  <a:pt x="1827588" y="3248"/>
                </a:lnTo>
                <a:lnTo>
                  <a:pt x="1779299" y="0"/>
                </a:lnTo>
                <a:close/>
              </a:path>
            </a:pathLst>
          </a:custGeom>
          <a:solidFill>
            <a:srgbClr val="000000">
              <a:alpha val="38038"/>
            </a:srgbClr>
          </a:solidFill>
        </p:spPr>
        <p:txBody>
          <a:bodyPr wrap="square" lIns="0" tIns="0" rIns="0" bIns="0" rtlCol="0"/>
          <a:lstStyle/>
          <a:p>
            <a:r>
              <a:rPr lang="en-US" sz="2400" dirty="0"/>
              <a:t>  </a:t>
            </a:r>
            <a:endParaRPr sz="2400" dirty="0"/>
          </a:p>
        </p:txBody>
      </p:sp>
      <p:grpSp>
        <p:nvGrpSpPr>
          <p:cNvPr id="36" name="object 36"/>
          <p:cNvGrpSpPr/>
          <p:nvPr/>
        </p:nvGrpSpPr>
        <p:grpSpPr>
          <a:xfrm>
            <a:off x="7743165" y="3871979"/>
            <a:ext cx="1062567" cy="1080347"/>
            <a:chOff x="5807373" y="2903984"/>
            <a:chExt cx="796925" cy="810260"/>
          </a:xfrm>
        </p:grpSpPr>
        <p:sp>
          <p:nvSpPr>
            <p:cNvPr id="37" name="object 37"/>
            <p:cNvSpPr/>
            <p:nvPr/>
          </p:nvSpPr>
          <p:spPr>
            <a:xfrm>
              <a:off x="5813723" y="2910334"/>
              <a:ext cx="784225" cy="797560"/>
            </a:xfrm>
            <a:custGeom>
              <a:avLst/>
              <a:gdLst/>
              <a:ahLst/>
              <a:cxnLst/>
              <a:rect l="l" t="t" r="r" b="b"/>
              <a:pathLst>
                <a:path w="784225" h="797560">
                  <a:moveTo>
                    <a:pt x="98003" y="698953"/>
                  </a:moveTo>
                  <a:lnTo>
                    <a:pt x="98003" y="49001"/>
                  </a:lnTo>
                  <a:lnTo>
                    <a:pt x="101854" y="29928"/>
                  </a:lnTo>
                  <a:lnTo>
                    <a:pt x="112356" y="14352"/>
                  </a:lnTo>
                  <a:lnTo>
                    <a:pt x="127931" y="3850"/>
                  </a:lnTo>
                  <a:lnTo>
                    <a:pt x="147005" y="0"/>
                  </a:lnTo>
                  <a:lnTo>
                    <a:pt x="735024" y="0"/>
                  </a:lnTo>
                  <a:lnTo>
                    <a:pt x="754097" y="3850"/>
                  </a:lnTo>
                  <a:lnTo>
                    <a:pt x="769673" y="14352"/>
                  </a:lnTo>
                  <a:lnTo>
                    <a:pt x="780175" y="29928"/>
                  </a:lnTo>
                  <a:lnTo>
                    <a:pt x="784026" y="49001"/>
                  </a:lnTo>
                  <a:lnTo>
                    <a:pt x="780175" y="68075"/>
                  </a:lnTo>
                  <a:lnTo>
                    <a:pt x="769673" y="83651"/>
                  </a:lnTo>
                  <a:lnTo>
                    <a:pt x="754097" y="94152"/>
                  </a:lnTo>
                  <a:lnTo>
                    <a:pt x="735024" y="98003"/>
                  </a:lnTo>
                  <a:lnTo>
                    <a:pt x="686023" y="98003"/>
                  </a:lnTo>
                  <a:lnTo>
                    <a:pt x="686023" y="747954"/>
                  </a:lnTo>
                  <a:lnTo>
                    <a:pt x="682172" y="767027"/>
                  </a:lnTo>
                  <a:lnTo>
                    <a:pt x="671670" y="782603"/>
                  </a:lnTo>
                  <a:lnTo>
                    <a:pt x="656095" y="793105"/>
                  </a:lnTo>
                  <a:lnTo>
                    <a:pt x="637021" y="796956"/>
                  </a:lnTo>
                  <a:lnTo>
                    <a:pt x="49001" y="796956"/>
                  </a:lnTo>
                  <a:lnTo>
                    <a:pt x="29928" y="793105"/>
                  </a:lnTo>
                  <a:lnTo>
                    <a:pt x="14352" y="782603"/>
                  </a:lnTo>
                  <a:lnTo>
                    <a:pt x="3850" y="767027"/>
                  </a:lnTo>
                  <a:lnTo>
                    <a:pt x="0" y="747954"/>
                  </a:lnTo>
                  <a:lnTo>
                    <a:pt x="3850" y="728880"/>
                  </a:lnTo>
                  <a:lnTo>
                    <a:pt x="14352" y="713304"/>
                  </a:lnTo>
                  <a:lnTo>
                    <a:pt x="29928" y="702803"/>
                  </a:lnTo>
                  <a:lnTo>
                    <a:pt x="49001" y="698952"/>
                  </a:lnTo>
                  <a:lnTo>
                    <a:pt x="98003" y="698953"/>
                  </a:lnTo>
                  <a:close/>
                </a:path>
              </a:pathLst>
            </a:custGeom>
            <a:ln w="12700">
              <a:solidFill>
                <a:srgbClr val="1AA75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9877" y="2903984"/>
              <a:ext cx="86202" cy="11070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862725" y="3008338"/>
              <a:ext cx="637540" cy="699135"/>
            </a:xfrm>
            <a:custGeom>
              <a:avLst/>
              <a:gdLst/>
              <a:ahLst/>
              <a:cxnLst/>
              <a:rect l="l" t="t" r="r" b="b"/>
              <a:pathLst>
                <a:path w="637539" h="699135">
                  <a:moveTo>
                    <a:pt x="637021" y="0"/>
                  </a:moveTo>
                  <a:lnTo>
                    <a:pt x="98002" y="0"/>
                  </a:lnTo>
                </a:path>
                <a:path w="637539" h="699135">
                  <a:moveTo>
                    <a:pt x="0" y="600949"/>
                  </a:moveTo>
                  <a:lnTo>
                    <a:pt x="9536" y="602875"/>
                  </a:lnTo>
                  <a:lnTo>
                    <a:pt x="17324" y="608125"/>
                  </a:lnTo>
                  <a:lnTo>
                    <a:pt x="22575" y="615913"/>
                  </a:lnTo>
                  <a:lnTo>
                    <a:pt x="24500" y="625450"/>
                  </a:lnTo>
                  <a:lnTo>
                    <a:pt x="22575" y="634986"/>
                  </a:lnTo>
                  <a:lnTo>
                    <a:pt x="17324" y="642774"/>
                  </a:lnTo>
                  <a:lnTo>
                    <a:pt x="9536" y="648025"/>
                  </a:lnTo>
                  <a:lnTo>
                    <a:pt x="0" y="649950"/>
                  </a:lnTo>
                  <a:lnTo>
                    <a:pt x="49001" y="649950"/>
                  </a:lnTo>
                </a:path>
                <a:path w="637539" h="699135">
                  <a:moveTo>
                    <a:pt x="0" y="698952"/>
                  </a:moveTo>
                  <a:lnTo>
                    <a:pt x="19073" y="695101"/>
                  </a:lnTo>
                  <a:lnTo>
                    <a:pt x="34649" y="684600"/>
                  </a:lnTo>
                  <a:lnTo>
                    <a:pt x="45151" y="669024"/>
                  </a:lnTo>
                  <a:lnTo>
                    <a:pt x="49001" y="649950"/>
                  </a:lnTo>
                  <a:lnTo>
                    <a:pt x="49001" y="600949"/>
                  </a:lnTo>
                </a:path>
              </a:pathLst>
            </a:custGeom>
            <a:ln w="12700">
              <a:solidFill>
                <a:srgbClr val="1AA756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954699" y="3990170"/>
            <a:ext cx="640079" cy="8773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 marR="6773" indent="-847" algn="ctr">
              <a:spcBef>
                <a:spcPts val="120"/>
              </a:spcBef>
            </a:pPr>
            <a:r>
              <a:rPr sz="1867" spc="-127" dirty="0">
                <a:solidFill>
                  <a:srgbClr val="1AA756"/>
                </a:solidFill>
                <a:latin typeface="Trebuchet MS"/>
                <a:cs typeface="Trebuchet MS"/>
              </a:rPr>
              <a:t>write </a:t>
            </a:r>
            <a:r>
              <a:rPr sz="1867" spc="-120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sz="1867" spc="-40" dirty="0">
                <a:solidFill>
                  <a:srgbClr val="1AA756"/>
                </a:solidFill>
                <a:latin typeface="Trebuchet MS"/>
                <a:cs typeface="Trebuchet MS"/>
              </a:rPr>
              <a:t>a</a:t>
            </a:r>
            <a:r>
              <a:rPr sz="1867" spc="-53" dirty="0">
                <a:solidFill>
                  <a:srgbClr val="1AA756"/>
                </a:solidFill>
                <a:latin typeface="Trebuchet MS"/>
                <a:cs typeface="Trebuchet MS"/>
              </a:rPr>
              <a:t>h</a:t>
            </a:r>
            <a:r>
              <a:rPr sz="1867" spc="-127" dirty="0">
                <a:solidFill>
                  <a:srgbClr val="1AA756"/>
                </a:solidFill>
                <a:latin typeface="Trebuchet MS"/>
                <a:cs typeface="Trebuchet MS"/>
              </a:rPr>
              <a:t>e</a:t>
            </a:r>
            <a:r>
              <a:rPr sz="1867" spc="-27" dirty="0">
                <a:solidFill>
                  <a:srgbClr val="1AA756"/>
                </a:solidFill>
                <a:latin typeface="Trebuchet MS"/>
                <a:cs typeface="Trebuchet MS"/>
              </a:rPr>
              <a:t>ad  </a:t>
            </a:r>
            <a:r>
              <a:rPr sz="1867" spc="-53" dirty="0">
                <a:solidFill>
                  <a:srgbClr val="1AA756"/>
                </a:solidFill>
                <a:latin typeface="Trebuchet MS"/>
                <a:cs typeface="Trebuchet MS"/>
              </a:rPr>
              <a:t>log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413176" y="2935325"/>
            <a:ext cx="2610273" cy="1684867"/>
          </a:xfrm>
          <a:custGeom>
            <a:avLst/>
            <a:gdLst/>
            <a:ahLst/>
            <a:cxnLst/>
            <a:rect l="l" t="t" r="r" b="b"/>
            <a:pathLst>
              <a:path w="1957704" h="1263650">
                <a:moveTo>
                  <a:pt x="59829" y="545846"/>
                </a:moveTo>
                <a:lnTo>
                  <a:pt x="41275" y="541540"/>
                </a:lnTo>
                <a:lnTo>
                  <a:pt x="36982" y="560019"/>
                </a:lnTo>
                <a:lnTo>
                  <a:pt x="31165" y="591934"/>
                </a:lnTo>
                <a:lnTo>
                  <a:pt x="30416" y="598805"/>
                </a:lnTo>
                <a:lnTo>
                  <a:pt x="49364" y="600811"/>
                </a:lnTo>
                <a:lnTo>
                  <a:pt x="49911" y="595337"/>
                </a:lnTo>
                <a:lnTo>
                  <a:pt x="55549" y="564324"/>
                </a:lnTo>
                <a:lnTo>
                  <a:pt x="59829" y="545846"/>
                </a:lnTo>
                <a:close/>
              </a:path>
              <a:path w="1957704" h="1263650">
                <a:moveTo>
                  <a:pt x="76034" y="615365"/>
                </a:moveTo>
                <a:lnTo>
                  <a:pt x="0" y="610349"/>
                </a:lnTo>
                <a:lnTo>
                  <a:pt x="32994" y="688898"/>
                </a:lnTo>
                <a:lnTo>
                  <a:pt x="69507" y="626529"/>
                </a:lnTo>
                <a:lnTo>
                  <a:pt x="74637" y="617753"/>
                </a:lnTo>
                <a:lnTo>
                  <a:pt x="76034" y="615365"/>
                </a:lnTo>
                <a:close/>
              </a:path>
              <a:path w="1957704" h="1263650">
                <a:moveTo>
                  <a:pt x="80987" y="473595"/>
                </a:moveTo>
                <a:lnTo>
                  <a:pt x="62903" y="467614"/>
                </a:lnTo>
                <a:lnTo>
                  <a:pt x="53162" y="497065"/>
                </a:lnTo>
                <a:lnTo>
                  <a:pt x="45948" y="522630"/>
                </a:lnTo>
                <a:lnTo>
                  <a:pt x="64287" y="527786"/>
                </a:lnTo>
                <a:lnTo>
                  <a:pt x="71247" y="503047"/>
                </a:lnTo>
                <a:lnTo>
                  <a:pt x="80987" y="473595"/>
                </a:lnTo>
                <a:close/>
              </a:path>
              <a:path w="1957704" h="1263650">
                <a:moveTo>
                  <a:pt x="109715" y="404393"/>
                </a:moveTo>
                <a:lnTo>
                  <a:pt x="92557" y="396125"/>
                </a:lnTo>
                <a:lnTo>
                  <a:pt x="87934" y="405701"/>
                </a:lnTo>
                <a:lnTo>
                  <a:pt x="75018" y="435660"/>
                </a:lnTo>
                <a:lnTo>
                  <a:pt x="69773" y="449402"/>
                </a:lnTo>
                <a:lnTo>
                  <a:pt x="87579" y="456171"/>
                </a:lnTo>
                <a:lnTo>
                  <a:pt x="92506" y="443204"/>
                </a:lnTo>
                <a:lnTo>
                  <a:pt x="105092" y="413981"/>
                </a:lnTo>
                <a:lnTo>
                  <a:pt x="109715" y="404393"/>
                </a:lnTo>
                <a:close/>
              </a:path>
              <a:path w="1957704" h="1263650">
                <a:moveTo>
                  <a:pt x="145262" y="337934"/>
                </a:moveTo>
                <a:lnTo>
                  <a:pt x="128854" y="328269"/>
                </a:lnTo>
                <a:lnTo>
                  <a:pt x="117500" y="347560"/>
                </a:lnTo>
                <a:lnTo>
                  <a:pt x="102120" y="376313"/>
                </a:lnTo>
                <a:lnTo>
                  <a:pt x="100825" y="378968"/>
                </a:lnTo>
                <a:lnTo>
                  <a:pt x="117983" y="387235"/>
                </a:lnTo>
                <a:lnTo>
                  <a:pt x="118910" y="385292"/>
                </a:lnTo>
                <a:lnTo>
                  <a:pt x="133908" y="357225"/>
                </a:lnTo>
                <a:lnTo>
                  <a:pt x="145262" y="337934"/>
                </a:lnTo>
                <a:close/>
              </a:path>
              <a:path w="1957704" h="1263650">
                <a:moveTo>
                  <a:pt x="186740" y="275653"/>
                </a:moveTo>
                <a:lnTo>
                  <a:pt x="171856" y="263753"/>
                </a:lnTo>
                <a:lnTo>
                  <a:pt x="170421" y="265544"/>
                </a:lnTo>
                <a:lnTo>
                  <a:pt x="139306" y="311658"/>
                </a:lnTo>
                <a:lnTo>
                  <a:pt x="155092" y="322313"/>
                </a:lnTo>
                <a:lnTo>
                  <a:pt x="185305" y="277444"/>
                </a:lnTo>
                <a:lnTo>
                  <a:pt x="186740" y="275653"/>
                </a:lnTo>
                <a:close/>
              </a:path>
              <a:path w="1957704" h="1263650">
                <a:moveTo>
                  <a:pt x="234746" y="217551"/>
                </a:moveTo>
                <a:lnTo>
                  <a:pt x="220903" y="204470"/>
                </a:lnTo>
                <a:lnTo>
                  <a:pt x="210667" y="215277"/>
                </a:lnTo>
                <a:lnTo>
                  <a:pt x="183756" y="248881"/>
                </a:lnTo>
                <a:lnTo>
                  <a:pt x="198628" y="260781"/>
                </a:lnTo>
                <a:lnTo>
                  <a:pt x="224523" y="228371"/>
                </a:lnTo>
                <a:lnTo>
                  <a:pt x="234746" y="217551"/>
                </a:lnTo>
                <a:close/>
              </a:path>
              <a:path w="1957704" h="1263650">
                <a:moveTo>
                  <a:pt x="287921" y="163880"/>
                </a:moveTo>
                <a:lnTo>
                  <a:pt x="274929" y="149936"/>
                </a:lnTo>
                <a:lnTo>
                  <a:pt x="254292" y="169164"/>
                </a:lnTo>
                <a:lnTo>
                  <a:pt x="233984" y="190627"/>
                </a:lnTo>
                <a:lnTo>
                  <a:pt x="247827" y="203708"/>
                </a:lnTo>
                <a:lnTo>
                  <a:pt x="267284" y="183095"/>
                </a:lnTo>
                <a:lnTo>
                  <a:pt x="287921" y="163880"/>
                </a:lnTo>
                <a:close/>
              </a:path>
              <a:path w="1957704" h="1263650">
                <a:moveTo>
                  <a:pt x="314223" y="928014"/>
                </a:moveTo>
                <a:lnTo>
                  <a:pt x="310083" y="909421"/>
                </a:lnTo>
                <a:lnTo>
                  <a:pt x="293306" y="913155"/>
                </a:lnTo>
                <a:lnTo>
                  <a:pt x="268236" y="917524"/>
                </a:lnTo>
                <a:lnTo>
                  <a:pt x="267931" y="917549"/>
                </a:lnTo>
                <a:lnTo>
                  <a:pt x="265785" y="889076"/>
                </a:lnTo>
                <a:lnTo>
                  <a:pt x="192659" y="932789"/>
                </a:lnTo>
                <a:lnTo>
                  <a:pt x="271500" y="965060"/>
                </a:lnTo>
                <a:lnTo>
                  <a:pt x="269430" y="937514"/>
                </a:lnTo>
                <a:lnTo>
                  <a:pt x="269354" y="936472"/>
                </a:lnTo>
                <a:lnTo>
                  <a:pt x="271513" y="936294"/>
                </a:lnTo>
                <a:lnTo>
                  <a:pt x="297446" y="931748"/>
                </a:lnTo>
                <a:lnTo>
                  <a:pt x="314223" y="928014"/>
                </a:lnTo>
                <a:close/>
              </a:path>
              <a:path w="1957704" h="1263650">
                <a:moveTo>
                  <a:pt x="315163" y="1230541"/>
                </a:moveTo>
                <a:lnTo>
                  <a:pt x="313194" y="1211592"/>
                </a:lnTo>
                <a:lnTo>
                  <a:pt x="274269" y="1215656"/>
                </a:lnTo>
                <a:lnTo>
                  <a:pt x="268401" y="1215923"/>
                </a:lnTo>
                <a:lnTo>
                  <a:pt x="267246" y="1187462"/>
                </a:lnTo>
                <a:lnTo>
                  <a:pt x="192659" y="1228623"/>
                </a:lnTo>
                <a:lnTo>
                  <a:pt x="270344" y="1263599"/>
                </a:lnTo>
                <a:lnTo>
                  <a:pt x="269201" y="1235506"/>
                </a:lnTo>
                <a:lnTo>
                  <a:pt x="269176" y="1234948"/>
                </a:lnTo>
                <a:lnTo>
                  <a:pt x="276250" y="1234592"/>
                </a:lnTo>
                <a:lnTo>
                  <a:pt x="315163" y="1230541"/>
                </a:lnTo>
                <a:close/>
              </a:path>
              <a:path w="1957704" h="1263650">
                <a:moveTo>
                  <a:pt x="346341" y="117043"/>
                </a:moveTo>
                <a:lnTo>
                  <a:pt x="335343" y="101485"/>
                </a:lnTo>
                <a:lnTo>
                  <a:pt x="325628" y="108356"/>
                </a:lnTo>
                <a:lnTo>
                  <a:pt x="301155" y="127393"/>
                </a:lnTo>
                <a:lnTo>
                  <a:pt x="289648" y="137198"/>
                </a:lnTo>
                <a:lnTo>
                  <a:pt x="302018" y="151688"/>
                </a:lnTo>
                <a:lnTo>
                  <a:pt x="312864" y="142430"/>
                </a:lnTo>
                <a:lnTo>
                  <a:pt x="336626" y="123913"/>
                </a:lnTo>
                <a:lnTo>
                  <a:pt x="346341" y="117043"/>
                </a:lnTo>
                <a:close/>
              </a:path>
              <a:path w="1957704" h="1263650">
                <a:moveTo>
                  <a:pt x="388099" y="905637"/>
                </a:moveTo>
                <a:lnTo>
                  <a:pt x="381939" y="887615"/>
                </a:lnTo>
                <a:lnTo>
                  <a:pt x="342646" y="901039"/>
                </a:lnTo>
                <a:lnTo>
                  <a:pt x="328155" y="904938"/>
                </a:lnTo>
                <a:lnTo>
                  <a:pt x="333121" y="923328"/>
                </a:lnTo>
                <a:lnTo>
                  <a:pt x="348805" y="919060"/>
                </a:lnTo>
                <a:lnTo>
                  <a:pt x="388099" y="905637"/>
                </a:lnTo>
                <a:close/>
              </a:path>
              <a:path w="1957704" h="1263650">
                <a:moveTo>
                  <a:pt x="391121" y="1218361"/>
                </a:moveTo>
                <a:lnTo>
                  <a:pt x="387667" y="1199629"/>
                </a:lnTo>
                <a:lnTo>
                  <a:pt x="355485" y="1205560"/>
                </a:lnTo>
                <a:lnTo>
                  <a:pt x="331673" y="1209001"/>
                </a:lnTo>
                <a:lnTo>
                  <a:pt x="334403" y="1227848"/>
                </a:lnTo>
                <a:lnTo>
                  <a:pt x="358940" y="1224292"/>
                </a:lnTo>
                <a:lnTo>
                  <a:pt x="391121" y="1218361"/>
                </a:lnTo>
                <a:close/>
              </a:path>
              <a:path w="1957704" h="1263650">
                <a:moveTo>
                  <a:pt x="410032" y="77025"/>
                </a:moveTo>
                <a:lnTo>
                  <a:pt x="400596" y="60477"/>
                </a:lnTo>
                <a:lnTo>
                  <a:pt x="376364" y="74295"/>
                </a:lnTo>
                <a:lnTo>
                  <a:pt x="351294" y="90271"/>
                </a:lnTo>
                <a:lnTo>
                  <a:pt x="361530" y="106324"/>
                </a:lnTo>
                <a:lnTo>
                  <a:pt x="385787" y="90843"/>
                </a:lnTo>
                <a:lnTo>
                  <a:pt x="410032" y="77025"/>
                </a:lnTo>
                <a:close/>
              </a:path>
              <a:path w="1957704" h="1263650">
                <a:moveTo>
                  <a:pt x="459155" y="874229"/>
                </a:moveTo>
                <a:lnTo>
                  <a:pt x="450113" y="857453"/>
                </a:lnTo>
                <a:lnTo>
                  <a:pt x="437870" y="864057"/>
                </a:lnTo>
                <a:lnTo>
                  <a:pt x="398957" y="881075"/>
                </a:lnTo>
                <a:lnTo>
                  <a:pt x="406603" y="898525"/>
                </a:lnTo>
                <a:lnTo>
                  <a:pt x="446913" y="880821"/>
                </a:lnTo>
                <a:lnTo>
                  <a:pt x="459155" y="874229"/>
                </a:lnTo>
                <a:close/>
              </a:path>
              <a:path w="1957704" h="1263650">
                <a:moveTo>
                  <a:pt x="466013" y="1200937"/>
                </a:moveTo>
                <a:lnTo>
                  <a:pt x="461175" y="1182509"/>
                </a:lnTo>
                <a:lnTo>
                  <a:pt x="435444" y="1189278"/>
                </a:lnTo>
                <a:lnTo>
                  <a:pt x="405980" y="1195857"/>
                </a:lnTo>
                <a:lnTo>
                  <a:pt x="410133" y="1214450"/>
                </a:lnTo>
                <a:lnTo>
                  <a:pt x="440296" y="1207693"/>
                </a:lnTo>
                <a:lnTo>
                  <a:pt x="466013" y="1200937"/>
                </a:lnTo>
                <a:close/>
              </a:path>
              <a:path w="1957704" h="1263650">
                <a:moveTo>
                  <a:pt x="478028" y="46380"/>
                </a:moveTo>
                <a:lnTo>
                  <a:pt x="471385" y="28524"/>
                </a:lnTo>
                <a:lnTo>
                  <a:pt x="456196" y="34175"/>
                </a:lnTo>
                <a:lnTo>
                  <a:pt x="429158" y="45999"/>
                </a:lnTo>
                <a:lnTo>
                  <a:pt x="418007" y="51600"/>
                </a:lnTo>
                <a:lnTo>
                  <a:pt x="426567" y="68618"/>
                </a:lnTo>
                <a:lnTo>
                  <a:pt x="436791" y="63449"/>
                </a:lnTo>
                <a:lnTo>
                  <a:pt x="462851" y="52031"/>
                </a:lnTo>
                <a:lnTo>
                  <a:pt x="478028" y="46380"/>
                </a:lnTo>
                <a:close/>
              </a:path>
              <a:path w="1957704" h="1263650">
                <a:moveTo>
                  <a:pt x="525310" y="835025"/>
                </a:moveTo>
                <a:lnTo>
                  <a:pt x="514959" y="819035"/>
                </a:lnTo>
                <a:lnTo>
                  <a:pt x="482727" y="839914"/>
                </a:lnTo>
                <a:lnTo>
                  <a:pt x="466877" y="848423"/>
                </a:lnTo>
                <a:lnTo>
                  <a:pt x="475919" y="865187"/>
                </a:lnTo>
                <a:lnTo>
                  <a:pt x="493077" y="855903"/>
                </a:lnTo>
                <a:lnTo>
                  <a:pt x="525310" y="835025"/>
                </a:lnTo>
                <a:close/>
              </a:path>
              <a:path w="1957704" h="1263650">
                <a:moveTo>
                  <a:pt x="539521" y="1178458"/>
                </a:moveTo>
                <a:lnTo>
                  <a:pt x="533349" y="1160437"/>
                </a:lnTo>
                <a:lnTo>
                  <a:pt x="513511" y="1167231"/>
                </a:lnTo>
                <a:lnTo>
                  <a:pt x="479209" y="1177594"/>
                </a:lnTo>
                <a:lnTo>
                  <a:pt x="484733" y="1195832"/>
                </a:lnTo>
                <a:lnTo>
                  <a:pt x="519684" y="1185252"/>
                </a:lnTo>
                <a:lnTo>
                  <a:pt x="539521" y="1178458"/>
                </a:lnTo>
                <a:close/>
              </a:path>
              <a:path w="1957704" h="1263650">
                <a:moveTo>
                  <a:pt x="549617" y="26352"/>
                </a:moveTo>
                <a:lnTo>
                  <a:pt x="546366" y="7581"/>
                </a:lnTo>
                <a:lnTo>
                  <a:pt x="539254" y="8813"/>
                </a:lnTo>
                <a:lnTo>
                  <a:pt x="511302" y="15519"/>
                </a:lnTo>
                <a:lnTo>
                  <a:pt x="489889" y="22059"/>
                </a:lnTo>
                <a:lnTo>
                  <a:pt x="495477" y="40284"/>
                </a:lnTo>
                <a:lnTo>
                  <a:pt x="515759" y="34036"/>
                </a:lnTo>
                <a:lnTo>
                  <a:pt x="542518" y="27584"/>
                </a:lnTo>
                <a:lnTo>
                  <a:pt x="549617" y="26352"/>
                </a:lnTo>
                <a:close/>
              </a:path>
              <a:path w="1957704" h="1263650">
                <a:moveTo>
                  <a:pt x="586917" y="787730"/>
                </a:moveTo>
                <a:lnTo>
                  <a:pt x="574103" y="773620"/>
                </a:lnTo>
                <a:lnTo>
                  <a:pt x="564857" y="782027"/>
                </a:lnTo>
                <a:lnTo>
                  <a:pt x="530047" y="808723"/>
                </a:lnTo>
                <a:lnTo>
                  <a:pt x="541642" y="823836"/>
                </a:lnTo>
                <a:lnTo>
                  <a:pt x="577659" y="796124"/>
                </a:lnTo>
                <a:lnTo>
                  <a:pt x="586917" y="787730"/>
                </a:lnTo>
                <a:close/>
              </a:path>
              <a:path w="1957704" h="1263650">
                <a:moveTo>
                  <a:pt x="611339" y="1151077"/>
                </a:moveTo>
                <a:lnTo>
                  <a:pt x="603897" y="1133538"/>
                </a:lnTo>
                <a:lnTo>
                  <a:pt x="589013" y="1139863"/>
                </a:lnTo>
                <a:lnTo>
                  <a:pt x="551624" y="1154188"/>
                </a:lnTo>
                <a:lnTo>
                  <a:pt x="551370" y="1154264"/>
                </a:lnTo>
                <a:lnTo>
                  <a:pt x="557542" y="1172286"/>
                </a:lnTo>
                <a:lnTo>
                  <a:pt x="558431" y="1171968"/>
                </a:lnTo>
                <a:lnTo>
                  <a:pt x="596455" y="1157401"/>
                </a:lnTo>
                <a:lnTo>
                  <a:pt x="611339" y="1151077"/>
                </a:lnTo>
                <a:close/>
              </a:path>
              <a:path w="1957704" h="1263650">
                <a:moveTo>
                  <a:pt x="624052" y="19037"/>
                </a:moveTo>
                <a:lnTo>
                  <a:pt x="623379" y="0"/>
                </a:lnTo>
                <a:lnTo>
                  <a:pt x="595693" y="990"/>
                </a:lnTo>
                <a:lnTo>
                  <a:pt x="567410" y="3949"/>
                </a:lnTo>
                <a:lnTo>
                  <a:pt x="565124" y="4318"/>
                </a:lnTo>
                <a:lnTo>
                  <a:pt x="568388" y="23088"/>
                </a:lnTo>
                <a:lnTo>
                  <a:pt x="569404" y="22885"/>
                </a:lnTo>
                <a:lnTo>
                  <a:pt x="596366" y="20027"/>
                </a:lnTo>
                <a:lnTo>
                  <a:pt x="624052" y="19037"/>
                </a:lnTo>
                <a:close/>
              </a:path>
              <a:path w="1957704" h="1263650">
                <a:moveTo>
                  <a:pt x="641591" y="733590"/>
                </a:moveTo>
                <a:lnTo>
                  <a:pt x="627634" y="720636"/>
                </a:lnTo>
                <a:lnTo>
                  <a:pt x="601319" y="748969"/>
                </a:lnTo>
                <a:lnTo>
                  <a:pt x="588213" y="760818"/>
                </a:lnTo>
                <a:lnTo>
                  <a:pt x="601014" y="774928"/>
                </a:lnTo>
                <a:lnTo>
                  <a:pt x="615276" y="761936"/>
                </a:lnTo>
                <a:lnTo>
                  <a:pt x="641591" y="733590"/>
                </a:lnTo>
                <a:close/>
              </a:path>
              <a:path w="1957704" h="1263650">
                <a:moveTo>
                  <a:pt x="681189" y="1118590"/>
                </a:moveTo>
                <a:lnTo>
                  <a:pt x="672185" y="1101801"/>
                </a:lnTo>
                <a:lnTo>
                  <a:pt x="661136" y="1107719"/>
                </a:lnTo>
                <a:lnTo>
                  <a:pt x="625589" y="1124331"/>
                </a:lnTo>
                <a:lnTo>
                  <a:pt x="621436" y="1126096"/>
                </a:lnTo>
                <a:lnTo>
                  <a:pt x="628878" y="1143622"/>
                </a:lnTo>
                <a:lnTo>
                  <a:pt x="633666" y="1141590"/>
                </a:lnTo>
                <a:lnTo>
                  <a:pt x="670140" y="1124508"/>
                </a:lnTo>
                <a:lnTo>
                  <a:pt x="681189" y="1118590"/>
                </a:lnTo>
                <a:close/>
              </a:path>
              <a:path w="1957704" h="1263650">
                <a:moveTo>
                  <a:pt x="688822" y="671957"/>
                </a:moveTo>
                <a:lnTo>
                  <a:pt x="672960" y="661416"/>
                </a:lnTo>
                <a:lnTo>
                  <a:pt x="663143" y="676198"/>
                </a:lnTo>
                <a:lnTo>
                  <a:pt x="639445" y="706818"/>
                </a:lnTo>
                <a:lnTo>
                  <a:pt x="654507" y="718477"/>
                </a:lnTo>
                <a:lnTo>
                  <a:pt x="679018" y="686727"/>
                </a:lnTo>
                <a:lnTo>
                  <a:pt x="688822" y="671957"/>
                </a:lnTo>
                <a:close/>
              </a:path>
              <a:path w="1957704" h="1263650">
                <a:moveTo>
                  <a:pt x="725487" y="602932"/>
                </a:moveTo>
                <a:lnTo>
                  <a:pt x="707720" y="596049"/>
                </a:lnTo>
                <a:lnTo>
                  <a:pt x="707237" y="597293"/>
                </a:lnTo>
                <a:lnTo>
                  <a:pt x="698030" y="617448"/>
                </a:lnTo>
                <a:lnTo>
                  <a:pt x="687590" y="637349"/>
                </a:lnTo>
                <a:lnTo>
                  <a:pt x="682675" y="645604"/>
                </a:lnTo>
                <a:lnTo>
                  <a:pt x="699058" y="655320"/>
                </a:lnTo>
                <a:lnTo>
                  <a:pt x="704456" y="646201"/>
                </a:lnTo>
                <a:lnTo>
                  <a:pt x="715365" y="625348"/>
                </a:lnTo>
                <a:lnTo>
                  <a:pt x="725004" y="604177"/>
                </a:lnTo>
                <a:lnTo>
                  <a:pt x="725487" y="602932"/>
                </a:lnTo>
                <a:close/>
              </a:path>
              <a:path w="1957704" h="1263650">
                <a:moveTo>
                  <a:pt x="747636" y="528307"/>
                </a:moveTo>
                <a:lnTo>
                  <a:pt x="728891" y="524916"/>
                </a:lnTo>
                <a:lnTo>
                  <a:pt x="726948" y="535698"/>
                </a:lnTo>
                <a:lnTo>
                  <a:pt x="721741" y="556374"/>
                </a:lnTo>
                <a:lnTo>
                  <a:pt x="715162" y="576922"/>
                </a:lnTo>
                <a:lnTo>
                  <a:pt x="714603" y="578294"/>
                </a:lnTo>
                <a:lnTo>
                  <a:pt x="732370" y="585177"/>
                </a:lnTo>
                <a:lnTo>
                  <a:pt x="733310" y="582714"/>
                </a:lnTo>
                <a:lnTo>
                  <a:pt x="740219" y="561009"/>
                </a:lnTo>
                <a:lnTo>
                  <a:pt x="745693" y="539089"/>
                </a:lnTo>
                <a:lnTo>
                  <a:pt x="747636" y="528307"/>
                </a:lnTo>
                <a:close/>
              </a:path>
              <a:path w="1957704" h="1263650">
                <a:moveTo>
                  <a:pt x="748525" y="1081849"/>
                </a:moveTo>
                <a:lnTo>
                  <a:pt x="738606" y="1065580"/>
                </a:lnTo>
                <a:lnTo>
                  <a:pt x="729716" y="1071003"/>
                </a:lnTo>
                <a:lnTo>
                  <a:pt x="688987" y="1092809"/>
                </a:lnTo>
                <a:lnTo>
                  <a:pt x="697979" y="1109599"/>
                </a:lnTo>
                <a:lnTo>
                  <a:pt x="739622" y="1087272"/>
                </a:lnTo>
                <a:lnTo>
                  <a:pt x="748525" y="1081849"/>
                </a:lnTo>
                <a:close/>
              </a:path>
              <a:path w="1957704" h="1263650">
                <a:moveTo>
                  <a:pt x="753681" y="451777"/>
                </a:moveTo>
                <a:lnTo>
                  <a:pt x="734745" y="449707"/>
                </a:lnTo>
                <a:lnTo>
                  <a:pt x="734682" y="450329"/>
                </a:lnTo>
                <a:lnTo>
                  <a:pt x="733031" y="494106"/>
                </a:lnTo>
                <a:lnTo>
                  <a:pt x="731621" y="506742"/>
                </a:lnTo>
                <a:lnTo>
                  <a:pt x="750557" y="508812"/>
                </a:lnTo>
                <a:lnTo>
                  <a:pt x="752068" y="494817"/>
                </a:lnTo>
                <a:lnTo>
                  <a:pt x="752868" y="473265"/>
                </a:lnTo>
                <a:lnTo>
                  <a:pt x="753618" y="452399"/>
                </a:lnTo>
                <a:lnTo>
                  <a:pt x="753681" y="451777"/>
                </a:lnTo>
                <a:close/>
              </a:path>
              <a:path w="1957704" h="1263650">
                <a:moveTo>
                  <a:pt x="768273" y="379107"/>
                </a:moveTo>
                <a:lnTo>
                  <a:pt x="741146" y="406120"/>
                </a:lnTo>
                <a:lnTo>
                  <a:pt x="736828" y="430771"/>
                </a:lnTo>
                <a:lnTo>
                  <a:pt x="755764" y="432841"/>
                </a:lnTo>
                <a:lnTo>
                  <a:pt x="755878" y="431546"/>
                </a:lnTo>
                <a:lnTo>
                  <a:pt x="759625" y="410743"/>
                </a:lnTo>
                <a:lnTo>
                  <a:pt x="764794" y="390029"/>
                </a:lnTo>
                <a:lnTo>
                  <a:pt x="768273" y="379107"/>
                </a:lnTo>
                <a:close/>
              </a:path>
              <a:path w="1957704" h="1263650">
                <a:moveTo>
                  <a:pt x="797877" y="310832"/>
                </a:moveTo>
                <a:lnTo>
                  <a:pt x="780999" y="301993"/>
                </a:lnTo>
                <a:lnTo>
                  <a:pt x="771563" y="320001"/>
                </a:lnTo>
                <a:lnTo>
                  <a:pt x="761911" y="341134"/>
                </a:lnTo>
                <a:lnTo>
                  <a:pt x="756589" y="354799"/>
                </a:lnTo>
                <a:lnTo>
                  <a:pt x="774357" y="361683"/>
                </a:lnTo>
                <a:lnTo>
                  <a:pt x="779246" y="349046"/>
                </a:lnTo>
                <a:lnTo>
                  <a:pt x="788428" y="328853"/>
                </a:lnTo>
                <a:lnTo>
                  <a:pt x="797877" y="310832"/>
                </a:lnTo>
                <a:close/>
              </a:path>
              <a:path w="1957704" h="1263650">
                <a:moveTo>
                  <a:pt x="813003" y="1039914"/>
                </a:moveTo>
                <a:lnTo>
                  <a:pt x="801865" y="1024458"/>
                </a:lnTo>
                <a:lnTo>
                  <a:pt x="793610" y="1030401"/>
                </a:lnTo>
                <a:lnTo>
                  <a:pt x="762266" y="1051166"/>
                </a:lnTo>
                <a:lnTo>
                  <a:pt x="754875" y="1055662"/>
                </a:lnTo>
                <a:lnTo>
                  <a:pt x="764794" y="1071930"/>
                </a:lnTo>
                <a:lnTo>
                  <a:pt x="772795" y="1067054"/>
                </a:lnTo>
                <a:lnTo>
                  <a:pt x="804748" y="1045870"/>
                </a:lnTo>
                <a:lnTo>
                  <a:pt x="813003" y="1039914"/>
                </a:lnTo>
                <a:close/>
              </a:path>
              <a:path w="1957704" h="1263650">
                <a:moveTo>
                  <a:pt x="839444" y="249110"/>
                </a:moveTo>
                <a:lnTo>
                  <a:pt x="824369" y="237451"/>
                </a:lnTo>
                <a:lnTo>
                  <a:pt x="808075" y="258546"/>
                </a:lnTo>
                <a:lnTo>
                  <a:pt x="794626" y="278752"/>
                </a:lnTo>
                <a:lnTo>
                  <a:pt x="790841" y="285102"/>
                </a:lnTo>
                <a:lnTo>
                  <a:pt x="807224" y="294817"/>
                </a:lnTo>
                <a:lnTo>
                  <a:pt x="810501" y="289293"/>
                </a:lnTo>
                <a:lnTo>
                  <a:pt x="823150" y="270192"/>
                </a:lnTo>
                <a:lnTo>
                  <a:pt x="839444" y="249110"/>
                </a:lnTo>
                <a:close/>
              </a:path>
              <a:path w="1957704" h="1263650">
                <a:moveTo>
                  <a:pt x="873937" y="992924"/>
                </a:moveTo>
                <a:lnTo>
                  <a:pt x="861568" y="978433"/>
                </a:lnTo>
                <a:lnTo>
                  <a:pt x="852335" y="986320"/>
                </a:lnTo>
                <a:lnTo>
                  <a:pt x="823658" y="1008773"/>
                </a:lnTo>
                <a:lnTo>
                  <a:pt x="817321" y="1013333"/>
                </a:lnTo>
                <a:lnTo>
                  <a:pt x="828459" y="1028788"/>
                </a:lnTo>
                <a:lnTo>
                  <a:pt x="835406" y="1023772"/>
                </a:lnTo>
                <a:lnTo>
                  <a:pt x="864692" y="1000810"/>
                </a:lnTo>
                <a:lnTo>
                  <a:pt x="873937" y="992924"/>
                </a:lnTo>
                <a:close/>
              </a:path>
              <a:path w="1957704" h="1263650">
                <a:moveTo>
                  <a:pt x="889025" y="193586"/>
                </a:moveTo>
                <a:lnTo>
                  <a:pt x="876223" y="179489"/>
                </a:lnTo>
                <a:lnTo>
                  <a:pt x="871994" y="183324"/>
                </a:lnTo>
                <a:lnTo>
                  <a:pt x="838009" y="219875"/>
                </a:lnTo>
                <a:lnTo>
                  <a:pt x="836028" y="222389"/>
                </a:lnTo>
                <a:lnTo>
                  <a:pt x="851103" y="234035"/>
                </a:lnTo>
                <a:lnTo>
                  <a:pt x="851966" y="232841"/>
                </a:lnTo>
                <a:lnTo>
                  <a:pt x="884796" y="197434"/>
                </a:lnTo>
                <a:lnTo>
                  <a:pt x="889025" y="193586"/>
                </a:lnTo>
                <a:close/>
              </a:path>
              <a:path w="1957704" h="1263650">
                <a:moveTo>
                  <a:pt x="930490" y="940650"/>
                </a:moveTo>
                <a:lnTo>
                  <a:pt x="916876" y="927315"/>
                </a:lnTo>
                <a:lnTo>
                  <a:pt x="905230" y="939203"/>
                </a:lnTo>
                <a:lnTo>
                  <a:pt x="879551" y="963117"/>
                </a:lnTo>
                <a:lnTo>
                  <a:pt x="876071" y="966076"/>
                </a:lnTo>
                <a:lnTo>
                  <a:pt x="888428" y="980567"/>
                </a:lnTo>
                <a:lnTo>
                  <a:pt x="892530" y="977049"/>
                </a:lnTo>
                <a:lnTo>
                  <a:pt x="918845" y="952538"/>
                </a:lnTo>
                <a:lnTo>
                  <a:pt x="930490" y="940650"/>
                </a:lnTo>
                <a:close/>
              </a:path>
              <a:path w="1957704" h="1263650">
                <a:moveTo>
                  <a:pt x="946531" y="144881"/>
                </a:moveTo>
                <a:lnTo>
                  <a:pt x="934923" y="129768"/>
                </a:lnTo>
                <a:lnTo>
                  <a:pt x="909637" y="149199"/>
                </a:lnTo>
                <a:lnTo>
                  <a:pt x="890333" y="166674"/>
                </a:lnTo>
                <a:lnTo>
                  <a:pt x="903135" y="180784"/>
                </a:lnTo>
                <a:lnTo>
                  <a:pt x="921245" y="164299"/>
                </a:lnTo>
                <a:lnTo>
                  <a:pt x="946531" y="144881"/>
                </a:lnTo>
                <a:close/>
              </a:path>
              <a:path w="1957704" h="1263650">
                <a:moveTo>
                  <a:pt x="981468" y="882827"/>
                </a:moveTo>
                <a:lnTo>
                  <a:pt x="966622" y="870915"/>
                </a:lnTo>
                <a:lnTo>
                  <a:pt x="951674" y="889533"/>
                </a:lnTo>
                <a:lnTo>
                  <a:pt x="929868" y="914019"/>
                </a:lnTo>
                <a:lnTo>
                  <a:pt x="944105" y="926680"/>
                </a:lnTo>
                <a:lnTo>
                  <a:pt x="966533" y="901458"/>
                </a:lnTo>
                <a:lnTo>
                  <a:pt x="981468" y="882827"/>
                </a:lnTo>
                <a:close/>
              </a:path>
              <a:path w="1957704" h="1263650">
                <a:moveTo>
                  <a:pt x="1008570" y="103466"/>
                </a:moveTo>
                <a:lnTo>
                  <a:pt x="999540" y="86702"/>
                </a:lnTo>
                <a:lnTo>
                  <a:pt x="994270" y="89535"/>
                </a:lnTo>
                <a:lnTo>
                  <a:pt x="950658" y="117741"/>
                </a:lnTo>
                <a:lnTo>
                  <a:pt x="961021" y="133731"/>
                </a:lnTo>
                <a:lnTo>
                  <a:pt x="1003312" y="106299"/>
                </a:lnTo>
                <a:lnTo>
                  <a:pt x="1008570" y="103466"/>
                </a:lnTo>
                <a:close/>
              </a:path>
              <a:path w="1957704" h="1263650">
                <a:moveTo>
                  <a:pt x="1025486" y="818705"/>
                </a:moveTo>
                <a:lnTo>
                  <a:pt x="1008799" y="809510"/>
                </a:lnTo>
                <a:lnTo>
                  <a:pt x="1007821" y="811288"/>
                </a:lnTo>
                <a:lnTo>
                  <a:pt x="991006" y="837793"/>
                </a:lnTo>
                <a:lnTo>
                  <a:pt x="977823" y="856145"/>
                </a:lnTo>
                <a:lnTo>
                  <a:pt x="993292" y="867257"/>
                </a:lnTo>
                <a:lnTo>
                  <a:pt x="1007097" y="847991"/>
                </a:lnTo>
                <a:lnTo>
                  <a:pt x="1024509" y="820483"/>
                </a:lnTo>
                <a:lnTo>
                  <a:pt x="1025486" y="818705"/>
                </a:lnTo>
                <a:close/>
              </a:path>
              <a:path w="1957704" h="1263650">
                <a:moveTo>
                  <a:pt x="1059014" y="748957"/>
                </a:moveTo>
                <a:lnTo>
                  <a:pt x="1041234" y="742099"/>
                </a:lnTo>
                <a:lnTo>
                  <a:pt x="1035354" y="757339"/>
                </a:lnTo>
                <a:lnTo>
                  <a:pt x="1022629" y="784453"/>
                </a:lnTo>
                <a:lnTo>
                  <a:pt x="1017993" y="792822"/>
                </a:lnTo>
                <a:lnTo>
                  <a:pt x="1034681" y="802017"/>
                </a:lnTo>
                <a:lnTo>
                  <a:pt x="1039876" y="792543"/>
                </a:lnTo>
                <a:lnTo>
                  <a:pt x="1053134" y="764197"/>
                </a:lnTo>
                <a:lnTo>
                  <a:pt x="1059014" y="748957"/>
                </a:lnTo>
                <a:close/>
              </a:path>
              <a:path w="1957704" h="1263650">
                <a:moveTo>
                  <a:pt x="1076045" y="69875"/>
                </a:moveTo>
                <a:lnTo>
                  <a:pt x="1068400" y="52438"/>
                </a:lnTo>
                <a:lnTo>
                  <a:pt x="1040485" y="64668"/>
                </a:lnTo>
                <a:lnTo>
                  <a:pt x="1016304" y="77660"/>
                </a:lnTo>
                <a:lnTo>
                  <a:pt x="1025347" y="94424"/>
                </a:lnTo>
                <a:lnTo>
                  <a:pt x="1048131" y="82118"/>
                </a:lnTo>
                <a:lnTo>
                  <a:pt x="1076045" y="69875"/>
                </a:lnTo>
                <a:close/>
              </a:path>
              <a:path w="1957704" h="1263650">
                <a:moveTo>
                  <a:pt x="1079766" y="673468"/>
                </a:moveTo>
                <a:lnTo>
                  <a:pt x="1060881" y="670966"/>
                </a:lnTo>
                <a:lnTo>
                  <a:pt x="1060361" y="674890"/>
                </a:lnTo>
                <a:lnTo>
                  <a:pt x="1054290" y="702500"/>
                </a:lnTo>
                <a:lnTo>
                  <a:pt x="1047496" y="724865"/>
                </a:lnTo>
                <a:lnTo>
                  <a:pt x="1065720" y="730389"/>
                </a:lnTo>
                <a:lnTo>
                  <a:pt x="1072908" y="706564"/>
                </a:lnTo>
                <a:lnTo>
                  <a:pt x="1079246" y="677392"/>
                </a:lnTo>
                <a:lnTo>
                  <a:pt x="1079766" y="673468"/>
                </a:lnTo>
                <a:close/>
              </a:path>
              <a:path w="1957704" h="1263650">
                <a:moveTo>
                  <a:pt x="1085405" y="596709"/>
                </a:moveTo>
                <a:lnTo>
                  <a:pt x="1066368" y="595858"/>
                </a:lnTo>
                <a:lnTo>
                  <a:pt x="1064069" y="647204"/>
                </a:lnTo>
                <a:lnTo>
                  <a:pt x="1063396" y="652081"/>
                </a:lnTo>
                <a:lnTo>
                  <a:pt x="1082281" y="654583"/>
                </a:lnTo>
                <a:lnTo>
                  <a:pt x="1083106" y="648055"/>
                </a:lnTo>
                <a:lnTo>
                  <a:pt x="1085405" y="596709"/>
                </a:lnTo>
                <a:close/>
              </a:path>
              <a:path w="1957704" h="1263650">
                <a:moveTo>
                  <a:pt x="1098905" y="524306"/>
                </a:moveTo>
                <a:lnTo>
                  <a:pt x="1080668" y="518782"/>
                </a:lnTo>
                <a:lnTo>
                  <a:pt x="1077023" y="530847"/>
                </a:lnTo>
                <a:lnTo>
                  <a:pt x="1070622" y="559968"/>
                </a:lnTo>
                <a:lnTo>
                  <a:pt x="1068451" y="576097"/>
                </a:lnTo>
                <a:lnTo>
                  <a:pt x="1087335" y="578599"/>
                </a:lnTo>
                <a:lnTo>
                  <a:pt x="1089228" y="564032"/>
                </a:lnTo>
                <a:lnTo>
                  <a:pt x="1095248" y="536359"/>
                </a:lnTo>
                <a:lnTo>
                  <a:pt x="1098905" y="524306"/>
                </a:lnTo>
                <a:close/>
              </a:path>
              <a:path w="1957704" h="1263650">
                <a:moveTo>
                  <a:pt x="1126540" y="454888"/>
                </a:moveTo>
                <a:lnTo>
                  <a:pt x="1109294" y="446811"/>
                </a:lnTo>
                <a:lnTo>
                  <a:pt x="1096860" y="473329"/>
                </a:lnTo>
                <a:lnTo>
                  <a:pt x="1086573" y="499935"/>
                </a:lnTo>
                <a:lnTo>
                  <a:pt x="1104341" y="506793"/>
                </a:lnTo>
                <a:lnTo>
                  <a:pt x="1114120" y="481406"/>
                </a:lnTo>
                <a:lnTo>
                  <a:pt x="1126540" y="454888"/>
                </a:lnTo>
                <a:close/>
              </a:path>
              <a:path w="1957704" h="1263650">
                <a:moveTo>
                  <a:pt x="1146213" y="44221"/>
                </a:moveTo>
                <a:lnTo>
                  <a:pt x="1141247" y="25831"/>
                </a:lnTo>
                <a:lnTo>
                  <a:pt x="1138491" y="26581"/>
                </a:lnTo>
                <a:lnTo>
                  <a:pt x="1088758" y="43548"/>
                </a:lnTo>
                <a:lnTo>
                  <a:pt x="1085850" y="44780"/>
                </a:lnTo>
                <a:lnTo>
                  <a:pt x="1093495" y="62230"/>
                </a:lnTo>
                <a:lnTo>
                  <a:pt x="1094905" y="61569"/>
                </a:lnTo>
                <a:lnTo>
                  <a:pt x="1143457" y="44970"/>
                </a:lnTo>
                <a:lnTo>
                  <a:pt x="1146213" y="44221"/>
                </a:lnTo>
                <a:close/>
              </a:path>
              <a:path w="1957704" h="1263650">
                <a:moveTo>
                  <a:pt x="1165199" y="391350"/>
                </a:moveTo>
                <a:lnTo>
                  <a:pt x="1149718" y="380250"/>
                </a:lnTo>
                <a:lnTo>
                  <a:pt x="1142949" y="389699"/>
                </a:lnTo>
                <a:lnTo>
                  <a:pt x="1125524" y="417156"/>
                </a:lnTo>
                <a:lnTo>
                  <a:pt x="1118692" y="429526"/>
                </a:lnTo>
                <a:lnTo>
                  <a:pt x="1135367" y="438721"/>
                </a:lnTo>
                <a:lnTo>
                  <a:pt x="1141615" y="427355"/>
                </a:lnTo>
                <a:lnTo>
                  <a:pt x="1158417" y="400799"/>
                </a:lnTo>
                <a:lnTo>
                  <a:pt x="1165199" y="391350"/>
                </a:lnTo>
                <a:close/>
              </a:path>
              <a:path w="1957704" h="1263650">
                <a:moveTo>
                  <a:pt x="1212202" y="332727"/>
                </a:moveTo>
                <a:lnTo>
                  <a:pt x="1197978" y="320065"/>
                </a:lnTo>
                <a:lnTo>
                  <a:pt x="1183525" y="336308"/>
                </a:lnTo>
                <a:lnTo>
                  <a:pt x="1162304" y="362737"/>
                </a:lnTo>
                <a:lnTo>
                  <a:pt x="1160818" y="364769"/>
                </a:lnTo>
                <a:lnTo>
                  <a:pt x="1176299" y="375881"/>
                </a:lnTo>
                <a:lnTo>
                  <a:pt x="1177163" y="374662"/>
                </a:lnTo>
                <a:lnTo>
                  <a:pt x="1197749" y="348970"/>
                </a:lnTo>
                <a:lnTo>
                  <a:pt x="1212202" y="332727"/>
                </a:lnTo>
                <a:close/>
              </a:path>
              <a:path w="1957704" h="1263650">
                <a:moveTo>
                  <a:pt x="1219301" y="28206"/>
                </a:moveTo>
                <a:lnTo>
                  <a:pt x="1216926" y="9296"/>
                </a:lnTo>
                <a:lnTo>
                  <a:pt x="1215631" y="9461"/>
                </a:lnTo>
                <a:lnTo>
                  <a:pt x="1189685" y="13982"/>
                </a:lnTo>
                <a:lnTo>
                  <a:pt x="1163955" y="19710"/>
                </a:lnTo>
                <a:lnTo>
                  <a:pt x="1159637" y="20866"/>
                </a:lnTo>
                <a:lnTo>
                  <a:pt x="1164602" y="39255"/>
                </a:lnTo>
                <a:lnTo>
                  <a:pt x="1168095" y="38303"/>
                </a:lnTo>
                <a:lnTo>
                  <a:pt x="1192961" y="32753"/>
                </a:lnTo>
                <a:lnTo>
                  <a:pt x="1218018" y="28359"/>
                </a:lnTo>
                <a:lnTo>
                  <a:pt x="1219301" y="28206"/>
                </a:lnTo>
                <a:close/>
              </a:path>
              <a:path w="1957704" h="1263650">
                <a:moveTo>
                  <a:pt x="1265402" y="279488"/>
                </a:moveTo>
                <a:lnTo>
                  <a:pt x="1252410" y="265544"/>
                </a:lnTo>
                <a:lnTo>
                  <a:pt x="1231201" y="285305"/>
                </a:lnTo>
                <a:lnTo>
                  <a:pt x="1211186" y="305714"/>
                </a:lnTo>
                <a:lnTo>
                  <a:pt x="1224788" y="319049"/>
                </a:lnTo>
                <a:lnTo>
                  <a:pt x="1244193" y="299237"/>
                </a:lnTo>
                <a:lnTo>
                  <a:pt x="1265402" y="279488"/>
                </a:lnTo>
                <a:close/>
              </a:path>
              <a:path w="1957704" h="1263650">
                <a:moveTo>
                  <a:pt x="1294282" y="22567"/>
                </a:moveTo>
                <a:lnTo>
                  <a:pt x="1293787" y="3517"/>
                </a:lnTo>
                <a:lnTo>
                  <a:pt x="1267980" y="4191"/>
                </a:lnTo>
                <a:lnTo>
                  <a:pt x="1241755" y="6184"/>
                </a:lnTo>
                <a:lnTo>
                  <a:pt x="1235824" y="6921"/>
                </a:lnTo>
                <a:lnTo>
                  <a:pt x="1238211" y="25819"/>
                </a:lnTo>
                <a:lnTo>
                  <a:pt x="1243203" y="25171"/>
                </a:lnTo>
                <a:lnTo>
                  <a:pt x="1268476" y="23228"/>
                </a:lnTo>
                <a:lnTo>
                  <a:pt x="1294282" y="22567"/>
                </a:lnTo>
                <a:close/>
              </a:path>
              <a:path w="1957704" h="1263650">
                <a:moveTo>
                  <a:pt x="1323454" y="231432"/>
                </a:moveTo>
                <a:lnTo>
                  <a:pt x="1311706" y="216433"/>
                </a:lnTo>
                <a:lnTo>
                  <a:pt x="1285341" y="237070"/>
                </a:lnTo>
                <a:lnTo>
                  <a:pt x="1267028" y="252691"/>
                </a:lnTo>
                <a:lnTo>
                  <a:pt x="1279398" y="267182"/>
                </a:lnTo>
                <a:lnTo>
                  <a:pt x="1297089" y="252069"/>
                </a:lnTo>
                <a:lnTo>
                  <a:pt x="1323454" y="231432"/>
                </a:lnTo>
                <a:close/>
              </a:path>
              <a:path w="1957704" h="1263650">
                <a:moveTo>
                  <a:pt x="1385366" y="188353"/>
                </a:moveTo>
                <a:lnTo>
                  <a:pt x="1374851" y="172478"/>
                </a:lnTo>
                <a:lnTo>
                  <a:pt x="1345298" y="192062"/>
                </a:lnTo>
                <a:lnTo>
                  <a:pt x="1327378" y="204952"/>
                </a:lnTo>
                <a:lnTo>
                  <a:pt x="1338516" y="220421"/>
                </a:lnTo>
                <a:lnTo>
                  <a:pt x="1355813" y="207937"/>
                </a:lnTo>
                <a:lnTo>
                  <a:pt x="1385366" y="188353"/>
                </a:lnTo>
                <a:close/>
              </a:path>
              <a:path w="1957704" h="1263650">
                <a:moveTo>
                  <a:pt x="1450594" y="150774"/>
                </a:moveTo>
                <a:lnTo>
                  <a:pt x="1441602" y="133985"/>
                </a:lnTo>
                <a:lnTo>
                  <a:pt x="1410563" y="150609"/>
                </a:lnTo>
                <a:lnTo>
                  <a:pt x="1391373" y="162293"/>
                </a:lnTo>
                <a:lnTo>
                  <a:pt x="1401279" y="178562"/>
                </a:lnTo>
                <a:lnTo>
                  <a:pt x="1419567" y="167398"/>
                </a:lnTo>
                <a:lnTo>
                  <a:pt x="1450594" y="150774"/>
                </a:lnTo>
                <a:close/>
              </a:path>
              <a:path w="1957704" h="1263650">
                <a:moveTo>
                  <a:pt x="1518107" y="116636"/>
                </a:moveTo>
                <a:lnTo>
                  <a:pt x="1510030" y="99377"/>
                </a:lnTo>
                <a:lnTo>
                  <a:pt x="1480058" y="113398"/>
                </a:lnTo>
                <a:lnTo>
                  <a:pt x="1458391" y="124993"/>
                </a:lnTo>
                <a:lnTo>
                  <a:pt x="1467383" y="141782"/>
                </a:lnTo>
                <a:lnTo>
                  <a:pt x="1488135" y="130657"/>
                </a:lnTo>
                <a:lnTo>
                  <a:pt x="1518107" y="116636"/>
                </a:lnTo>
                <a:close/>
              </a:path>
              <a:path w="1957704" h="1263650">
                <a:moveTo>
                  <a:pt x="1587906" y="87871"/>
                </a:moveTo>
                <a:lnTo>
                  <a:pt x="1581099" y="70078"/>
                </a:lnTo>
                <a:lnTo>
                  <a:pt x="1553591" y="80606"/>
                </a:lnTo>
                <a:lnTo>
                  <a:pt x="1527784" y="91567"/>
                </a:lnTo>
                <a:lnTo>
                  <a:pt x="1535226" y="109105"/>
                </a:lnTo>
                <a:lnTo>
                  <a:pt x="1560410" y="98399"/>
                </a:lnTo>
                <a:lnTo>
                  <a:pt x="1587906" y="87871"/>
                </a:lnTo>
                <a:close/>
              </a:path>
              <a:path w="1957704" h="1263650">
                <a:moveTo>
                  <a:pt x="1659496" y="63881"/>
                </a:moveTo>
                <a:lnTo>
                  <a:pt x="1653971" y="45643"/>
                </a:lnTo>
                <a:lnTo>
                  <a:pt x="1630387" y="52781"/>
                </a:lnTo>
                <a:lnTo>
                  <a:pt x="1599311" y="63423"/>
                </a:lnTo>
                <a:lnTo>
                  <a:pt x="1605483" y="81445"/>
                </a:lnTo>
                <a:lnTo>
                  <a:pt x="1635899" y="71018"/>
                </a:lnTo>
                <a:lnTo>
                  <a:pt x="1659496" y="63881"/>
                </a:lnTo>
                <a:close/>
              </a:path>
              <a:path w="1957704" h="1263650">
                <a:moveTo>
                  <a:pt x="1732508" y="44792"/>
                </a:moveTo>
                <a:lnTo>
                  <a:pt x="1728355" y="26200"/>
                </a:lnTo>
                <a:lnTo>
                  <a:pt x="1709788" y="30353"/>
                </a:lnTo>
                <a:lnTo>
                  <a:pt x="1672577" y="40144"/>
                </a:lnTo>
                <a:lnTo>
                  <a:pt x="1677416" y="58559"/>
                </a:lnTo>
                <a:lnTo>
                  <a:pt x="1713941" y="48945"/>
                </a:lnTo>
                <a:lnTo>
                  <a:pt x="1732508" y="44792"/>
                </a:lnTo>
                <a:close/>
              </a:path>
              <a:path w="1957704" h="1263650">
                <a:moveTo>
                  <a:pt x="1806651" y="30797"/>
                </a:moveTo>
                <a:lnTo>
                  <a:pt x="1803920" y="11938"/>
                </a:lnTo>
                <a:lnTo>
                  <a:pt x="1791157" y="13779"/>
                </a:lnTo>
                <a:lnTo>
                  <a:pt x="1750263" y="21310"/>
                </a:lnTo>
                <a:lnTo>
                  <a:pt x="1746948" y="22047"/>
                </a:lnTo>
                <a:lnTo>
                  <a:pt x="1751101" y="40640"/>
                </a:lnTo>
                <a:lnTo>
                  <a:pt x="1753717" y="40043"/>
                </a:lnTo>
                <a:lnTo>
                  <a:pt x="1793887" y="32639"/>
                </a:lnTo>
                <a:lnTo>
                  <a:pt x="1806651" y="30797"/>
                </a:lnTo>
                <a:close/>
              </a:path>
              <a:path w="1957704" h="1263650">
                <a:moveTo>
                  <a:pt x="1881555" y="22110"/>
                </a:moveTo>
                <a:lnTo>
                  <a:pt x="1880349" y="3098"/>
                </a:lnTo>
                <a:lnTo>
                  <a:pt x="1873872" y="3505"/>
                </a:lnTo>
                <a:lnTo>
                  <a:pt x="1832394" y="7835"/>
                </a:lnTo>
                <a:lnTo>
                  <a:pt x="1822780" y="9207"/>
                </a:lnTo>
                <a:lnTo>
                  <a:pt x="1825498" y="28067"/>
                </a:lnTo>
                <a:lnTo>
                  <a:pt x="1834362" y="26771"/>
                </a:lnTo>
                <a:lnTo>
                  <a:pt x="1875078" y="22517"/>
                </a:lnTo>
                <a:lnTo>
                  <a:pt x="1881555" y="22110"/>
                </a:lnTo>
                <a:close/>
              </a:path>
              <a:path w="1957704" h="1263650">
                <a:moveTo>
                  <a:pt x="1957285" y="19037"/>
                </a:moveTo>
                <a:lnTo>
                  <a:pt x="1956879" y="0"/>
                </a:lnTo>
                <a:lnTo>
                  <a:pt x="1915528" y="876"/>
                </a:lnTo>
                <a:lnTo>
                  <a:pt x="1899361" y="1892"/>
                </a:lnTo>
                <a:lnTo>
                  <a:pt x="1900567" y="20904"/>
                </a:lnTo>
                <a:lnTo>
                  <a:pt x="1915934" y="19926"/>
                </a:lnTo>
                <a:lnTo>
                  <a:pt x="1957285" y="19037"/>
                </a:lnTo>
                <a:close/>
              </a:path>
            </a:pathLst>
          </a:custGeom>
          <a:solidFill>
            <a:srgbClr val="1AA75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7BEA-3A40-4E15-9DAB-596F6A275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123825"/>
            <a:ext cx="11925300" cy="1533525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Streaming Vs Spark Structure Streaming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B4632-8FB8-4F98-A8FC-65C11B705F97}"/>
              </a:ext>
            </a:extLst>
          </p:cNvPr>
          <p:cNvSpPr txBox="1"/>
          <p:nvPr/>
        </p:nvSpPr>
        <p:spPr>
          <a:xfrm>
            <a:off x="800100" y="17774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Spark-Streaming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3377-A185-4660-BE3E-B36BEFF58E7A}"/>
              </a:ext>
            </a:extLst>
          </p:cNvPr>
          <p:cNvSpPr txBox="1"/>
          <p:nvPr/>
        </p:nvSpPr>
        <p:spPr>
          <a:xfrm>
            <a:off x="1400174" y="2278678"/>
            <a:ext cx="83915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It provides us with the </a:t>
            </a:r>
            <a:r>
              <a:rPr lang="en-US" sz="1800" dirty="0" err="1"/>
              <a:t>DStream</a:t>
            </a:r>
            <a:r>
              <a:rPr lang="en-US" sz="1800" dirty="0"/>
              <a:t> API, which is powered   by Spark RDD’s.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Spark Streaming works on something we call a micro batch</a:t>
            </a:r>
          </a:p>
          <a:p>
            <a:endParaRPr lang="en-US" sz="1800" dirty="0">
              <a:solidFill>
                <a:srgbClr val="222635"/>
              </a:solidFill>
              <a:latin typeface="Cambria" panose="02040503050406030204" pitchFamily="18" charset="0"/>
            </a:endParaRPr>
          </a:p>
          <a:p>
            <a:r>
              <a:rPr lang="en-US" sz="1800" dirty="0"/>
              <a:t>                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A0336E3-BC1F-4B97-AE42-89CDA26A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3305175"/>
            <a:ext cx="76866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CCFDBA-C1CB-47F6-99D0-026C0BCA299E}"/>
              </a:ext>
            </a:extLst>
          </p:cNvPr>
          <p:cNvSpPr txBox="1"/>
          <p:nvPr/>
        </p:nvSpPr>
        <p:spPr>
          <a:xfrm>
            <a:off x="1514474" y="5246310"/>
            <a:ext cx="9725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There is no such option in Spark Streaming to work on the data using the event-time. It only works with the timestamp when the data is received by the Spark, so less accurate data in case of late data arrival.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21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665" y="284605"/>
            <a:ext cx="8707120" cy="83862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5333" spc="-152" dirty="0">
                <a:latin typeface="Tahoma"/>
                <a:cs typeface="Tahoma"/>
              </a:rPr>
              <a:t>An</a:t>
            </a:r>
            <a:r>
              <a:rPr sz="5333" spc="-133" dirty="0">
                <a:latin typeface="Tahoma"/>
                <a:cs typeface="Tahoma"/>
              </a:rPr>
              <a:t>a</a:t>
            </a:r>
            <a:r>
              <a:rPr sz="5333" spc="-7" dirty="0">
                <a:latin typeface="Tahoma"/>
                <a:cs typeface="Tahoma"/>
              </a:rPr>
              <a:t>to</a:t>
            </a:r>
            <a:r>
              <a:rPr sz="5333" spc="-67" dirty="0">
                <a:latin typeface="Tahoma"/>
                <a:cs typeface="Tahoma"/>
              </a:rPr>
              <a:t>m</a:t>
            </a:r>
            <a:r>
              <a:rPr sz="5333" spc="-167" dirty="0">
                <a:latin typeface="Tahoma"/>
                <a:cs typeface="Tahoma"/>
              </a:rPr>
              <a:t>y</a:t>
            </a:r>
            <a:r>
              <a:rPr sz="5333" spc="-600" dirty="0">
                <a:latin typeface="Tahoma"/>
                <a:cs typeface="Tahoma"/>
              </a:rPr>
              <a:t> </a:t>
            </a:r>
            <a:r>
              <a:rPr sz="5333" spc="-13" dirty="0">
                <a:latin typeface="Tahoma"/>
                <a:cs typeface="Tahoma"/>
              </a:rPr>
              <a:t>o</a:t>
            </a:r>
            <a:r>
              <a:rPr sz="5333" spc="-140" dirty="0">
                <a:latin typeface="Tahoma"/>
                <a:cs typeface="Tahoma"/>
              </a:rPr>
              <a:t>f</a:t>
            </a:r>
            <a:r>
              <a:rPr sz="5333" spc="-600" dirty="0">
                <a:latin typeface="Tahoma"/>
                <a:cs typeface="Tahoma"/>
              </a:rPr>
              <a:t> </a:t>
            </a:r>
            <a:r>
              <a:rPr sz="5333" spc="-67" dirty="0">
                <a:latin typeface="Tahoma"/>
                <a:cs typeface="Tahoma"/>
              </a:rPr>
              <a:t>a</a:t>
            </a:r>
            <a:r>
              <a:rPr sz="5333" spc="-587" dirty="0">
                <a:latin typeface="Tahoma"/>
                <a:cs typeface="Tahoma"/>
              </a:rPr>
              <a:t> </a:t>
            </a:r>
            <a:r>
              <a:rPr sz="5333" spc="-127" dirty="0">
                <a:latin typeface="Tahoma"/>
                <a:cs typeface="Tahoma"/>
              </a:rPr>
              <a:t>S</a:t>
            </a:r>
            <a:r>
              <a:rPr sz="5333" spc="-40" dirty="0">
                <a:latin typeface="Tahoma"/>
                <a:cs typeface="Tahoma"/>
              </a:rPr>
              <a:t>t</a:t>
            </a:r>
            <a:r>
              <a:rPr sz="5333" spc="-33" dirty="0">
                <a:latin typeface="Tahoma"/>
                <a:cs typeface="Tahoma"/>
              </a:rPr>
              <a:t>r</a:t>
            </a:r>
            <a:r>
              <a:rPr sz="5333" spc="-167" dirty="0">
                <a:latin typeface="Tahoma"/>
                <a:cs typeface="Tahoma"/>
              </a:rPr>
              <a:t>e</a:t>
            </a:r>
            <a:r>
              <a:rPr sz="5333" spc="-73" dirty="0">
                <a:latin typeface="Tahoma"/>
                <a:cs typeface="Tahoma"/>
              </a:rPr>
              <a:t>a</a:t>
            </a:r>
            <a:r>
              <a:rPr sz="5333" spc="-67" dirty="0">
                <a:latin typeface="Tahoma"/>
                <a:cs typeface="Tahoma"/>
              </a:rPr>
              <a:t>m</a:t>
            </a:r>
            <a:r>
              <a:rPr sz="5333" spc="93" dirty="0">
                <a:latin typeface="Tahoma"/>
                <a:cs typeface="Tahoma"/>
              </a:rPr>
              <a:t>i</a:t>
            </a:r>
            <a:r>
              <a:rPr sz="5333" spc="-167" dirty="0">
                <a:latin typeface="Tahoma"/>
                <a:cs typeface="Tahoma"/>
              </a:rPr>
              <a:t>n</a:t>
            </a:r>
            <a:r>
              <a:rPr sz="5333" spc="-152" dirty="0">
                <a:latin typeface="Tahoma"/>
                <a:cs typeface="Tahoma"/>
              </a:rPr>
              <a:t>g</a:t>
            </a:r>
            <a:r>
              <a:rPr sz="5333" spc="-600" dirty="0">
                <a:latin typeface="Tahoma"/>
                <a:cs typeface="Tahoma"/>
              </a:rPr>
              <a:t> </a:t>
            </a:r>
            <a:r>
              <a:rPr sz="5333" spc="-240" dirty="0">
                <a:latin typeface="Tahoma"/>
                <a:cs typeface="Tahoma"/>
              </a:rPr>
              <a:t>Q</a:t>
            </a:r>
            <a:r>
              <a:rPr sz="5333" spc="-133" dirty="0">
                <a:latin typeface="Tahoma"/>
                <a:cs typeface="Tahoma"/>
              </a:rPr>
              <a:t>u</a:t>
            </a:r>
            <a:r>
              <a:rPr sz="5333" spc="-120" dirty="0">
                <a:latin typeface="Tahoma"/>
                <a:cs typeface="Tahoma"/>
              </a:rPr>
              <a:t>e</a:t>
            </a:r>
            <a:r>
              <a:rPr sz="5333" spc="-80" dirty="0">
                <a:latin typeface="Tahoma"/>
                <a:cs typeface="Tahoma"/>
              </a:rPr>
              <a:t>r</a:t>
            </a:r>
            <a:r>
              <a:rPr sz="5333" spc="-167" dirty="0">
                <a:latin typeface="Tahoma"/>
                <a:cs typeface="Tahoma"/>
              </a:rPr>
              <a:t>y</a:t>
            </a:r>
            <a:endParaRPr sz="5333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37321" y="2495282"/>
            <a:ext cx="1971887" cy="632460"/>
          </a:xfrm>
          <a:custGeom>
            <a:avLst/>
            <a:gdLst/>
            <a:ahLst/>
            <a:cxnLst/>
            <a:rect l="l" t="t" r="r" b="b"/>
            <a:pathLst>
              <a:path w="1478915" h="474344">
                <a:moveTo>
                  <a:pt x="0" y="118533"/>
                </a:moveTo>
                <a:lnTo>
                  <a:pt x="1241346" y="118533"/>
                </a:lnTo>
                <a:lnTo>
                  <a:pt x="1241346" y="0"/>
                </a:lnTo>
                <a:lnTo>
                  <a:pt x="1478411" y="237066"/>
                </a:lnTo>
                <a:lnTo>
                  <a:pt x="1241346" y="474132"/>
                </a:lnTo>
                <a:lnTo>
                  <a:pt x="1241346" y="355598"/>
                </a:lnTo>
                <a:lnTo>
                  <a:pt x="0" y="355598"/>
                </a:lnTo>
                <a:lnTo>
                  <a:pt x="118533" y="237066"/>
                </a:lnTo>
                <a:lnTo>
                  <a:pt x="0" y="11853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902184" y="2614147"/>
            <a:ext cx="453813" cy="339474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2067" spc="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E</a:t>
            </a:r>
            <a:r>
              <a:rPr sz="2067" spc="73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T</a:t>
            </a:r>
            <a:r>
              <a:rPr sz="2067" spc="13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L</a:t>
            </a:r>
            <a:endParaRPr sz="2067">
              <a:latin typeface="Malgun Gothic Semilight"/>
              <a:cs typeface="Malgun Gothic Semi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9727" y="2320543"/>
            <a:ext cx="881888" cy="9550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43370" y="3774777"/>
            <a:ext cx="4355253" cy="12466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933" marR="6773" algn="just">
              <a:spcBef>
                <a:spcPts val="120"/>
              </a:spcBef>
            </a:pPr>
            <a:r>
              <a:rPr sz="2667" spc="-67" dirty="0">
                <a:solidFill>
                  <a:srgbClr val="EC541B"/>
                </a:solidFill>
                <a:latin typeface="Tahoma"/>
                <a:cs typeface="Tahoma"/>
              </a:rPr>
              <a:t>Ra</a:t>
            </a:r>
            <a:r>
              <a:rPr sz="2667" spc="-93" dirty="0">
                <a:solidFill>
                  <a:srgbClr val="EC541B"/>
                </a:solidFill>
                <a:latin typeface="Tahoma"/>
                <a:cs typeface="Tahoma"/>
              </a:rPr>
              <a:t>w</a:t>
            </a:r>
            <a:r>
              <a:rPr sz="2667" spc="-293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7" dirty="0">
                <a:solidFill>
                  <a:srgbClr val="EC541B"/>
                </a:solidFill>
                <a:latin typeface="Tahoma"/>
                <a:cs typeface="Tahoma"/>
              </a:rPr>
              <a:t>d</a:t>
            </a:r>
            <a:r>
              <a:rPr sz="2667" spc="-20" dirty="0">
                <a:solidFill>
                  <a:srgbClr val="EC541B"/>
                </a:solidFill>
                <a:latin typeface="Tahoma"/>
                <a:cs typeface="Tahoma"/>
              </a:rPr>
              <a:t>a</a:t>
            </a:r>
            <a:r>
              <a:rPr sz="2667" spc="-13" dirty="0">
                <a:solidFill>
                  <a:srgbClr val="EC541B"/>
                </a:solidFill>
                <a:latin typeface="Tahoma"/>
                <a:cs typeface="Tahoma"/>
              </a:rPr>
              <a:t>t</a:t>
            </a:r>
            <a:r>
              <a:rPr sz="2667" spc="-40" dirty="0">
                <a:solidFill>
                  <a:srgbClr val="EC541B"/>
                </a:solidFill>
                <a:latin typeface="Tahoma"/>
                <a:cs typeface="Tahoma"/>
              </a:rPr>
              <a:t>a</a:t>
            </a:r>
            <a:r>
              <a:rPr sz="2667" spc="-300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-53" dirty="0">
                <a:solidFill>
                  <a:srgbClr val="EC541B"/>
                </a:solidFill>
                <a:latin typeface="Tahoma"/>
                <a:cs typeface="Tahoma"/>
              </a:rPr>
              <a:t>fr</a:t>
            </a:r>
            <a:r>
              <a:rPr sz="2667" spc="-7" dirty="0">
                <a:solidFill>
                  <a:srgbClr val="EC541B"/>
                </a:solidFill>
                <a:latin typeface="Tahoma"/>
                <a:cs typeface="Tahoma"/>
              </a:rPr>
              <a:t>o</a:t>
            </a:r>
            <a:r>
              <a:rPr sz="2667" spc="-40" dirty="0">
                <a:solidFill>
                  <a:srgbClr val="EC541B"/>
                </a:solidFill>
                <a:latin typeface="Tahoma"/>
                <a:cs typeface="Tahoma"/>
              </a:rPr>
              <a:t>m</a:t>
            </a:r>
            <a:r>
              <a:rPr sz="2667" spc="-287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-27" dirty="0">
                <a:solidFill>
                  <a:srgbClr val="EC541B"/>
                </a:solidFill>
                <a:latin typeface="Tahoma"/>
                <a:cs typeface="Tahoma"/>
              </a:rPr>
              <a:t>K</a:t>
            </a:r>
            <a:r>
              <a:rPr sz="2667" spc="-33" dirty="0">
                <a:solidFill>
                  <a:srgbClr val="EC541B"/>
                </a:solidFill>
                <a:latin typeface="Tahoma"/>
                <a:cs typeface="Tahoma"/>
              </a:rPr>
              <a:t>af</a:t>
            </a:r>
            <a:r>
              <a:rPr sz="2667" spc="-53" dirty="0">
                <a:solidFill>
                  <a:srgbClr val="EC541B"/>
                </a:solidFill>
                <a:latin typeface="Tahoma"/>
                <a:cs typeface="Tahoma"/>
              </a:rPr>
              <a:t>k</a:t>
            </a:r>
            <a:r>
              <a:rPr sz="2667" spc="-40" dirty="0">
                <a:solidFill>
                  <a:srgbClr val="EC541B"/>
                </a:solidFill>
                <a:latin typeface="Tahoma"/>
                <a:cs typeface="Tahoma"/>
              </a:rPr>
              <a:t>a</a:t>
            </a:r>
            <a:r>
              <a:rPr sz="2667" spc="-300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-60" dirty="0">
                <a:solidFill>
                  <a:srgbClr val="EC541B"/>
                </a:solidFill>
                <a:latin typeface="Tahoma"/>
                <a:cs typeface="Tahoma"/>
              </a:rPr>
              <a:t>av</a:t>
            </a:r>
            <a:r>
              <a:rPr sz="2667" spc="7" dirty="0">
                <a:solidFill>
                  <a:srgbClr val="EC541B"/>
                </a:solidFill>
                <a:latin typeface="Tahoma"/>
                <a:cs typeface="Tahoma"/>
              </a:rPr>
              <a:t>a</a:t>
            </a:r>
            <a:r>
              <a:rPr sz="2667" spc="-7" dirty="0">
                <a:solidFill>
                  <a:srgbClr val="EC541B"/>
                </a:solidFill>
                <a:latin typeface="Tahoma"/>
                <a:cs typeface="Tahoma"/>
              </a:rPr>
              <a:t>i</a:t>
            </a:r>
            <a:r>
              <a:rPr sz="2667" spc="13" dirty="0">
                <a:solidFill>
                  <a:srgbClr val="EC541B"/>
                </a:solidFill>
                <a:latin typeface="Tahoma"/>
                <a:cs typeface="Tahoma"/>
              </a:rPr>
              <a:t>lab</a:t>
            </a:r>
            <a:r>
              <a:rPr sz="2667" spc="-7" dirty="0">
                <a:solidFill>
                  <a:srgbClr val="EC541B"/>
                </a:solidFill>
                <a:latin typeface="Tahoma"/>
                <a:cs typeface="Tahoma"/>
              </a:rPr>
              <a:t>le  </a:t>
            </a:r>
            <a:r>
              <a:rPr sz="2667" spc="-60" dirty="0">
                <a:solidFill>
                  <a:srgbClr val="EC541B"/>
                </a:solidFill>
                <a:latin typeface="Tahoma"/>
                <a:cs typeface="Tahoma"/>
              </a:rPr>
              <a:t>as</a:t>
            </a:r>
            <a:r>
              <a:rPr sz="2667" spc="-300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-80" dirty="0">
                <a:solidFill>
                  <a:srgbClr val="EC541B"/>
                </a:solidFill>
                <a:latin typeface="Tahoma"/>
                <a:cs typeface="Tahoma"/>
              </a:rPr>
              <a:t>s</a:t>
            </a:r>
            <a:r>
              <a:rPr sz="2667" dirty="0">
                <a:solidFill>
                  <a:srgbClr val="EC541B"/>
                </a:solidFill>
                <a:latin typeface="Tahoma"/>
                <a:cs typeface="Tahoma"/>
              </a:rPr>
              <a:t>t</a:t>
            </a:r>
            <a:r>
              <a:rPr sz="2667" spc="-33" dirty="0">
                <a:solidFill>
                  <a:srgbClr val="EC541B"/>
                </a:solidFill>
                <a:latin typeface="Tahoma"/>
                <a:cs typeface="Tahoma"/>
              </a:rPr>
              <a:t>r</a:t>
            </a:r>
            <a:r>
              <a:rPr sz="2667" spc="-47" dirty="0">
                <a:solidFill>
                  <a:srgbClr val="EC541B"/>
                </a:solidFill>
                <a:latin typeface="Tahoma"/>
                <a:cs typeface="Tahoma"/>
              </a:rPr>
              <a:t>u</a:t>
            </a:r>
            <a:r>
              <a:rPr sz="2667" spc="-20" dirty="0">
                <a:solidFill>
                  <a:srgbClr val="EC541B"/>
                </a:solidFill>
                <a:latin typeface="Tahoma"/>
                <a:cs typeface="Tahoma"/>
              </a:rPr>
              <a:t>c</a:t>
            </a:r>
            <a:r>
              <a:rPr sz="2667" dirty="0">
                <a:solidFill>
                  <a:srgbClr val="EC541B"/>
                </a:solidFill>
                <a:latin typeface="Tahoma"/>
                <a:cs typeface="Tahoma"/>
              </a:rPr>
              <a:t>t</a:t>
            </a:r>
            <a:r>
              <a:rPr sz="2667" spc="-47" dirty="0">
                <a:solidFill>
                  <a:srgbClr val="EC541B"/>
                </a:solidFill>
                <a:latin typeface="Tahoma"/>
                <a:cs typeface="Tahoma"/>
              </a:rPr>
              <a:t>u</a:t>
            </a:r>
            <a:r>
              <a:rPr sz="2667" spc="-33" dirty="0">
                <a:solidFill>
                  <a:srgbClr val="EC541B"/>
                </a:solidFill>
                <a:latin typeface="Tahoma"/>
                <a:cs typeface="Tahoma"/>
              </a:rPr>
              <a:t>r</a:t>
            </a:r>
            <a:r>
              <a:rPr sz="2667" spc="-93" dirty="0">
                <a:solidFill>
                  <a:srgbClr val="EC541B"/>
                </a:solidFill>
                <a:latin typeface="Tahoma"/>
                <a:cs typeface="Tahoma"/>
              </a:rPr>
              <a:t>e</a:t>
            </a:r>
            <a:r>
              <a:rPr sz="2667" dirty="0">
                <a:solidFill>
                  <a:srgbClr val="EC541B"/>
                </a:solidFill>
                <a:latin typeface="Tahoma"/>
                <a:cs typeface="Tahoma"/>
              </a:rPr>
              <a:t>d</a:t>
            </a:r>
            <a:r>
              <a:rPr sz="2667" spc="-293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7" dirty="0">
                <a:solidFill>
                  <a:srgbClr val="EC541B"/>
                </a:solidFill>
                <a:latin typeface="Tahoma"/>
                <a:cs typeface="Tahoma"/>
              </a:rPr>
              <a:t>d</a:t>
            </a:r>
            <a:r>
              <a:rPr sz="2667" spc="-20" dirty="0">
                <a:solidFill>
                  <a:srgbClr val="EC541B"/>
                </a:solidFill>
                <a:latin typeface="Tahoma"/>
                <a:cs typeface="Tahoma"/>
              </a:rPr>
              <a:t>a</a:t>
            </a:r>
            <a:r>
              <a:rPr sz="2667" spc="-13" dirty="0">
                <a:solidFill>
                  <a:srgbClr val="EC541B"/>
                </a:solidFill>
                <a:latin typeface="Tahoma"/>
                <a:cs typeface="Tahoma"/>
              </a:rPr>
              <a:t>t</a:t>
            </a:r>
            <a:r>
              <a:rPr sz="2667" spc="-40" dirty="0">
                <a:solidFill>
                  <a:srgbClr val="EC541B"/>
                </a:solidFill>
                <a:latin typeface="Tahoma"/>
                <a:cs typeface="Tahoma"/>
              </a:rPr>
              <a:t>a</a:t>
            </a:r>
            <a:r>
              <a:rPr sz="2667" spc="-300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33" dirty="0">
                <a:solidFill>
                  <a:srgbClr val="EC541B"/>
                </a:solidFill>
                <a:latin typeface="Tahoma"/>
                <a:cs typeface="Tahoma"/>
              </a:rPr>
              <a:t>i</a:t>
            </a:r>
            <a:r>
              <a:rPr sz="2667" spc="-40" dirty="0">
                <a:solidFill>
                  <a:srgbClr val="EC541B"/>
                </a:solidFill>
                <a:latin typeface="Tahoma"/>
                <a:cs typeface="Tahoma"/>
              </a:rPr>
              <a:t>n</a:t>
            </a:r>
            <a:r>
              <a:rPr sz="2667" spc="-287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-80" dirty="0">
                <a:solidFill>
                  <a:srgbClr val="EC541B"/>
                </a:solidFill>
                <a:latin typeface="Tahoma"/>
                <a:cs typeface="Tahoma"/>
              </a:rPr>
              <a:t>s</a:t>
            </a:r>
            <a:r>
              <a:rPr sz="2667" spc="-93" dirty="0">
                <a:solidFill>
                  <a:srgbClr val="EC541B"/>
                </a:solidFill>
                <a:latin typeface="Tahoma"/>
                <a:cs typeface="Tahoma"/>
              </a:rPr>
              <a:t>e</a:t>
            </a:r>
            <a:r>
              <a:rPr sz="2667" spc="-20" dirty="0">
                <a:solidFill>
                  <a:srgbClr val="EC541B"/>
                </a:solidFill>
                <a:latin typeface="Tahoma"/>
                <a:cs typeface="Tahoma"/>
              </a:rPr>
              <a:t>c</a:t>
            </a:r>
            <a:r>
              <a:rPr sz="2667" spc="-7" dirty="0">
                <a:solidFill>
                  <a:srgbClr val="EC541B"/>
                </a:solidFill>
                <a:latin typeface="Tahoma"/>
                <a:cs typeface="Tahoma"/>
              </a:rPr>
              <a:t>o</a:t>
            </a:r>
            <a:r>
              <a:rPr sz="2667" spc="-27" dirty="0">
                <a:solidFill>
                  <a:srgbClr val="EC541B"/>
                </a:solidFill>
                <a:latin typeface="Tahoma"/>
                <a:cs typeface="Tahoma"/>
              </a:rPr>
              <a:t>n</a:t>
            </a:r>
            <a:r>
              <a:rPr sz="2667" spc="7" dirty="0">
                <a:solidFill>
                  <a:srgbClr val="EC541B"/>
                </a:solidFill>
                <a:latin typeface="Tahoma"/>
                <a:cs typeface="Tahoma"/>
              </a:rPr>
              <a:t>d</a:t>
            </a:r>
            <a:r>
              <a:rPr sz="2667" spc="-80" dirty="0">
                <a:solidFill>
                  <a:srgbClr val="EC541B"/>
                </a:solidFill>
                <a:latin typeface="Tahoma"/>
                <a:cs typeface="Tahoma"/>
              </a:rPr>
              <a:t>s</a:t>
            </a:r>
            <a:r>
              <a:rPr sz="2667" spc="-152" dirty="0">
                <a:solidFill>
                  <a:srgbClr val="EC541B"/>
                </a:solidFill>
                <a:latin typeface="Tahoma"/>
                <a:cs typeface="Tahoma"/>
              </a:rPr>
              <a:t>,  </a:t>
            </a:r>
            <a:r>
              <a:rPr sz="2667" spc="-47" dirty="0">
                <a:solidFill>
                  <a:srgbClr val="EC541B"/>
                </a:solidFill>
                <a:latin typeface="Tahoma"/>
                <a:cs typeface="Tahoma"/>
              </a:rPr>
              <a:t>r</a:t>
            </a:r>
            <a:r>
              <a:rPr sz="2667" spc="-87" dirty="0">
                <a:solidFill>
                  <a:srgbClr val="EC541B"/>
                </a:solidFill>
                <a:latin typeface="Tahoma"/>
                <a:cs typeface="Tahoma"/>
              </a:rPr>
              <a:t>e</a:t>
            </a:r>
            <a:r>
              <a:rPr sz="2667" spc="-40" dirty="0">
                <a:solidFill>
                  <a:srgbClr val="EC541B"/>
                </a:solidFill>
                <a:latin typeface="Tahoma"/>
                <a:cs typeface="Tahoma"/>
              </a:rPr>
              <a:t>a</a:t>
            </a:r>
            <a:r>
              <a:rPr sz="2667" spc="7" dirty="0">
                <a:solidFill>
                  <a:srgbClr val="EC541B"/>
                </a:solidFill>
                <a:latin typeface="Tahoma"/>
                <a:cs typeface="Tahoma"/>
              </a:rPr>
              <a:t>d</a:t>
            </a:r>
            <a:r>
              <a:rPr sz="2667" spc="-93" dirty="0">
                <a:solidFill>
                  <a:srgbClr val="EC541B"/>
                </a:solidFill>
                <a:latin typeface="Tahoma"/>
                <a:cs typeface="Tahoma"/>
              </a:rPr>
              <a:t>y</a:t>
            </a:r>
            <a:r>
              <a:rPr sz="2667" spc="-293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-80" dirty="0">
                <a:solidFill>
                  <a:srgbClr val="EC541B"/>
                </a:solidFill>
                <a:latin typeface="Tahoma"/>
                <a:cs typeface="Tahoma"/>
              </a:rPr>
              <a:t>f</a:t>
            </a:r>
            <a:r>
              <a:rPr sz="2667" spc="-7" dirty="0">
                <a:solidFill>
                  <a:srgbClr val="EC541B"/>
                </a:solidFill>
                <a:latin typeface="Tahoma"/>
                <a:cs typeface="Tahoma"/>
              </a:rPr>
              <a:t>o</a:t>
            </a:r>
            <a:r>
              <a:rPr sz="2667" spc="-40" dirty="0">
                <a:solidFill>
                  <a:srgbClr val="EC541B"/>
                </a:solidFill>
                <a:latin typeface="Tahoma"/>
                <a:cs typeface="Tahoma"/>
              </a:rPr>
              <a:t>r</a:t>
            </a:r>
            <a:r>
              <a:rPr sz="2667" spc="-293" dirty="0">
                <a:solidFill>
                  <a:srgbClr val="EC541B"/>
                </a:solidFill>
                <a:latin typeface="Tahoma"/>
                <a:cs typeface="Tahoma"/>
              </a:rPr>
              <a:t> </a:t>
            </a:r>
            <a:r>
              <a:rPr sz="2667" spc="-13" dirty="0">
                <a:solidFill>
                  <a:srgbClr val="EC541B"/>
                </a:solidFill>
                <a:latin typeface="Tahoma"/>
                <a:cs typeface="Tahoma"/>
              </a:rPr>
              <a:t>q</a:t>
            </a:r>
            <a:r>
              <a:rPr sz="2667" spc="-47" dirty="0">
                <a:solidFill>
                  <a:srgbClr val="EC541B"/>
                </a:solidFill>
                <a:latin typeface="Tahoma"/>
                <a:cs typeface="Tahoma"/>
              </a:rPr>
              <a:t>u</a:t>
            </a:r>
            <a:r>
              <a:rPr sz="2667" spc="-93" dirty="0">
                <a:solidFill>
                  <a:srgbClr val="EC541B"/>
                </a:solidFill>
                <a:latin typeface="Tahoma"/>
                <a:cs typeface="Tahoma"/>
              </a:rPr>
              <a:t>e</a:t>
            </a:r>
            <a:r>
              <a:rPr sz="2667" spc="-60" dirty="0">
                <a:solidFill>
                  <a:srgbClr val="EC541B"/>
                </a:solidFill>
                <a:latin typeface="Tahoma"/>
                <a:cs typeface="Tahoma"/>
              </a:rPr>
              <a:t>ry</a:t>
            </a:r>
            <a:r>
              <a:rPr sz="2667" spc="33" dirty="0">
                <a:solidFill>
                  <a:srgbClr val="EC541B"/>
                </a:solidFill>
                <a:latin typeface="Tahoma"/>
                <a:cs typeface="Tahoma"/>
              </a:rPr>
              <a:t>i</a:t>
            </a:r>
            <a:r>
              <a:rPr sz="2667" spc="-27" dirty="0">
                <a:solidFill>
                  <a:srgbClr val="EC541B"/>
                </a:solidFill>
                <a:latin typeface="Tahoma"/>
                <a:cs typeface="Tahoma"/>
              </a:rPr>
              <a:t>n</a:t>
            </a:r>
            <a:r>
              <a:rPr sz="2667" spc="-140" dirty="0">
                <a:solidFill>
                  <a:srgbClr val="EC541B"/>
                </a:solidFill>
                <a:latin typeface="Tahoma"/>
                <a:cs typeface="Tahoma"/>
              </a:rPr>
              <a:t>g</a:t>
            </a:r>
            <a:endParaRPr sz="2667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43370" y="2026398"/>
            <a:ext cx="1394459" cy="1385992"/>
            <a:chOff x="5029200" y="1481327"/>
            <a:chExt cx="1045844" cy="103949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2087879"/>
              <a:ext cx="1045463" cy="4328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9200" y="1481327"/>
              <a:ext cx="826008" cy="8260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9066" y="1733025"/>
            <a:ext cx="5152813" cy="1051762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6933">
              <a:spcBef>
                <a:spcPts val="579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spark.readStream.format("kafka")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47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.option("kafka.boostrap.servers",...)</a:t>
            </a:r>
            <a:endParaRPr sz="1867">
              <a:latin typeface="Consolas"/>
              <a:cs typeface="Consolas"/>
            </a:endParaRPr>
          </a:p>
          <a:p>
            <a:pPr marL="278546">
              <a:spcBef>
                <a:spcPts val="453"/>
              </a:spcBef>
            </a:pPr>
            <a:r>
              <a:rPr sz="1867" spc="7" dirty="0">
                <a:solidFill>
                  <a:srgbClr val="1EA3B5"/>
                </a:solidFill>
                <a:latin typeface="Consolas"/>
                <a:cs typeface="Consolas"/>
              </a:rPr>
              <a:t>.option("subscribe",</a:t>
            </a:r>
            <a:r>
              <a:rPr sz="1867" spc="-60" dirty="0">
                <a:solidFill>
                  <a:srgbClr val="1EA3B5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"topic")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531" y="2757153"/>
            <a:ext cx="5940213" cy="2929584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6933">
              <a:spcBef>
                <a:spcPts val="579"/>
              </a:spcBef>
            </a:pPr>
            <a:r>
              <a:rPr sz="1867" dirty="0">
                <a:solidFill>
                  <a:srgbClr val="1EA3B5"/>
                </a:solidFill>
                <a:latin typeface="Consolas"/>
                <a:cs typeface="Consolas"/>
              </a:rPr>
              <a:t>.load()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447"/>
              </a:spcBef>
            </a:pP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.selectExpr("cast</a:t>
            </a:r>
            <a:r>
              <a:rPr sz="1867" spc="1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(value</a:t>
            </a:r>
            <a:r>
              <a:rPr sz="1867" spc="2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as</a:t>
            </a:r>
            <a:r>
              <a:rPr sz="1867" spc="13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string)</a:t>
            </a:r>
            <a:r>
              <a:rPr sz="1867" spc="2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as json")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453"/>
              </a:spcBef>
            </a:pP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.select(from_json("json",</a:t>
            </a:r>
            <a:r>
              <a:rPr sz="1867" spc="-80" dirty="0">
                <a:solidFill>
                  <a:srgbClr val="EC541B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EC541B"/>
                </a:solidFill>
                <a:latin typeface="Consolas"/>
                <a:cs typeface="Consolas"/>
              </a:rPr>
              <a:t>schema).as("data"))</a:t>
            </a:r>
            <a:endParaRPr sz="1867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1AA756"/>
                </a:solidFill>
                <a:latin typeface="Consolas"/>
                <a:cs typeface="Consolas"/>
              </a:rPr>
              <a:t>.writeStream</a:t>
            </a:r>
            <a:endParaRPr sz="1867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1AA756"/>
                </a:solidFill>
                <a:latin typeface="Consolas"/>
                <a:cs typeface="Consolas"/>
              </a:rPr>
              <a:t>.format("parquet")</a:t>
            </a:r>
            <a:endParaRPr sz="1867">
              <a:latin typeface="Consolas"/>
              <a:cs typeface="Consolas"/>
            </a:endParaRPr>
          </a:p>
          <a:p>
            <a:pPr marL="16933"/>
            <a:r>
              <a:rPr sz="1867" dirty="0">
                <a:solidFill>
                  <a:srgbClr val="1AA756"/>
                </a:solidFill>
                <a:latin typeface="Consolas"/>
                <a:cs typeface="Consolas"/>
              </a:rPr>
              <a:t>.option("path", "/parquetTable/")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447"/>
              </a:spcBef>
            </a:pPr>
            <a:r>
              <a:rPr sz="1867" dirty="0">
                <a:solidFill>
                  <a:srgbClr val="D6DE23"/>
                </a:solidFill>
                <a:latin typeface="Consolas"/>
                <a:cs typeface="Consolas"/>
              </a:rPr>
              <a:t>.trigger("1</a:t>
            </a:r>
            <a:r>
              <a:rPr sz="1867" spc="-20" dirty="0">
                <a:solidFill>
                  <a:srgbClr val="D6DE2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D6DE23"/>
                </a:solidFill>
                <a:latin typeface="Consolas"/>
                <a:cs typeface="Consolas"/>
              </a:rPr>
              <a:t>minute")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447"/>
              </a:spcBef>
            </a:pPr>
            <a:r>
              <a:rPr sz="1867" dirty="0">
                <a:solidFill>
                  <a:srgbClr val="D6DE23"/>
                </a:solidFill>
                <a:latin typeface="Consolas"/>
                <a:cs typeface="Consolas"/>
              </a:rPr>
              <a:t>.option("checkpointLocation",</a:t>
            </a:r>
            <a:r>
              <a:rPr sz="1867" spc="-40" dirty="0">
                <a:solidFill>
                  <a:srgbClr val="D6DE2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D6DE23"/>
                </a:solidFill>
                <a:latin typeface="Consolas"/>
                <a:cs typeface="Consolas"/>
              </a:rPr>
              <a:t>"…")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447"/>
              </a:spcBef>
            </a:pPr>
            <a:r>
              <a:rPr sz="1867" dirty="0">
                <a:solidFill>
                  <a:srgbClr val="D6DE23"/>
                </a:solidFill>
                <a:latin typeface="Consolas"/>
                <a:cs typeface="Consolas"/>
              </a:rPr>
              <a:t>.start()</a:t>
            </a:r>
            <a:endParaRPr sz="1867">
              <a:latin typeface="Consolas"/>
              <a:cs typeface="Consola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B8160-CAA9-4FA0-B596-C9AEF5EBE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43" y="2851662"/>
            <a:ext cx="609600" cy="42757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36F8338-A0D9-438E-956B-3E3B2D6CE087}"/>
              </a:ext>
            </a:extLst>
          </p:cNvPr>
          <p:cNvSpPr/>
          <p:nvPr/>
        </p:nvSpPr>
        <p:spPr>
          <a:xfrm>
            <a:off x="8172218" y="2374569"/>
            <a:ext cx="1770004" cy="40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41FB-831F-4DA8-919F-8CB4C220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207" y="1812262"/>
            <a:ext cx="10515600" cy="1325563"/>
          </a:xfrm>
        </p:spPr>
        <p:txBody>
          <a:bodyPr/>
          <a:lstStyle/>
          <a:p>
            <a:r>
              <a:rPr lang="en-US" b="1" dirty="0"/>
              <a:t>ENVIORNMENT SETUP &amp; HANDS ON</a:t>
            </a:r>
          </a:p>
        </p:txBody>
      </p:sp>
    </p:spTree>
    <p:extLst>
      <p:ext uri="{BB962C8B-B14F-4D97-AF65-F5344CB8AC3E}">
        <p14:creationId xmlns:p14="http://schemas.microsoft.com/office/powerpoint/2010/main" val="11526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B554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B4632-8FB8-4F98-A8FC-65C11B705F97}"/>
              </a:ext>
            </a:extLst>
          </p:cNvPr>
          <p:cNvSpPr txBox="1"/>
          <p:nvPr/>
        </p:nvSpPr>
        <p:spPr>
          <a:xfrm>
            <a:off x="524256" y="491260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Spark Structure Streaming </a:t>
            </a:r>
          </a:p>
        </p:txBody>
      </p:sp>
      <p:pic>
        <p:nvPicPr>
          <p:cNvPr id="2052" name="Picture 4" descr="Stream as a Table">
            <a:extLst>
              <a:ext uri="{FF2B5EF4-FFF2-40B4-BE49-F238E27FC236}">
                <a16:creationId xmlns:a16="http://schemas.microsoft.com/office/drawing/2014/main" id="{7EBDCAB1-05E7-4BB4-9B98-C7E4D7AF4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5592"/>
          <a:stretch/>
        </p:blipFill>
        <p:spPr bwMode="auto">
          <a:xfrm>
            <a:off x="327547" y="2463370"/>
            <a:ext cx="7058306" cy="40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3377-A185-4660-BE3E-B36BEFF58E7A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</a:rPr>
              <a:t>Built on the Spark SQL library, Structured Streaming is another way to handle streaming with Spark. This model of streaming is based on </a:t>
            </a:r>
            <a:r>
              <a:rPr lang="en-US" sz="1600" b="0" i="0" dirty="0" err="1">
                <a:solidFill>
                  <a:srgbClr val="FFFFFF"/>
                </a:solidFill>
                <a:effectLst/>
              </a:rPr>
              <a:t>Dataframe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 and Dataset APIs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</a:rPr>
              <a:t>In Structured Streaming, there is no batch concept. The continuously flowing Data Stream gets</a:t>
            </a:r>
            <a:r>
              <a:rPr lang="en-US" sz="1600" dirty="0">
                <a:solidFill>
                  <a:srgbClr val="FFFFFF"/>
                </a:solidFill>
              </a:rPr>
              <a:t> appended to unbounded tables, over which all spark operation will run just like          </a:t>
            </a:r>
            <a:r>
              <a:rPr lang="en-US" sz="1600" dirty="0" err="1">
                <a:solidFill>
                  <a:srgbClr val="FFFFFF"/>
                </a:solidFill>
              </a:rPr>
              <a:t>Dataframe</a:t>
            </a:r>
            <a:r>
              <a:rPr lang="en-US" sz="1600" dirty="0">
                <a:solidFill>
                  <a:srgbClr val="FFFFFF"/>
                </a:solidFill>
              </a:rPr>
              <a:t>/Dataset API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It works on event data, so late data handling is possible.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3157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B9266-E743-4365-9210-E30E089CEA68}"/>
              </a:ext>
            </a:extLst>
          </p:cNvPr>
          <p:cNvSpPr txBox="1"/>
          <p:nvPr/>
        </p:nvSpPr>
        <p:spPr>
          <a:xfrm>
            <a:off x="4776788" y="642938"/>
            <a:ext cx="6780213" cy="536575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6788" y="1247775"/>
            <a:ext cx="6780213" cy="4964113"/>
          </a:xfrm>
          <a:prstGeom prst="rect">
            <a:avLst/>
          </a:prstGeom>
        </p:spPr>
        <p:txBody>
          <a:bodyPr vert="horz" wrap="square" lIns="0" tIns="16933" rIns="0" bIns="0" rtlCol="0" anchor="t">
            <a:normAutofit/>
          </a:bodyPr>
          <a:lstStyle/>
          <a:p>
            <a:pPr algn="ctr">
              <a:lnSpc>
                <a:spcPts val="3693"/>
              </a:lnSpc>
              <a:spcBef>
                <a:spcPts val="133"/>
              </a:spcBef>
            </a:pPr>
            <a:r>
              <a:rPr lang="en-US" sz="2800" b="1" spc="27" dirty="0">
                <a:solidFill>
                  <a:srgbClr val="EC541B"/>
                </a:solidFill>
                <a:latin typeface="Trebuchet MS"/>
                <a:cs typeface="Trebuchet MS"/>
              </a:rPr>
              <a:t>s</a:t>
            </a:r>
            <a:r>
              <a:rPr lang="en-US" sz="2800" b="1" spc="-40" dirty="0">
                <a:solidFill>
                  <a:srgbClr val="EC541B"/>
                </a:solidFill>
                <a:latin typeface="Trebuchet MS"/>
                <a:cs typeface="Trebuchet MS"/>
              </a:rPr>
              <a:t>t</a:t>
            </a:r>
            <a:r>
              <a:rPr lang="en-US" sz="2800" b="1" spc="-113" dirty="0">
                <a:solidFill>
                  <a:srgbClr val="EC541B"/>
                </a:solidFill>
                <a:latin typeface="Trebuchet MS"/>
                <a:cs typeface="Trebuchet MS"/>
              </a:rPr>
              <a:t>r</a:t>
            </a:r>
            <a:r>
              <a:rPr lang="en-US" sz="2800" b="1" spc="-200" dirty="0">
                <a:solidFill>
                  <a:srgbClr val="EC541B"/>
                </a:solidFill>
                <a:latin typeface="Trebuchet MS"/>
                <a:cs typeface="Trebuchet MS"/>
              </a:rPr>
              <a:t>e</a:t>
            </a:r>
            <a:r>
              <a:rPr lang="en-US" sz="2800" b="1" spc="7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lang="en-US" sz="2800" b="1" spc="-13" dirty="0">
                <a:solidFill>
                  <a:srgbClr val="EC541B"/>
                </a:solidFill>
                <a:latin typeface="Trebuchet MS"/>
                <a:cs typeface="Trebuchet MS"/>
              </a:rPr>
              <a:t>m</a:t>
            </a:r>
            <a:r>
              <a:rPr lang="en-US" sz="2800" b="1" spc="-293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lang="en-US" sz="2800" b="1" spc="-40" dirty="0">
                <a:solidFill>
                  <a:srgbClr val="EC541B"/>
                </a:solidFill>
                <a:latin typeface="Trebuchet MS"/>
                <a:cs typeface="Trebuchet MS"/>
              </a:rPr>
              <a:t>p</a:t>
            </a:r>
            <a:r>
              <a:rPr lang="en-US" sz="2800" b="1" spc="-113" dirty="0">
                <a:solidFill>
                  <a:srgbClr val="EC541B"/>
                </a:solidFill>
                <a:latin typeface="Trebuchet MS"/>
                <a:cs typeface="Trebuchet MS"/>
              </a:rPr>
              <a:t>r</a:t>
            </a:r>
            <a:r>
              <a:rPr lang="en-US" sz="2800" b="1" spc="-33" dirty="0">
                <a:solidFill>
                  <a:srgbClr val="EC541B"/>
                </a:solidFill>
                <a:latin typeface="Trebuchet MS"/>
                <a:cs typeface="Trebuchet MS"/>
              </a:rPr>
              <a:t>o</a:t>
            </a:r>
            <a:r>
              <a:rPr lang="en-US" sz="2800" b="1" spc="-147" dirty="0">
                <a:solidFill>
                  <a:srgbClr val="EC541B"/>
                </a:solidFill>
                <a:latin typeface="Trebuchet MS"/>
                <a:cs typeface="Trebuchet MS"/>
              </a:rPr>
              <a:t>c</a:t>
            </a:r>
            <a:r>
              <a:rPr lang="en-US" sz="2800" b="1" spc="-200" dirty="0">
                <a:solidFill>
                  <a:srgbClr val="EC541B"/>
                </a:solidFill>
                <a:latin typeface="Trebuchet MS"/>
                <a:cs typeface="Trebuchet MS"/>
              </a:rPr>
              <a:t>e</a:t>
            </a:r>
            <a:r>
              <a:rPr lang="en-US" sz="2800" b="1" spc="27" dirty="0">
                <a:solidFill>
                  <a:srgbClr val="EC541B"/>
                </a:solidFill>
                <a:latin typeface="Trebuchet MS"/>
                <a:cs typeface="Trebuchet MS"/>
              </a:rPr>
              <a:t>ss</a:t>
            </a:r>
            <a:r>
              <a:rPr lang="en-US" sz="2800" b="1" spc="-67" dirty="0">
                <a:solidFill>
                  <a:srgbClr val="EC541B"/>
                </a:solidFill>
                <a:latin typeface="Trebuchet MS"/>
                <a:cs typeface="Trebuchet MS"/>
              </a:rPr>
              <a:t>in</a:t>
            </a:r>
            <a:r>
              <a:rPr lang="en-US" sz="2800" b="1" spc="100" dirty="0">
                <a:solidFill>
                  <a:srgbClr val="EC541B"/>
                </a:solidFill>
                <a:latin typeface="Trebuchet MS"/>
                <a:cs typeface="Trebuchet MS"/>
              </a:rPr>
              <a:t>g</a:t>
            </a:r>
            <a:r>
              <a:rPr lang="en-US" sz="2800" b="1" spc="-293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lang="en-US" sz="2800" b="1" spc="-33" dirty="0">
                <a:solidFill>
                  <a:srgbClr val="EC541B"/>
                </a:solidFill>
                <a:latin typeface="Trebuchet MS"/>
                <a:cs typeface="Trebuchet MS"/>
              </a:rPr>
              <a:t>o</a:t>
            </a:r>
            <a:r>
              <a:rPr lang="en-US" sz="2800" b="1" spc="-60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lang="en-US" sz="2800" b="1" spc="-300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lang="en-US" sz="2800" b="1" spc="140" dirty="0">
                <a:solidFill>
                  <a:srgbClr val="EC541B"/>
                </a:solidFill>
                <a:latin typeface="Trebuchet MS"/>
                <a:cs typeface="Trebuchet MS"/>
              </a:rPr>
              <a:t>S</a:t>
            </a:r>
            <a:r>
              <a:rPr lang="en-US" sz="2800" b="1" spc="-40" dirty="0">
                <a:solidFill>
                  <a:srgbClr val="EC541B"/>
                </a:solidFill>
                <a:latin typeface="Trebuchet MS"/>
                <a:cs typeface="Trebuchet MS"/>
              </a:rPr>
              <a:t>p</a:t>
            </a:r>
            <a:r>
              <a:rPr lang="en-US" sz="2800" b="1" spc="7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lang="en-US" sz="2800" b="1" spc="-113" dirty="0">
                <a:solidFill>
                  <a:srgbClr val="EC541B"/>
                </a:solidFill>
                <a:latin typeface="Trebuchet MS"/>
                <a:cs typeface="Trebuchet MS"/>
              </a:rPr>
              <a:t>r</a:t>
            </a:r>
            <a:r>
              <a:rPr lang="en-US" sz="2800" b="1" dirty="0">
                <a:solidFill>
                  <a:srgbClr val="EC541B"/>
                </a:solidFill>
                <a:latin typeface="Trebuchet MS"/>
                <a:cs typeface="Trebuchet MS"/>
              </a:rPr>
              <a:t>k</a:t>
            </a:r>
            <a:r>
              <a:rPr lang="en-US" sz="2800" b="1" spc="-305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lang="en-US" sz="2800" b="1" spc="140" dirty="0">
                <a:solidFill>
                  <a:srgbClr val="EC541B"/>
                </a:solidFill>
                <a:latin typeface="Trebuchet MS"/>
                <a:cs typeface="Trebuchet MS"/>
              </a:rPr>
              <a:t>S</a:t>
            </a:r>
            <a:r>
              <a:rPr lang="en-US" sz="2800" b="1" spc="-87" dirty="0">
                <a:solidFill>
                  <a:srgbClr val="EC541B"/>
                </a:solidFill>
                <a:latin typeface="Trebuchet MS"/>
                <a:cs typeface="Trebuchet MS"/>
              </a:rPr>
              <a:t>Q</a:t>
            </a:r>
            <a:r>
              <a:rPr lang="en-US" sz="2800" b="1" spc="-113" dirty="0">
                <a:solidFill>
                  <a:srgbClr val="EC541B"/>
                </a:solidFill>
                <a:latin typeface="Trebuchet MS"/>
                <a:cs typeface="Trebuchet MS"/>
              </a:rPr>
              <a:t>L</a:t>
            </a:r>
            <a:r>
              <a:rPr lang="en-US" sz="2800" b="1" spc="-305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lang="en-US" sz="2800" b="1" spc="-200" dirty="0">
                <a:solidFill>
                  <a:srgbClr val="EC541B"/>
                </a:solidFill>
                <a:latin typeface="Trebuchet MS"/>
                <a:cs typeface="Trebuchet MS"/>
              </a:rPr>
              <a:t>e</a:t>
            </a:r>
            <a:r>
              <a:rPr lang="en-US" sz="2800" b="1" spc="-60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lang="en-US" sz="2800" b="1" spc="107" dirty="0">
                <a:solidFill>
                  <a:srgbClr val="EC541B"/>
                </a:solidFill>
                <a:latin typeface="Trebuchet MS"/>
                <a:cs typeface="Trebuchet MS"/>
              </a:rPr>
              <a:t>g</a:t>
            </a:r>
            <a:r>
              <a:rPr lang="en-US" sz="2800" b="1" spc="-67" dirty="0">
                <a:solidFill>
                  <a:srgbClr val="EC541B"/>
                </a:solidFill>
                <a:latin typeface="Trebuchet MS"/>
                <a:cs typeface="Trebuchet MS"/>
              </a:rPr>
              <a:t>in</a:t>
            </a:r>
            <a:r>
              <a:rPr lang="en-US" sz="2800" b="1" spc="-187" dirty="0">
                <a:solidFill>
                  <a:srgbClr val="EC541B"/>
                </a:solidFill>
                <a:latin typeface="Trebuchet MS"/>
                <a:cs typeface="Trebuchet MS"/>
              </a:rPr>
              <a:t>e</a:t>
            </a:r>
            <a:endParaRPr lang="en-US" sz="2800" dirty="0">
              <a:latin typeface="Trebuchet MS"/>
              <a:cs typeface="Trebuchet MS"/>
            </a:endParaRPr>
          </a:p>
          <a:p>
            <a:pPr algn="ctr">
              <a:lnSpc>
                <a:spcPts val="3053"/>
              </a:lnSpc>
            </a:pPr>
            <a:r>
              <a:rPr lang="en-US" sz="2800" spc="-93" dirty="0">
                <a:highlight>
                  <a:srgbClr val="FFFF00"/>
                </a:highlight>
                <a:latin typeface="Microsoft Sans Serif"/>
                <a:cs typeface="Microsoft Sans Serif"/>
              </a:rPr>
              <a:t>fa</a:t>
            </a:r>
            <a:r>
              <a:rPr lang="en-US" sz="2800" spc="-120" dirty="0">
                <a:highlight>
                  <a:srgbClr val="FFFF00"/>
                </a:highlight>
                <a:latin typeface="Microsoft Sans Serif"/>
                <a:cs typeface="Microsoft Sans Serif"/>
              </a:rPr>
              <a:t>s</a:t>
            </a:r>
            <a:r>
              <a:rPr lang="en-US" sz="2800" spc="152" dirty="0">
                <a:highlight>
                  <a:srgbClr val="FFFF00"/>
                </a:highlight>
                <a:latin typeface="Microsoft Sans Serif"/>
                <a:cs typeface="Microsoft Sans Serif"/>
              </a:rPr>
              <a:t>t</a:t>
            </a:r>
            <a:r>
              <a:rPr lang="en-US" sz="2800" spc="-80" dirty="0">
                <a:highlight>
                  <a:srgbClr val="FFFF00"/>
                </a:highlight>
                <a:latin typeface="Microsoft Sans Serif"/>
                <a:cs typeface="Microsoft Sans Serif"/>
              </a:rPr>
              <a:t>,</a:t>
            </a:r>
            <a:r>
              <a:rPr lang="en-US" sz="2800" spc="-173" dirty="0"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lang="en-US" sz="2800" spc="-227" dirty="0">
                <a:highlight>
                  <a:srgbClr val="FFFF00"/>
                </a:highlight>
                <a:latin typeface="Microsoft Sans Serif"/>
                <a:cs typeface="Microsoft Sans Serif"/>
              </a:rPr>
              <a:t>s</a:t>
            </a:r>
            <a:r>
              <a:rPr lang="en-US" sz="2800" spc="-127" dirty="0">
                <a:highlight>
                  <a:srgbClr val="FFFF00"/>
                </a:highlight>
                <a:latin typeface="Microsoft Sans Serif"/>
                <a:cs typeface="Microsoft Sans Serif"/>
              </a:rPr>
              <a:t>c</a:t>
            </a:r>
            <a:r>
              <a:rPr lang="en-US" sz="2800" spc="-33" dirty="0">
                <a:highlight>
                  <a:srgbClr val="FFFF00"/>
                </a:highlight>
                <a:latin typeface="Microsoft Sans Serif"/>
                <a:cs typeface="Microsoft Sans Serif"/>
              </a:rPr>
              <a:t>a</a:t>
            </a:r>
            <a:r>
              <a:rPr lang="en-US" sz="2800" spc="-20" dirty="0">
                <a:highlight>
                  <a:srgbClr val="FFFF00"/>
                </a:highlight>
                <a:latin typeface="Microsoft Sans Serif"/>
                <a:cs typeface="Microsoft Sans Serif"/>
              </a:rPr>
              <a:t>l</a:t>
            </a:r>
            <a:r>
              <a:rPr lang="en-US" sz="2800" spc="-60" dirty="0">
                <a:highlight>
                  <a:srgbClr val="FFFF00"/>
                </a:highlight>
                <a:latin typeface="Microsoft Sans Serif"/>
                <a:cs typeface="Microsoft Sans Serif"/>
              </a:rPr>
              <a:t>ab</a:t>
            </a:r>
            <a:r>
              <a:rPr lang="en-US" sz="2800" spc="67" dirty="0">
                <a:highlight>
                  <a:srgbClr val="FFFF00"/>
                </a:highlight>
                <a:latin typeface="Microsoft Sans Serif"/>
                <a:cs typeface="Microsoft Sans Serif"/>
              </a:rPr>
              <a:t>l</a:t>
            </a:r>
            <a:r>
              <a:rPr lang="en-US" sz="2800" spc="-173" dirty="0">
                <a:highlight>
                  <a:srgbClr val="FFFF00"/>
                </a:highlight>
                <a:latin typeface="Microsoft Sans Serif"/>
                <a:cs typeface="Microsoft Sans Serif"/>
              </a:rPr>
              <a:t>e</a:t>
            </a:r>
            <a:r>
              <a:rPr lang="en-US" sz="2800" spc="-80" dirty="0">
                <a:highlight>
                  <a:srgbClr val="FFFF00"/>
                </a:highlight>
                <a:latin typeface="Microsoft Sans Serif"/>
                <a:cs typeface="Microsoft Sans Serif"/>
              </a:rPr>
              <a:t>,</a:t>
            </a:r>
            <a:r>
              <a:rPr lang="en-US" sz="2800" spc="-173" dirty="0"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lang="en-US" sz="2800" spc="-33" dirty="0">
                <a:highlight>
                  <a:srgbClr val="FFFF00"/>
                </a:highlight>
                <a:latin typeface="Microsoft Sans Serif"/>
                <a:cs typeface="Microsoft Sans Serif"/>
              </a:rPr>
              <a:t>fa</a:t>
            </a:r>
            <a:r>
              <a:rPr lang="en-US" sz="2800" spc="-53" dirty="0">
                <a:highlight>
                  <a:srgbClr val="FFFF00"/>
                </a:highlight>
                <a:latin typeface="Microsoft Sans Serif"/>
                <a:cs typeface="Microsoft Sans Serif"/>
              </a:rPr>
              <a:t>u</a:t>
            </a:r>
            <a:r>
              <a:rPr lang="en-US" sz="2800" spc="67" dirty="0">
                <a:highlight>
                  <a:srgbClr val="FFFF00"/>
                </a:highlight>
                <a:latin typeface="Microsoft Sans Serif"/>
                <a:cs typeface="Microsoft Sans Serif"/>
              </a:rPr>
              <a:t>l</a:t>
            </a:r>
            <a:r>
              <a:rPr lang="en-US" sz="2800" spc="152" dirty="0">
                <a:highlight>
                  <a:srgbClr val="FFFF00"/>
                </a:highlight>
                <a:latin typeface="Microsoft Sans Serif"/>
                <a:cs typeface="Microsoft Sans Serif"/>
              </a:rPr>
              <a:t>t</a:t>
            </a:r>
            <a:r>
              <a:rPr lang="en-US" sz="2800" spc="-60" dirty="0">
                <a:highlight>
                  <a:srgbClr val="FFFF00"/>
                </a:highlight>
                <a:latin typeface="Microsoft Sans Serif"/>
                <a:cs typeface="Microsoft Sans Serif"/>
              </a:rPr>
              <a:t>-</a:t>
            </a:r>
            <a:r>
              <a:rPr lang="en-US" sz="2800" spc="33" dirty="0">
                <a:highlight>
                  <a:srgbClr val="FFFF00"/>
                </a:highlight>
                <a:latin typeface="Microsoft Sans Serif"/>
                <a:cs typeface="Microsoft Sans Serif"/>
              </a:rPr>
              <a:t>t</a:t>
            </a:r>
            <a:r>
              <a:rPr lang="en-US" sz="2800" spc="80" dirty="0">
                <a:highlight>
                  <a:srgbClr val="FFFF00"/>
                </a:highlight>
                <a:latin typeface="Microsoft Sans Serif"/>
                <a:cs typeface="Microsoft Sans Serif"/>
              </a:rPr>
              <a:t>o</a:t>
            </a:r>
            <a:r>
              <a:rPr lang="en-US" sz="2800" spc="67" dirty="0">
                <a:highlight>
                  <a:srgbClr val="FFFF00"/>
                </a:highlight>
                <a:latin typeface="Microsoft Sans Serif"/>
                <a:cs typeface="Microsoft Sans Serif"/>
              </a:rPr>
              <a:t>l</a:t>
            </a:r>
            <a:r>
              <a:rPr lang="en-US" sz="2800" spc="-173" dirty="0">
                <a:highlight>
                  <a:srgbClr val="FFFF00"/>
                </a:highlight>
                <a:latin typeface="Microsoft Sans Serif"/>
                <a:cs typeface="Microsoft Sans Serif"/>
              </a:rPr>
              <a:t>e</a:t>
            </a:r>
            <a:r>
              <a:rPr lang="en-US" sz="2800" spc="40" dirty="0">
                <a:highlight>
                  <a:srgbClr val="FFFF00"/>
                </a:highlight>
                <a:latin typeface="Microsoft Sans Serif"/>
                <a:cs typeface="Microsoft Sans Serif"/>
              </a:rPr>
              <a:t>r</a:t>
            </a:r>
            <a:r>
              <a:rPr lang="en-US" sz="2800" spc="-120" dirty="0">
                <a:highlight>
                  <a:srgbClr val="FFFF00"/>
                </a:highlight>
                <a:latin typeface="Microsoft Sans Serif"/>
                <a:cs typeface="Microsoft Sans Serif"/>
              </a:rPr>
              <a:t>a</a:t>
            </a:r>
            <a:r>
              <a:rPr lang="en-US" sz="2800" spc="-27" dirty="0">
                <a:highlight>
                  <a:srgbClr val="FFFF00"/>
                </a:highlight>
                <a:latin typeface="Microsoft Sans Serif"/>
                <a:cs typeface="Microsoft Sans Serif"/>
              </a:rPr>
              <a:t>n</a:t>
            </a:r>
            <a:r>
              <a:rPr lang="en-US" sz="2800" spc="152" dirty="0">
                <a:highlight>
                  <a:srgbClr val="FFFF00"/>
                </a:highlight>
                <a:latin typeface="Microsoft Sans Serif"/>
                <a:cs typeface="Microsoft Sans Serif"/>
              </a:rPr>
              <a:t>t</a:t>
            </a:r>
            <a:endParaRPr lang="en-US" sz="2800" dirty="0">
              <a:highlight>
                <a:srgbClr val="FFFF00"/>
              </a:highlight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Microsoft Sans Serif"/>
              <a:cs typeface="Microsoft Sans Serif"/>
            </a:endParaRPr>
          </a:p>
          <a:p>
            <a:pPr algn="ctr">
              <a:lnSpc>
                <a:spcPts val="3693"/>
              </a:lnSpc>
              <a:spcBef>
                <a:spcPts val="2733"/>
              </a:spcBef>
            </a:pPr>
            <a:r>
              <a:rPr lang="en-US" sz="2800" b="1" spc="-113" dirty="0">
                <a:solidFill>
                  <a:srgbClr val="1AA756"/>
                </a:solidFill>
                <a:latin typeface="Trebuchet MS"/>
                <a:cs typeface="Trebuchet MS"/>
              </a:rPr>
              <a:t>ric</a:t>
            </a:r>
            <a:r>
              <a:rPr lang="en-US" sz="2800" b="1" spc="-73" dirty="0">
                <a:solidFill>
                  <a:srgbClr val="1AA756"/>
                </a:solidFill>
                <a:latin typeface="Trebuchet MS"/>
                <a:cs typeface="Trebuchet MS"/>
              </a:rPr>
              <a:t>h</a:t>
            </a:r>
            <a:r>
              <a:rPr lang="en-US" sz="2800" b="1" spc="-220" dirty="0">
                <a:solidFill>
                  <a:srgbClr val="1AA756"/>
                </a:solidFill>
                <a:latin typeface="Trebuchet MS"/>
                <a:cs typeface="Trebuchet MS"/>
              </a:rPr>
              <a:t>,</a:t>
            </a:r>
            <a:r>
              <a:rPr lang="en-US" sz="2800" b="1" spc="-293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lang="en-US" sz="2800" b="1" spc="-80" dirty="0">
                <a:solidFill>
                  <a:srgbClr val="1AA756"/>
                </a:solidFill>
                <a:latin typeface="Trebuchet MS"/>
                <a:cs typeface="Trebuchet MS"/>
              </a:rPr>
              <a:t>u</a:t>
            </a:r>
            <a:r>
              <a:rPr lang="en-US" sz="2800" b="1" spc="-60" dirty="0">
                <a:solidFill>
                  <a:srgbClr val="1AA756"/>
                </a:solidFill>
                <a:latin typeface="Trebuchet MS"/>
                <a:cs typeface="Trebuchet MS"/>
              </a:rPr>
              <a:t>n</a:t>
            </a:r>
            <a:r>
              <a:rPr lang="en-US" sz="2800" b="1" spc="-73" dirty="0">
                <a:solidFill>
                  <a:srgbClr val="1AA756"/>
                </a:solidFill>
                <a:latin typeface="Trebuchet MS"/>
                <a:cs typeface="Trebuchet MS"/>
              </a:rPr>
              <a:t>i</a:t>
            </a:r>
            <a:r>
              <a:rPr lang="en-US" sz="2800" b="1" spc="-107" dirty="0">
                <a:solidFill>
                  <a:srgbClr val="1AA756"/>
                </a:solidFill>
                <a:latin typeface="Trebuchet MS"/>
                <a:cs typeface="Trebuchet MS"/>
              </a:rPr>
              <a:t>f</a:t>
            </a:r>
            <a:r>
              <a:rPr lang="en-US" sz="2800" b="1" spc="-87" dirty="0">
                <a:solidFill>
                  <a:srgbClr val="1AA756"/>
                </a:solidFill>
                <a:latin typeface="Trebuchet MS"/>
                <a:cs typeface="Trebuchet MS"/>
              </a:rPr>
              <a:t>i</a:t>
            </a:r>
            <a:r>
              <a:rPr lang="en-US" sz="2800" b="1" spc="-180" dirty="0">
                <a:solidFill>
                  <a:srgbClr val="1AA756"/>
                </a:solidFill>
                <a:latin typeface="Trebuchet MS"/>
                <a:cs typeface="Trebuchet MS"/>
              </a:rPr>
              <a:t>e</a:t>
            </a:r>
            <a:r>
              <a:rPr lang="en-US" sz="2800" b="1" spc="-33" dirty="0">
                <a:solidFill>
                  <a:srgbClr val="1AA756"/>
                </a:solidFill>
                <a:latin typeface="Trebuchet MS"/>
                <a:cs typeface="Trebuchet MS"/>
              </a:rPr>
              <a:t>d</a:t>
            </a:r>
            <a:r>
              <a:rPr lang="en-US" sz="2800" b="1" spc="-220" dirty="0">
                <a:solidFill>
                  <a:srgbClr val="1AA756"/>
                </a:solidFill>
                <a:latin typeface="Trebuchet MS"/>
                <a:cs typeface="Trebuchet MS"/>
              </a:rPr>
              <a:t>,</a:t>
            </a:r>
            <a:r>
              <a:rPr lang="en-US" sz="2800" b="1" spc="-293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lang="en-US" sz="2800" b="1" spc="-73" dirty="0">
                <a:solidFill>
                  <a:srgbClr val="1AA756"/>
                </a:solidFill>
                <a:latin typeface="Trebuchet MS"/>
                <a:cs typeface="Trebuchet MS"/>
              </a:rPr>
              <a:t>h</a:t>
            </a:r>
            <a:r>
              <a:rPr lang="en-US" sz="2800" b="1" spc="7" dirty="0">
                <a:solidFill>
                  <a:srgbClr val="1AA756"/>
                </a:solidFill>
                <a:latin typeface="Trebuchet MS"/>
                <a:cs typeface="Trebuchet MS"/>
              </a:rPr>
              <a:t>i</a:t>
            </a:r>
            <a:r>
              <a:rPr lang="en-US" sz="2800" b="1" spc="20" dirty="0">
                <a:solidFill>
                  <a:srgbClr val="1AA756"/>
                </a:solidFill>
                <a:latin typeface="Trebuchet MS"/>
                <a:cs typeface="Trebuchet MS"/>
              </a:rPr>
              <a:t>g</a:t>
            </a:r>
            <a:r>
              <a:rPr lang="en-US" sz="2800" b="1" spc="-73" dirty="0">
                <a:solidFill>
                  <a:srgbClr val="1AA756"/>
                </a:solidFill>
                <a:latin typeface="Trebuchet MS"/>
                <a:cs typeface="Trebuchet MS"/>
              </a:rPr>
              <a:t>h</a:t>
            </a:r>
            <a:r>
              <a:rPr lang="en-US" sz="2800" b="1" spc="-293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lang="en-US" sz="2800" b="1" spc="-33" dirty="0">
                <a:solidFill>
                  <a:srgbClr val="1AA756"/>
                </a:solidFill>
                <a:latin typeface="Trebuchet MS"/>
                <a:cs typeface="Trebuchet MS"/>
              </a:rPr>
              <a:t>l</a:t>
            </a:r>
            <a:r>
              <a:rPr lang="en-US" sz="2800" b="1" spc="-200" dirty="0">
                <a:solidFill>
                  <a:srgbClr val="1AA756"/>
                </a:solidFill>
                <a:latin typeface="Trebuchet MS"/>
                <a:cs typeface="Trebuchet MS"/>
              </a:rPr>
              <a:t>e</a:t>
            </a:r>
            <a:r>
              <a:rPr lang="en-US" sz="2800" b="1" spc="-33" dirty="0">
                <a:solidFill>
                  <a:srgbClr val="1AA756"/>
                </a:solidFill>
                <a:latin typeface="Trebuchet MS"/>
                <a:cs typeface="Trebuchet MS"/>
              </a:rPr>
              <a:t>v</a:t>
            </a:r>
            <a:r>
              <a:rPr lang="en-US" sz="2800" b="1" spc="-200" dirty="0">
                <a:solidFill>
                  <a:srgbClr val="1AA756"/>
                </a:solidFill>
                <a:latin typeface="Trebuchet MS"/>
                <a:cs typeface="Trebuchet MS"/>
              </a:rPr>
              <a:t>e</a:t>
            </a:r>
            <a:r>
              <a:rPr lang="en-US" sz="2800" b="1" spc="-33" dirty="0">
                <a:solidFill>
                  <a:srgbClr val="1AA756"/>
                </a:solidFill>
                <a:latin typeface="Trebuchet MS"/>
                <a:cs typeface="Trebuchet MS"/>
              </a:rPr>
              <a:t>l</a:t>
            </a:r>
            <a:r>
              <a:rPr lang="en-US" sz="2800" b="1" spc="-300" dirty="0">
                <a:solidFill>
                  <a:srgbClr val="1AA756"/>
                </a:solidFill>
                <a:latin typeface="Trebuchet MS"/>
                <a:cs typeface="Trebuchet MS"/>
              </a:rPr>
              <a:t> </a:t>
            </a:r>
            <a:r>
              <a:rPr lang="en-US" sz="2800" b="1" spc="-200" dirty="0">
                <a:solidFill>
                  <a:srgbClr val="1AA756"/>
                </a:solidFill>
                <a:latin typeface="Trebuchet MS"/>
                <a:cs typeface="Trebuchet MS"/>
              </a:rPr>
              <a:t>A</a:t>
            </a:r>
            <a:r>
              <a:rPr lang="en-US" sz="2800" b="1" spc="53" dirty="0">
                <a:solidFill>
                  <a:srgbClr val="1AA756"/>
                </a:solidFill>
                <a:latin typeface="Trebuchet MS"/>
                <a:cs typeface="Trebuchet MS"/>
              </a:rPr>
              <a:t>P</a:t>
            </a:r>
            <a:r>
              <a:rPr lang="en-US" sz="2800" b="1" spc="67" dirty="0">
                <a:solidFill>
                  <a:srgbClr val="1AA756"/>
                </a:solidFill>
                <a:latin typeface="Trebuchet MS"/>
                <a:cs typeface="Trebuchet MS"/>
              </a:rPr>
              <a:t>I</a:t>
            </a:r>
            <a:r>
              <a:rPr lang="en-US" sz="2800" b="1" spc="33" dirty="0">
                <a:solidFill>
                  <a:srgbClr val="1AA756"/>
                </a:solidFill>
                <a:latin typeface="Trebuchet MS"/>
                <a:cs typeface="Trebuchet MS"/>
              </a:rPr>
              <a:t>s</a:t>
            </a:r>
            <a:endParaRPr lang="en-US" sz="2800" dirty="0">
              <a:latin typeface="Trebuchet MS"/>
              <a:cs typeface="Trebuchet MS"/>
            </a:endParaRPr>
          </a:p>
          <a:p>
            <a:pPr algn="ctr">
              <a:lnSpc>
                <a:spcPts val="3053"/>
              </a:lnSpc>
            </a:pPr>
            <a:r>
              <a:rPr lang="en-US" sz="2800" spc="-87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lang="en-US" sz="2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lang="en-US"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lang="en-US" sz="2800" spc="67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lang="en-US" sz="2800" spc="-173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27" dirty="0">
                <a:highlight>
                  <a:srgbClr val="FFFF00"/>
                </a:highlight>
                <a:latin typeface="Microsoft Sans Serif"/>
                <a:cs typeface="Microsoft Sans Serif"/>
              </a:rPr>
              <a:t>w</a:t>
            </a:r>
            <a:r>
              <a:rPr lang="en-US" sz="2800" spc="-7" dirty="0">
                <a:highlight>
                  <a:srgbClr val="FFFF00"/>
                </a:highlight>
                <a:latin typeface="Microsoft Sans Serif"/>
                <a:cs typeface="Microsoft Sans Serif"/>
              </a:rPr>
              <a:t>i</a:t>
            </a:r>
            <a:r>
              <a:rPr lang="en-US" sz="2800" spc="152" dirty="0">
                <a:highlight>
                  <a:srgbClr val="FFFF00"/>
                </a:highlight>
                <a:latin typeface="Microsoft Sans Serif"/>
                <a:cs typeface="Microsoft Sans Serif"/>
              </a:rPr>
              <a:t>t</a:t>
            </a:r>
            <a:r>
              <a:rPr lang="en-US" sz="2800" spc="-40" dirty="0">
                <a:highlight>
                  <a:srgbClr val="FFFF00"/>
                </a:highlight>
                <a:latin typeface="Microsoft Sans Serif"/>
                <a:cs typeface="Microsoft Sans Serif"/>
              </a:rPr>
              <a:t>h</a:t>
            </a:r>
            <a:r>
              <a:rPr lang="en-US" sz="2800" spc="-173" dirty="0"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lang="en-US" sz="2800" i="1" spc="-60" dirty="0">
                <a:highlight>
                  <a:srgbClr val="FFFF00"/>
                </a:highlight>
                <a:latin typeface="Trebuchet MS"/>
                <a:cs typeface="Trebuchet MS"/>
              </a:rPr>
              <a:t>c</a:t>
            </a:r>
            <a:r>
              <a:rPr lang="en-US" sz="2800" i="1" spc="-80" dirty="0">
                <a:highlight>
                  <a:srgbClr val="FFFF00"/>
                </a:highlight>
                <a:latin typeface="Trebuchet MS"/>
                <a:cs typeface="Trebuchet MS"/>
              </a:rPr>
              <a:t>o</a:t>
            </a:r>
            <a:r>
              <a:rPr lang="en-US" sz="2800" i="1" spc="-113" dirty="0">
                <a:highlight>
                  <a:srgbClr val="FFFF00"/>
                </a:highlight>
                <a:latin typeface="Trebuchet MS"/>
                <a:cs typeface="Trebuchet MS"/>
              </a:rPr>
              <a:t>mpl</a:t>
            </a:r>
            <a:r>
              <a:rPr lang="en-US" sz="2800" i="1" spc="-160" dirty="0"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lang="en-US" sz="2800" i="1" spc="-200" dirty="0">
                <a:highlight>
                  <a:srgbClr val="FFFF00"/>
                </a:highlight>
                <a:latin typeface="Trebuchet MS"/>
                <a:cs typeface="Trebuchet MS"/>
              </a:rPr>
              <a:t>x</a:t>
            </a:r>
            <a:r>
              <a:rPr lang="en-US" sz="2800" i="1" spc="-280" dirty="0"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lang="en-US" sz="2800" i="1" spc="-20" dirty="0">
                <a:highlight>
                  <a:srgbClr val="FFFF00"/>
                </a:highlight>
                <a:latin typeface="Trebuchet MS"/>
                <a:cs typeface="Trebuchet MS"/>
              </a:rPr>
              <a:t>da</a:t>
            </a:r>
            <a:r>
              <a:rPr lang="en-US" sz="2800" i="1" spc="-260" dirty="0">
                <a:highlight>
                  <a:srgbClr val="FFFF00"/>
                </a:highlight>
                <a:latin typeface="Trebuchet MS"/>
                <a:cs typeface="Trebuchet MS"/>
              </a:rPr>
              <a:t>t</a:t>
            </a:r>
            <a:r>
              <a:rPr lang="en-US" sz="2800" i="1" spc="20" dirty="0"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lang="en-US" sz="2800" i="1" spc="-280" dirty="0"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lang="en-US" sz="2800" spc="-73" dirty="0">
                <a:highlight>
                  <a:srgbClr val="FFFF00"/>
                </a:highlight>
                <a:latin typeface="Microsoft Sans Serif"/>
                <a:cs typeface="Microsoft Sans Serif"/>
              </a:rPr>
              <a:t>a</a:t>
            </a:r>
            <a:r>
              <a:rPr lang="en-US" sz="2800" spc="-67" dirty="0">
                <a:highlight>
                  <a:srgbClr val="FFFF00"/>
                </a:highlight>
                <a:latin typeface="Microsoft Sans Serif"/>
                <a:cs typeface="Microsoft Sans Serif"/>
              </a:rPr>
              <a:t>n</a:t>
            </a:r>
            <a:r>
              <a:rPr lang="en-US" sz="2800" spc="-13" dirty="0">
                <a:highlight>
                  <a:srgbClr val="FFFF00"/>
                </a:highlight>
                <a:latin typeface="Microsoft Sans Serif"/>
                <a:cs typeface="Microsoft Sans Serif"/>
              </a:rPr>
              <a:t>d</a:t>
            </a:r>
            <a:r>
              <a:rPr lang="en-US" sz="2800" spc="-173" dirty="0"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lang="en-US" sz="2800" i="1" spc="-60" dirty="0">
                <a:highlight>
                  <a:srgbClr val="FFFF00"/>
                </a:highlight>
                <a:latin typeface="Trebuchet MS"/>
                <a:cs typeface="Trebuchet MS"/>
              </a:rPr>
              <a:t>c</a:t>
            </a:r>
            <a:r>
              <a:rPr lang="en-US" sz="2800" i="1" spc="-80" dirty="0">
                <a:highlight>
                  <a:srgbClr val="FFFF00"/>
                </a:highlight>
                <a:latin typeface="Trebuchet MS"/>
                <a:cs typeface="Trebuchet MS"/>
              </a:rPr>
              <a:t>o</a:t>
            </a:r>
            <a:r>
              <a:rPr lang="en-US" sz="2800" i="1" spc="-113" dirty="0">
                <a:highlight>
                  <a:srgbClr val="FFFF00"/>
                </a:highlight>
                <a:latin typeface="Trebuchet MS"/>
                <a:cs typeface="Trebuchet MS"/>
              </a:rPr>
              <a:t>mpl</a:t>
            </a:r>
            <a:r>
              <a:rPr lang="en-US" sz="2800" i="1" spc="-160" dirty="0"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lang="en-US" sz="2800" i="1" spc="-200" dirty="0">
                <a:highlight>
                  <a:srgbClr val="FFFF00"/>
                </a:highlight>
                <a:latin typeface="Trebuchet MS"/>
                <a:cs typeface="Trebuchet MS"/>
              </a:rPr>
              <a:t>x</a:t>
            </a:r>
            <a:r>
              <a:rPr lang="en-US" sz="2800" i="1" spc="-280" dirty="0"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lang="en-US" sz="2800" i="1" spc="-107" dirty="0">
                <a:highlight>
                  <a:srgbClr val="FFFF00"/>
                </a:highlight>
                <a:latin typeface="Trebuchet MS"/>
                <a:cs typeface="Trebuchet MS"/>
              </a:rPr>
              <a:t>w</a:t>
            </a:r>
            <a:r>
              <a:rPr lang="en-US" sz="2800" i="1" spc="-73" dirty="0">
                <a:highlight>
                  <a:srgbClr val="FFFF00"/>
                </a:highlight>
                <a:latin typeface="Trebuchet MS"/>
                <a:cs typeface="Trebuchet MS"/>
              </a:rPr>
              <a:t>o</a:t>
            </a:r>
            <a:r>
              <a:rPr lang="en-US" sz="2800" i="1" spc="-200" dirty="0">
                <a:highlight>
                  <a:srgbClr val="FFFF00"/>
                </a:highlight>
                <a:latin typeface="Trebuchet MS"/>
                <a:cs typeface="Trebuchet MS"/>
              </a:rPr>
              <a:t>r</a:t>
            </a:r>
            <a:r>
              <a:rPr lang="en-US" sz="2800" i="1" spc="-87" dirty="0">
                <a:highlight>
                  <a:srgbClr val="FFFF00"/>
                </a:highlight>
                <a:latin typeface="Trebuchet MS"/>
                <a:cs typeface="Trebuchet MS"/>
              </a:rPr>
              <a:t>k</a:t>
            </a:r>
            <a:r>
              <a:rPr lang="en-US" sz="2800" i="1" spc="-193" dirty="0">
                <a:highlight>
                  <a:srgbClr val="FFFF00"/>
                </a:highlight>
                <a:latin typeface="Trebuchet MS"/>
                <a:cs typeface="Trebuchet MS"/>
              </a:rPr>
              <a:t>l</a:t>
            </a:r>
            <a:r>
              <a:rPr lang="en-US" sz="2800" i="1" spc="-73" dirty="0">
                <a:highlight>
                  <a:srgbClr val="FFFF00"/>
                </a:highlight>
                <a:latin typeface="Trebuchet MS"/>
                <a:cs typeface="Trebuchet MS"/>
              </a:rPr>
              <a:t>o</a:t>
            </a:r>
            <a:r>
              <a:rPr lang="en-US" sz="2800" i="1" spc="20" dirty="0"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lang="en-US" sz="2800" i="1" spc="-33" dirty="0">
                <a:highlight>
                  <a:srgbClr val="FFFF00"/>
                </a:highlight>
                <a:latin typeface="Trebuchet MS"/>
                <a:cs typeface="Trebuchet MS"/>
              </a:rPr>
              <a:t>ds</a:t>
            </a:r>
            <a:endParaRPr lang="en-US" sz="2800" dirty="0">
              <a:highlight>
                <a:srgbClr val="FFFF00"/>
              </a:highlight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Trebuchet MS"/>
              <a:cs typeface="Trebuchet MS"/>
            </a:endParaRPr>
          </a:p>
          <a:p>
            <a:pPr algn="ctr">
              <a:lnSpc>
                <a:spcPts val="3693"/>
              </a:lnSpc>
              <a:spcBef>
                <a:spcPts val="2633"/>
              </a:spcBef>
            </a:pPr>
            <a:r>
              <a:rPr lang="en-US" sz="2800" b="1" spc="-113" dirty="0">
                <a:solidFill>
                  <a:srgbClr val="1EA3B5"/>
                </a:solidFill>
                <a:latin typeface="Trebuchet MS"/>
                <a:cs typeface="Trebuchet MS"/>
              </a:rPr>
              <a:t>ric</a:t>
            </a:r>
            <a:r>
              <a:rPr lang="en-US" sz="2800" b="1" spc="-73" dirty="0">
                <a:solidFill>
                  <a:srgbClr val="1EA3B5"/>
                </a:solidFill>
                <a:latin typeface="Trebuchet MS"/>
                <a:cs typeface="Trebuchet MS"/>
              </a:rPr>
              <a:t>h</a:t>
            </a:r>
            <a:r>
              <a:rPr lang="en-US" sz="2800" b="1" spc="-293" dirty="0">
                <a:solidFill>
                  <a:srgbClr val="1EA3B5"/>
                </a:solidFill>
                <a:latin typeface="Trebuchet MS"/>
                <a:cs typeface="Trebuchet MS"/>
              </a:rPr>
              <a:t> </a:t>
            </a:r>
            <a:r>
              <a:rPr lang="en-US" sz="2800" b="1" spc="-200" dirty="0">
                <a:solidFill>
                  <a:srgbClr val="1EA3B5"/>
                </a:solidFill>
                <a:latin typeface="Trebuchet MS"/>
                <a:cs typeface="Trebuchet MS"/>
              </a:rPr>
              <a:t>e</a:t>
            </a:r>
            <a:r>
              <a:rPr lang="en-US" sz="2800" b="1" spc="-147" dirty="0">
                <a:solidFill>
                  <a:srgbClr val="1EA3B5"/>
                </a:solidFill>
                <a:latin typeface="Trebuchet MS"/>
                <a:cs typeface="Trebuchet MS"/>
              </a:rPr>
              <a:t>c</a:t>
            </a:r>
            <a:r>
              <a:rPr lang="en-US" sz="2800" b="1" spc="-33" dirty="0">
                <a:solidFill>
                  <a:srgbClr val="1EA3B5"/>
                </a:solidFill>
                <a:latin typeface="Trebuchet MS"/>
                <a:cs typeface="Trebuchet MS"/>
              </a:rPr>
              <a:t>o</a:t>
            </a:r>
            <a:r>
              <a:rPr lang="en-US" sz="2800" b="1" spc="27" dirty="0">
                <a:solidFill>
                  <a:srgbClr val="1EA3B5"/>
                </a:solidFill>
                <a:latin typeface="Trebuchet MS"/>
                <a:cs typeface="Trebuchet MS"/>
              </a:rPr>
              <a:t>s</a:t>
            </a:r>
            <a:r>
              <a:rPr lang="en-US" sz="2800" b="1" spc="-53" dirty="0">
                <a:solidFill>
                  <a:srgbClr val="1EA3B5"/>
                </a:solidFill>
                <a:latin typeface="Trebuchet MS"/>
                <a:cs typeface="Trebuchet MS"/>
              </a:rPr>
              <a:t>y</a:t>
            </a:r>
            <a:r>
              <a:rPr lang="en-US" sz="2800" b="1" spc="27" dirty="0">
                <a:solidFill>
                  <a:srgbClr val="1EA3B5"/>
                </a:solidFill>
                <a:latin typeface="Trebuchet MS"/>
                <a:cs typeface="Trebuchet MS"/>
              </a:rPr>
              <a:t>s</a:t>
            </a:r>
            <a:r>
              <a:rPr lang="en-US" sz="2800" b="1" spc="-40" dirty="0">
                <a:solidFill>
                  <a:srgbClr val="1EA3B5"/>
                </a:solidFill>
                <a:latin typeface="Trebuchet MS"/>
                <a:cs typeface="Trebuchet MS"/>
              </a:rPr>
              <a:t>t</a:t>
            </a:r>
            <a:r>
              <a:rPr lang="en-US" sz="2800" b="1" spc="-200" dirty="0">
                <a:solidFill>
                  <a:srgbClr val="1EA3B5"/>
                </a:solidFill>
                <a:latin typeface="Trebuchet MS"/>
                <a:cs typeface="Trebuchet MS"/>
              </a:rPr>
              <a:t>e</a:t>
            </a:r>
            <a:r>
              <a:rPr lang="en-US" sz="2800" b="1" spc="-13" dirty="0">
                <a:solidFill>
                  <a:srgbClr val="1EA3B5"/>
                </a:solidFill>
                <a:latin typeface="Trebuchet MS"/>
                <a:cs typeface="Trebuchet MS"/>
              </a:rPr>
              <a:t>m </a:t>
            </a:r>
            <a:r>
              <a:rPr lang="en-US" sz="2800" b="1" spc="-293" dirty="0">
                <a:solidFill>
                  <a:srgbClr val="1EA3B5"/>
                </a:solidFill>
                <a:latin typeface="Trebuchet MS"/>
                <a:cs typeface="Trebuchet MS"/>
              </a:rPr>
              <a:t> </a:t>
            </a:r>
            <a:r>
              <a:rPr lang="en-US" sz="2800" b="1" spc="-33" dirty="0">
                <a:solidFill>
                  <a:srgbClr val="1EA3B5"/>
                </a:solidFill>
                <a:latin typeface="Trebuchet MS"/>
                <a:cs typeface="Trebuchet MS"/>
              </a:rPr>
              <a:t>o</a:t>
            </a:r>
            <a:r>
              <a:rPr lang="en-US" sz="2800" b="1" spc="-93" dirty="0">
                <a:solidFill>
                  <a:srgbClr val="1EA3B5"/>
                </a:solidFill>
                <a:latin typeface="Trebuchet MS"/>
                <a:cs typeface="Trebuchet MS"/>
              </a:rPr>
              <a:t>f</a:t>
            </a:r>
            <a:r>
              <a:rPr lang="en-US" sz="2800" b="1" spc="-305" dirty="0">
                <a:solidFill>
                  <a:srgbClr val="1EA3B5"/>
                </a:solidFill>
                <a:latin typeface="Trebuchet MS"/>
                <a:cs typeface="Trebuchet MS"/>
              </a:rPr>
              <a:t> </a:t>
            </a:r>
            <a:r>
              <a:rPr lang="en-US" sz="2800" b="1" spc="-33" dirty="0">
                <a:solidFill>
                  <a:srgbClr val="1EA3B5"/>
                </a:solidFill>
                <a:latin typeface="Trebuchet MS"/>
                <a:cs typeface="Trebuchet MS"/>
              </a:rPr>
              <a:t>d</a:t>
            </a:r>
            <a:r>
              <a:rPr lang="en-US" sz="2800" b="1" spc="7" dirty="0">
                <a:solidFill>
                  <a:srgbClr val="1EA3B5"/>
                </a:solidFill>
                <a:latin typeface="Trebuchet MS"/>
                <a:cs typeface="Trebuchet MS"/>
              </a:rPr>
              <a:t>a</a:t>
            </a:r>
            <a:r>
              <a:rPr lang="en-US" sz="2800" b="1" spc="-40" dirty="0">
                <a:solidFill>
                  <a:srgbClr val="1EA3B5"/>
                </a:solidFill>
                <a:latin typeface="Trebuchet MS"/>
                <a:cs typeface="Trebuchet MS"/>
              </a:rPr>
              <a:t>t</a:t>
            </a:r>
            <a:r>
              <a:rPr lang="en-US" sz="2800" b="1" dirty="0">
                <a:solidFill>
                  <a:srgbClr val="1EA3B5"/>
                </a:solidFill>
                <a:latin typeface="Trebuchet MS"/>
                <a:cs typeface="Trebuchet MS"/>
              </a:rPr>
              <a:t>a</a:t>
            </a:r>
            <a:r>
              <a:rPr lang="en-US" sz="2800" b="1" spc="-293" dirty="0">
                <a:solidFill>
                  <a:srgbClr val="1EA3B5"/>
                </a:solidFill>
                <a:latin typeface="Trebuchet MS"/>
                <a:cs typeface="Trebuchet MS"/>
              </a:rPr>
              <a:t> </a:t>
            </a:r>
            <a:r>
              <a:rPr lang="en-US" sz="2800" b="1" spc="27" dirty="0">
                <a:solidFill>
                  <a:srgbClr val="1EA3B5"/>
                </a:solidFill>
                <a:latin typeface="Trebuchet MS"/>
                <a:cs typeface="Trebuchet MS"/>
              </a:rPr>
              <a:t>s</a:t>
            </a:r>
            <a:r>
              <a:rPr lang="en-US" sz="2800" b="1" spc="-33" dirty="0">
                <a:solidFill>
                  <a:srgbClr val="1EA3B5"/>
                </a:solidFill>
                <a:latin typeface="Trebuchet MS"/>
                <a:cs typeface="Trebuchet MS"/>
              </a:rPr>
              <a:t>o</a:t>
            </a:r>
            <a:r>
              <a:rPr lang="en-US" sz="2800" b="1" spc="-80" dirty="0">
                <a:solidFill>
                  <a:srgbClr val="1EA3B5"/>
                </a:solidFill>
                <a:latin typeface="Trebuchet MS"/>
                <a:cs typeface="Trebuchet MS"/>
              </a:rPr>
              <a:t>u</a:t>
            </a:r>
            <a:r>
              <a:rPr lang="en-US" sz="2800" b="1" spc="-113" dirty="0">
                <a:solidFill>
                  <a:srgbClr val="1EA3B5"/>
                </a:solidFill>
                <a:latin typeface="Trebuchet MS"/>
                <a:cs typeface="Trebuchet MS"/>
              </a:rPr>
              <a:t>r</a:t>
            </a:r>
            <a:r>
              <a:rPr lang="en-US" sz="2800" b="1" spc="-147" dirty="0">
                <a:solidFill>
                  <a:srgbClr val="1EA3B5"/>
                </a:solidFill>
                <a:latin typeface="Trebuchet MS"/>
                <a:cs typeface="Trebuchet MS"/>
              </a:rPr>
              <a:t>c</a:t>
            </a:r>
            <a:r>
              <a:rPr lang="en-US" sz="2800" b="1" spc="-200" dirty="0">
                <a:solidFill>
                  <a:srgbClr val="1EA3B5"/>
                </a:solidFill>
                <a:latin typeface="Trebuchet MS"/>
                <a:cs typeface="Trebuchet MS"/>
              </a:rPr>
              <a:t>e</a:t>
            </a:r>
            <a:r>
              <a:rPr lang="en-US" sz="2800" b="1" spc="33" dirty="0">
                <a:solidFill>
                  <a:srgbClr val="1EA3B5"/>
                </a:solidFill>
                <a:latin typeface="Trebuchet MS"/>
                <a:cs typeface="Trebuchet MS"/>
              </a:rPr>
              <a:t>s</a:t>
            </a:r>
            <a:endParaRPr lang="en-US" sz="2800" dirty="0">
              <a:latin typeface="Trebuchet MS"/>
              <a:cs typeface="Trebuchet MS"/>
            </a:endParaRPr>
          </a:p>
          <a:p>
            <a:pPr algn="ctr">
              <a:lnSpc>
                <a:spcPts val="3053"/>
              </a:lnSpc>
            </a:pPr>
            <a:r>
              <a:rPr lang="en-US" sz="2800" spc="-7" dirty="0">
                <a:highlight>
                  <a:srgbClr val="FFFF00"/>
                </a:highlight>
                <a:latin typeface="Microsoft Sans Serif"/>
                <a:cs typeface="Microsoft Sans Serif"/>
              </a:rPr>
              <a:t>i</a:t>
            </a:r>
            <a:r>
              <a:rPr lang="en-US" sz="2800" spc="20" dirty="0">
                <a:highlight>
                  <a:srgbClr val="FFFF00"/>
                </a:highlight>
                <a:latin typeface="Microsoft Sans Serif"/>
                <a:cs typeface="Microsoft Sans Serif"/>
              </a:rPr>
              <a:t>n</a:t>
            </a:r>
            <a:r>
              <a:rPr lang="en-US" sz="2800" spc="152" dirty="0">
                <a:highlight>
                  <a:srgbClr val="FFFF00"/>
                </a:highlight>
                <a:latin typeface="Microsoft Sans Serif"/>
                <a:cs typeface="Microsoft Sans Serif"/>
              </a:rPr>
              <a:t>t</a:t>
            </a:r>
            <a:r>
              <a:rPr lang="en-US" sz="2800" spc="-173" dirty="0">
                <a:highlight>
                  <a:srgbClr val="FFFF00"/>
                </a:highlight>
                <a:latin typeface="Microsoft Sans Serif"/>
                <a:cs typeface="Microsoft Sans Serif"/>
              </a:rPr>
              <a:t>e</a:t>
            </a:r>
            <a:r>
              <a:rPr lang="en-US" sz="2800" spc="-140" dirty="0">
                <a:highlight>
                  <a:srgbClr val="FFFF00"/>
                </a:highlight>
                <a:latin typeface="Microsoft Sans Serif"/>
                <a:cs typeface="Microsoft Sans Serif"/>
              </a:rPr>
              <a:t>g</a:t>
            </a:r>
            <a:r>
              <a:rPr lang="en-US" sz="2800" spc="40" dirty="0">
                <a:highlight>
                  <a:srgbClr val="FFFF00"/>
                </a:highlight>
                <a:latin typeface="Microsoft Sans Serif"/>
                <a:cs typeface="Microsoft Sans Serif"/>
              </a:rPr>
              <a:t>r</a:t>
            </a:r>
            <a:r>
              <a:rPr lang="en-US" sz="2800" spc="-120" dirty="0">
                <a:highlight>
                  <a:srgbClr val="FFFF00"/>
                </a:highlight>
                <a:latin typeface="Microsoft Sans Serif"/>
                <a:cs typeface="Microsoft Sans Serif"/>
              </a:rPr>
              <a:t>a</a:t>
            </a:r>
            <a:r>
              <a:rPr lang="en-US" sz="2800" spc="152" dirty="0">
                <a:highlight>
                  <a:srgbClr val="FFFF00"/>
                </a:highlight>
                <a:latin typeface="Microsoft Sans Serif"/>
                <a:cs typeface="Microsoft Sans Serif"/>
              </a:rPr>
              <a:t>t</a:t>
            </a:r>
            <a:r>
              <a:rPr lang="en-US" sz="2800" spc="-167" dirty="0">
                <a:highlight>
                  <a:srgbClr val="FFFF00"/>
                </a:highlight>
                <a:latin typeface="Microsoft Sans Serif"/>
                <a:cs typeface="Microsoft Sans Serif"/>
              </a:rPr>
              <a:t>e</a:t>
            </a:r>
            <a:r>
              <a:rPr lang="en-US" sz="2800" spc="-180" dirty="0"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lang="en-US" sz="2800" spc="-13" dirty="0">
                <a:highlight>
                  <a:srgbClr val="FFFF00"/>
                </a:highlight>
                <a:latin typeface="Microsoft Sans Serif"/>
                <a:cs typeface="Microsoft Sans Serif"/>
              </a:rPr>
              <a:t>w</a:t>
            </a:r>
            <a:r>
              <a:rPr lang="en-US" sz="2800" spc="80" dirty="0">
                <a:highlight>
                  <a:srgbClr val="FFFF00"/>
                </a:highlight>
                <a:latin typeface="Microsoft Sans Serif"/>
                <a:cs typeface="Microsoft Sans Serif"/>
              </a:rPr>
              <a:t>i</a:t>
            </a:r>
            <a:r>
              <a:rPr lang="en-US" sz="2800" spc="107" dirty="0">
                <a:highlight>
                  <a:srgbClr val="FFFF00"/>
                </a:highlight>
                <a:latin typeface="Microsoft Sans Serif"/>
                <a:cs typeface="Microsoft Sans Serif"/>
              </a:rPr>
              <a:t>t</a:t>
            </a:r>
            <a:r>
              <a:rPr lang="en-US" sz="2800" spc="-40" dirty="0">
                <a:highlight>
                  <a:srgbClr val="FFFF00"/>
                </a:highlight>
                <a:latin typeface="Microsoft Sans Serif"/>
                <a:cs typeface="Microsoft Sans Serif"/>
              </a:rPr>
              <a:t>h</a:t>
            </a:r>
            <a:r>
              <a:rPr lang="en-US" sz="2800" spc="-173" dirty="0"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lang="en-US" sz="2800" spc="-7" dirty="0">
                <a:highlight>
                  <a:srgbClr val="FFFF00"/>
                </a:highlight>
                <a:latin typeface="Microsoft Sans Serif"/>
                <a:cs typeface="Microsoft Sans Serif"/>
              </a:rPr>
              <a:t>m</a:t>
            </a:r>
            <a:r>
              <a:rPr lang="en-US" sz="2800" spc="-120" dirty="0">
                <a:highlight>
                  <a:srgbClr val="FFFF00"/>
                </a:highlight>
                <a:latin typeface="Microsoft Sans Serif"/>
                <a:cs typeface="Microsoft Sans Serif"/>
              </a:rPr>
              <a:t>a</a:t>
            </a:r>
            <a:r>
              <a:rPr lang="en-US" sz="2800" spc="-20" dirty="0">
                <a:highlight>
                  <a:srgbClr val="FFFF00"/>
                </a:highlight>
                <a:latin typeface="Microsoft Sans Serif"/>
                <a:cs typeface="Microsoft Sans Serif"/>
              </a:rPr>
              <a:t>n</a:t>
            </a:r>
            <a:r>
              <a:rPr lang="en-US" sz="2800" spc="-93" dirty="0">
                <a:highlight>
                  <a:srgbClr val="FFFF00"/>
                </a:highlight>
                <a:latin typeface="Microsoft Sans Serif"/>
                <a:cs typeface="Microsoft Sans Serif"/>
              </a:rPr>
              <a:t>y</a:t>
            </a:r>
            <a:r>
              <a:rPr lang="en-US" sz="2800" spc="-173" dirty="0">
                <a:highlight>
                  <a:srgbClr val="FFFF00"/>
                </a:highlight>
                <a:latin typeface="Microsoft Sans Serif"/>
                <a:cs typeface="Microsoft Sans Serif"/>
              </a:rPr>
              <a:t> </a:t>
            </a:r>
            <a:r>
              <a:rPr lang="en-US" sz="2800" i="1" spc="-140" dirty="0">
                <a:highlight>
                  <a:srgbClr val="FFFF00"/>
                </a:highlight>
                <a:latin typeface="Trebuchet MS"/>
                <a:cs typeface="Trebuchet MS"/>
              </a:rPr>
              <a:t>st</a:t>
            </a:r>
            <a:r>
              <a:rPr lang="en-US" sz="2800" i="1" spc="-160" dirty="0">
                <a:highlight>
                  <a:srgbClr val="FFFF00"/>
                </a:highlight>
                <a:latin typeface="Trebuchet MS"/>
                <a:cs typeface="Trebuchet MS"/>
              </a:rPr>
              <a:t>o</a:t>
            </a:r>
            <a:r>
              <a:rPr lang="en-US" sz="2800" i="1" spc="-113" dirty="0">
                <a:highlight>
                  <a:srgbClr val="FFFF00"/>
                </a:highlight>
                <a:latin typeface="Trebuchet MS"/>
                <a:cs typeface="Trebuchet MS"/>
              </a:rPr>
              <a:t>r</a:t>
            </a:r>
            <a:r>
              <a:rPr lang="en-US" sz="2800" i="1" spc="27" dirty="0">
                <a:highlight>
                  <a:srgbClr val="FFFF00"/>
                </a:highlight>
                <a:latin typeface="Trebuchet MS"/>
                <a:cs typeface="Trebuchet MS"/>
              </a:rPr>
              <a:t>a</a:t>
            </a:r>
            <a:r>
              <a:rPr lang="en-US" sz="2800" i="1" spc="73" dirty="0">
                <a:highlight>
                  <a:srgbClr val="FFFF00"/>
                </a:highlight>
                <a:latin typeface="Trebuchet MS"/>
                <a:cs typeface="Trebuchet MS"/>
              </a:rPr>
              <a:t>g</a:t>
            </a:r>
            <a:r>
              <a:rPr lang="en-US" sz="2800" i="1" spc="-160" dirty="0"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lang="en-US" sz="2800" i="1" spc="-280" dirty="0"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lang="en-US" sz="2800" i="1" spc="-73" dirty="0">
                <a:highlight>
                  <a:srgbClr val="FFFF00"/>
                </a:highlight>
                <a:latin typeface="Trebuchet MS"/>
                <a:cs typeface="Trebuchet MS"/>
              </a:rPr>
              <a:t>sy</a:t>
            </a:r>
            <a:r>
              <a:rPr lang="en-US" sz="2800" i="1" spc="-140" dirty="0">
                <a:highlight>
                  <a:srgbClr val="FFFF00"/>
                </a:highlight>
                <a:latin typeface="Trebuchet MS"/>
                <a:cs typeface="Trebuchet MS"/>
              </a:rPr>
              <a:t>st</a:t>
            </a:r>
            <a:r>
              <a:rPr lang="en-US" sz="2800" i="1" spc="-152" dirty="0">
                <a:highlight>
                  <a:srgbClr val="FFFF00"/>
                </a:highlight>
                <a:latin typeface="Trebuchet MS"/>
                <a:cs typeface="Trebuchet MS"/>
              </a:rPr>
              <a:t>e</a:t>
            </a:r>
            <a:r>
              <a:rPr lang="en-US" sz="2800" i="1" spc="-87" dirty="0">
                <a:highlight>
                  <a:srgbClr val="FFFF00"/>
                </a:highlight>
                <a:latin typeface="Trebuchet MS"/>
                <a:cs typeface="Trebuchet MS"/>
              </a:rPr>
              <a:t>m</a:t>
            </a:r>
            <a:r>
              <a:rPr lang="en-US" sz="2800" i="1" spc="-13" dirty="0">
                <a:highlight>
                  <a:srgbClr val="FFFF00"/>
                </a:highlight>
                <a:latin typeface="Trebuchet MS"/>
                <a:cs typeface="Trebuchet MS"/>
              </a:rPr>
              <a:t>s</a:t>
            </a:r>
            <a:endParaRPr lang="en-US" sz="2800" dirty="0">
              <a:highlight>
                <a:srgbClr val="FFFF00"/>
              </a:highlight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6933" algn="ctr"/>
            <a:r>
              <a:rPr lang="en-US" sz="3600" kern="1200" spc="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Structured</a:t>
            </a:r>
            <a:r>
              <a:rPr lang="en-US" sz="3600" kern="1200" spc="7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Streaming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133" y="139802"/>
            <a:ext cx="11555728" cy="5710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3600" dirty="0">
                <a:latin typeface="Cambria"/>
                <a:cs typeface="Cambria"/>
              </a:rPr>
              <a:t>Continuous Processing Model: Spark Structure Streaming</a:t>
            </a:r>
            <a:endParaRPr sz="36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0934" y="1140870"/>
            <a:ext cx="222197" cy="2710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42291" y="1404502"/>
            <a:ext cx="16425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100" dirty="0">
                <a:latin typeface="Trebuchet MS"/>
                <a:cs typeface="Trebuchet MS"/>
              </a:rPr>
              <a:t>1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595" y="732472"/>
            <a:ext cx="2103967" cy="970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60943" marR="6773" indent="-944856">
              <a:lnSpc>
                <a:spcPct val="154600"/>
              </a:lnSpc>
              <a:spcBef>
                <a:spcPts val="133"/>
              </a:spcBef>
            </a:pPr>
            <a:r>
              <a:rPr sz="2133" spc="-220" dirty="0">
                <a:latin typeface="Trebuchet MS"/>
                <a:cs typeface="Trebuchet MS"/>
              </a:rPr>
              <a:t>T</a:t>
            </a:r>
            <a:r>
              <a:rPr sz="2133" spc="-127" dirty="0">
                <a:latin typeface="Trebuchet MS"/>
                <a:cs typeface="Trebuchet MS"/>
              </a:rPr>
              <a:t>r</a:t>
            </a:r>
            <a:r>
              <a:rPr sz="2133" spc="-80" dirty="0">
                <a:latin typeface="Trebuchet MS"/>
                <a:cs typeface="Trebuchet MS"/>
              </a:rPr>
              <a:t>i</a:t>
            </a:r>
            <a:r>
              <a:rPr sz="2133" spc="-7" dirty="0">
                <a:latin typeface="Trebuchet MS"/>
                <a:cs typeface="Trebuchet MS"/>
              </a:rPr>
              <a:t>gg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320" dirty="0">
                <a:latin typeface="Trebuchet MS"/>
                <a:cs typeface="Trebuchet MS"/>
              </a:rPr>
              <a:t>:</a:t>
            </a:r>
            <a:r>
              <a:rPr sz="2133" spc="-313" dirty="0">
                <a:latin typeface="Trebuchet MS"/>
                <a:cs typeface="Trebuchet MS"/>
              </a:rPr>
              <a:t> 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13" dirty="0">
                <a:latin typeface="Trebuchet MS"/>
                <a:cs typeface="Trebuchet MS"/>
              </a:rPr>
              <a:t>v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127" dirty="0">
                <a:latin typeface="Trebuchet MS"/>
                <a:cs typeface="Trebuchet MS"/>
              </a:rPr>
              <a:t>y</a:t>
            </a:r>
            <a:r>
              <a:rPr sz="2133" spc="-240" dirty="0">
                <a:latin typeface="Trebuchet MS"/>
                <a:cs typeface="Trebuchet MS"/>
              </a:rPr>
              <a:t> </a:t>
            </a:r>
            <a:r>
              <a:rPr sz="2133" spc="-100" dirty="0">
                <a:latin typeface="Trebuchet MS"/>
                <a:cs typeface="Trebuchet MS"/>
              </a:rPr>
              <a:t>1</a:t>
            </a:r>
            <a:r>
              <a:rPr sz="2133" spc="-200" dirty="0">
                <a:latin typeface="Trebuchet MS"/>
                <a:cs typeface="Trebuchet MS"/>
              </a:rPr>
              <a:t> </a:t>
            </a:r>
            <a:r>
              <a:rPr sz="2133" spc="-67" dirty="0">
                <a:latin typeface="Trebuchet MS"/>
                <a:cs typeface="Trebuchet MS"/>
              </a:rPr>
              <a:t>s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73" dirty="0">
                <a:latin typeface="Trebuchet MS"/>
                <a:cs typeface="Trebuchet MS"/>
              </a:rPr>
              <a:t>c  </a:t>
            </a:r>
            <a:r>
              <a:rPr sz="2133" spc="-100" dirty="0">
                <a:latin typeface="Trebuchet MS"/>
                <a:cs typeface="Trebuchet MS"/>
              </a:rPr>
              <a:t>2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19702" y="1412298"/>
            <a:ext cx="16425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100" dirty="0">
                <a:latin typeface="Trebuchet MS"/>
                <a:cs typeface="Trebuchet MS"/>
              </a:rPr>
              <a:t>3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3429" y="1555493"/>
            <a:ext cx="65532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47" dirty="0">
                <a:latin typeface="Trebuchet MS"/>
                <a:cs typeface="Trebuchet MS"/>
              </a:rPr>
              <a:t>T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152" dirty="0">
                <a:latin typeface="Trebuchet MS"/>
                <a:cs typeface="Trebuchet MS"/>
              </a:rPr>
              <a:t>e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50001" y="1710269"/>
            <a:ext cx="5070687" cy="2605193"/>
            <a:chOff x="4762500" y="1282701"/>
            <a:chExt cx="3803015" cy="1953895"/>
          </a:xfrm>
        </p:grpSpPr>
        <p:sp>
          <p:nvSpPr>
            <p:cNvPr id="10" name="object 10"/>
            <p:cNvSpPr/>
            <p:nvPr/>
          </p:nvSpPr>
          <p:spPr>
            <a:xfrm>
              <a:off x="4762500" y="1282712"/>
              <a:ext cx="3803015" cy="417195"/>
            </a:xfrm>
            <a:custGeom>
              <a:avLst/>
              <a:gdLst/>
              <a:ahLst/>
              <a:cxnLst/>
              <a:rect l="l" t="t" r="r" b="b"/>
              <a:pathLst>
                <a:path w="3803015" h="417194">
                  <a:moveTo>
                    <a:pt x="1016000" y="289699"/>
                  </a:moveTo>
                  <a:lnTo>
                    <a:pt x="952500" y="340499"/>
                  </a:lnTo>
                  <a:lnTo>
                    <a:pt x="889000" y="289699"/>
                  </a:lnTo>
                  <a:lnTo>
                    <a:pt x="952500" y="416699"/>
                  </a:lnTo>
                  <a:lnTo>
                    <a:pt x="990600" y="340499"/>
                  </a:lnTo>
                  <a:lnTo>
                    <a:pt x="1016000" y="289699"/>
                  </a:lnTo>
                  <a:close/>
                </a:path>
                <a:path w="3803015" h="417194">
                  <a:moveTo>
                    <a:pt x="3802761" y="63500"/>
                  </a:moveTo>
                  <a:lnTo>
                    <a:pt x="3675761" y="0"/>
                  </a:lnTo>
                  <a:lnTo>
                    <a:pt x="3675761" y="50800"/>
                  </a:lnTo>
                  <a:lnTo>
                    <a:pt x="0" y="50787"/>
                  </a:lnTo>
                  <a:lnTo>
                    <a:pt x="0" y="76187"/>
                  </a:lnTo>
                  <a:lnTo>
                    <a:pt x="939800" y="76200"/>
                  </a:lnTo>
                  <a:lnTo>
                    <a:pt x="939800" y="266687"/>
                  </a:lnTo>
                  <a:lnTo>
                    <a:pt x="965200" y="266687"/>
                  </a:lnTo>
                  <a:lnTo>
                    <a:pt x="965200" y="76200"/>
                  </a:lnTo>
                  <a:lnTo>
                    <a:pt x="3675761" y="76200"/>
                  </a:lnTo>
                  <a:lnTo>
                    <a:pt x="3675761" y="127000"/>
                  </a:lnTo>
                  <a:lnTo>
                    <a:pt x="3802761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6250" y="1720850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342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342900" y="3937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6250" y="1720850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0" y="0"/>
                  </a:moveTo>
                  <a:lnTo>
                    <a:pt x="342900" y="0"/>
                  </a:lnTo>
                  <a:lnTo>
                    <a:pt x="3429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0050" y="1720850"/>
              <a:ext cx="342900" cy="723900"/>
            </a:xfrm>
            <a:custGeom>
              <a:avLst/>
              <a:gdLst/>
              <a:ahLst/>
              <a:cxnLst/>
              <a:rect l="l" t="t" r="r" b="b"/>
              <a:pathLst>
                <a:path w="342900" h="723900">
                  <a:moveTo>
                    <a:pt x="3429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342900" y="7239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750050" y="1720850"/>
              <a:ext cx="342900" cy="723900"/>
            </a:xfrm>
            <a:custGeom>
              <a:avLst/>
              <a:gdLst/>
              <a:ahLst/>
              <a:cxnLst/>
              <a:rect l="l" t="t" r="r" b="b"/>
              <a:pathLst>
                <a:path w="342900" h="723900">
                  <a:moveTo>
                    <a:pt x="0" y="0"/>
                  </a:moveTo>
                  <a:lnTo>
                    <a:pt x="342900" y="0"/>
                  </a:lnTo>
                  <a:lnTo>
                    <a:pt x="3429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8001" y="1358899"/>
              <a:ext cx="127000" cy="353695"/>
            </a:xfrm>
            <a:custGeom>
              <a:avLst/>
              <a:gdLst/>
              <a:ahLst/>
              <a:cxnLst/>
              <a:rect l="l" t="t" r="r" b="b"/>
              <a:pathLst>
                <a:path w="127000" h="353694">
                  <a:moveTo>
                    <a:pt x="0" y="226207"/>
                  </a:moveTo>
                  <a:lnTo>
                    <a:pt x="63500" y="353207"/>
                  </a:lnTo>
                  <a:lnTo>
                    <a:pt x="101600" y="277007"/>
                  </a:lnTo>
                  <a:lnTo>
                    <a:pt x="63500" y="277007"/>
                  </a:lnTo>
                  <a:lnTo>
                    <a:pt x="0" y="226207"/>
                  </a:lnTo>
                  <a:close/>
                </a:path>
                <a:path w="127000" h="353694">
                  <a:moveTo>
                    <a:pt x="127000" y="226207"/>
                  </a:moveTo>
                  <a:lnTo>
                    <a:pt x="63500" y="277007"/>
                  </a:lnTo>
                  <a:lnTo>
                    <a:pt x="101600" y="277007"/>
                  </a:lnTo>
                  <a:lnTo>
                    <a:pt x="127000" y="226207"/>
                  </a:lnTo>
                  <a:close/>
                </a:path>
                <a:path w="127000" h="353694">
                  <a:moveTo>
                    <a:pt x="76198" y="0"/>
                  </a:moveTo>
                  <a:lnTo>
                    <a:pt x="50798" y="0"/>
                  </a:lnTo>
                  <a:lnTo>
                    <a:pt x="50800" y="203200"/>
                  </a:lnTo>
                  <a:lnTo>
                    <a:pt x="76200" y="203200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943850" y="1720850"/>
              <a:ext cx="355600" cy="1193800"/>
            </a:xfrm>
            <a:custGeom>
              <a:avLst/>
              <a:gdLst/>
              <a:ahLst/>
              <a:cxnLst/>
              <a:rect l="l" t="t" r="r" b="b"/>
              <a:pathLst>
                <a:path w="355600" h="1193800">
                  <a:moveTo>
                    <a:pt x="355600" y="0"/>
                  </a:moveTo>
                  <a:lnTo>
                    <a:pt x="0" y="0"/>
                  </a:lnTo>
                  <a:lnTo>
                    <a:pt x="0" y="1193800"/>
                  </a:lnTo>
                  <a:lnTo>
                    <a:pt x="355600" y="1193800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943850" y="1720850"/>
              <a:ext cx="355600" cy="1193800"/>
            </a:xfrm>
            <a:custGeom>
              <a:avLst/>
              <a:gdLst/>
              <a:ahLst/>
              <a:cxnLst/>
              <a:rect l="l" t="t" r="r" b="b"/>
              <a:pathLst>
                <a:path w="355600" h="1193800">
                  <a:moveTo>
                    <a:pt x="0" y="0"/>
                  </a:moveTo>
                  <a:lnTo>
                    <a:pt x="355600" y="0"/>
                  </a:lnTo>
                  <a:lnTo>
                    <a:pt x="355600" y="1193800"/>
                  </a:lnTo>
                  <a:lnTo>
                    <a:pt x="0" y="1193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1855" y="1346199"/>
              <a:ext cx="2527300" cy="1890395"/>
            </a:xfrm>
            <a:custGeom>
              <a:avLst/>
              <a:gdLst/>
              <a:ahLst/>
              <a:cxnLst/>
              <a:rect l="l" t="t" r="r" b="b"/>
              <a:pathLst>
                <a:path w="2527300" h="1890395">
                  <a:moveTo>
                    <a:pt x="127000" y="1763369"/>
                  </a:moveTo>
                  <a:lnTo>
                    <a:pt x="76212" y="1804022"/>
                  </a:lnTo>
                  <a:lnTo>
                    <a:pt x="75844" y="762000"/>
                  </a:lnTo>
                  <a:lnTo>
                    <a:pt x="50444" y="762012"/>
                  </a:lnTo>
                  <a:lnTo>
                    <a:pt x="50812" y="1804035"/>
                  </a:lnTo>
                  <a:lnTo>
                    <a:pt x="0" y="1763407"/>
                  </a:lnTo>
                  <a:lnTo>
                    <a:pt x="63538" y="1890395"/>
                  </a:lnTo>
                  <a:lnTo>
                    <a:pt x="127000" y="1763369"/>
                  </a:lnTo>
                  <a:close/>
                </a:path>
                <a:path w="2527300" h="1890395">
                  <a:moveTo>
                    <a:pt x="1333144" y="1743875"/>
                  </a:moveTo>
                  <a:lnTo>
                    <a:pt x="1282344" y="1784515"/>
                  </a:lnTo>
                  <a:lnTo>
                    <a:pt x="1282344" y="1092200"/>
                  </a:lnTo>
                  <a:lnTo>
                    <a:pt x="1256944" y="1092200"/>
                  </a:lnTo>
                  <a:lnTo>
                    <a:pt x="1256944" y="1784515"/>
                  </a:lnTo>
                  <a:lnTo>
                    <a:pt x="1206144" y="1743875"/>
                  </a:lnTo>
                  <a:lnTo>
                    <a:pt x="1269644" y="1870875"/>
                  </a:lnTo>
                  <a:lnTo>
                    <a:pt x="1333144" y="1743875"/>
                  </a:lnTo>
                  <a:close/>
                </a:path>
                <a:path w="2527300" h="1890395">
                  <a:moveTo>
                    <a:pt x="2476144" y="0"/>
                  </a:moveTo>
                  <a:lnTo>
                    <a:pt x="2450744" y="0"/>
                  </a:lnTo>
                  <a:lnTo>
                    <a:pt x="2450744" y="203200"/>
                  </a:lnTo>
                  <a:lnTo>
                    <a:pt x="2476144" y="203200"/>
                  </a:lnTo>
                  <a:lnTo>
                    <a:pt x="2476144" y="0"/>
                  </a:lnTo>
                  <a:close/>
                </a:path>
                <a:path w="2527300" h="1890395">
                  <a:moveTo>
                    <a:pt x="2526944" y="1757603"/>
                  </a:moveTo>
                  <a:lnTo>
                    <a:pt x="2476144" y="1798243"/>
                  </a:lnTo>
                  <a:lnTo>
                    <a:pt x="2476144" y="1562100"/>
                  </a:lnTo>
                  <a:lnTo>
                    <a:pt x="2450744" y="1562100"/>
                  </a:lnTo>
                  <a:lnTo>
                    <a:pt x="2450744" y="1798243"/>
                  </a:lnTo>
                  <a:lnTo>
                    <a:pt x="2399944" y="1757603"/>
                  </a:lnTo>
                  <a:lnTo>
                    <a:pt x="2463444" y="1884603"/>
                  </a:lnTo>
                  <a:lnTo>
                    <a:pt x="2526944" y="1757603"/>
                  </a:lnTo>
                  <a:close/>
                </a:path>
                <a:path w="2527300" h="1890395">
                  <a:moveTo>
                    <a:pt x="2526944" y="226212"/>
                  </a:moveTo>
                  <a:lnTo>
                    <a:pt x="2463444" y="277012"/>
                  </a:lnTo>
                  <a:lnTo>
                    <a:pt x="2399944" y="226212"/>
                  </a:lnTo>
                  <a:lnTo>
                    <a:pt x="2463444" y="353212"/>
                  </a:lnTo>
                  <a:lnTo>
                    <a:pt x="2501544" y="277012"/>
                  </a:lnTo>
                  <a:lnTo>
                    <a:pt x="2526944" y="22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00111" y="2429027"/>
            <a:ext cx="729827" cy="54200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195" marR="6773" indent="-186262">
              <a:lnSpc>
                <a:spcPct val="102600"/>
              </a:lnSpc>
              <a:spcBef>
                <a:spcPts val="80"/>
              </a:spcBef>
            </a:pP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47" dirty="0">
                <a:latin typeface="Trebuchet MS"/>
                <a:cs typeface="Trebuchet MS"/>
              </a:rPr>
              <a:t>a</a:t>
            </a:r>
            <a:r>
              <a:rPr sz="1733" spc="-60" dirty="0">
                <a:latin typeface="Trebuchet MS"/>
                <a:cs typeface="Trebuchet MS"/>
              </a:rPr>
              <a:t> </a:t>
            </a:r>
            <a:r>
              <a:rPr sz="1733" spc="-20" dirty="0">
                <a:latin typeface="Trebuchet MS"/>
                <a:cs typeface="Trebuchet MS"/>
              </a:rPr>
              <a:t>up  </a:t>
            </a:r>
            <a:r>
              <a:rPr sz="1733" spc="-80" dirty="0">
                <a:latin typeface="Trebuchet MS"/>
                <a:cs typeface="Trebuchet MS"/>
              </a:rPr>
              <a:t>t</a:t>
            </a:r>
            <a:r>
              <a:rPr sz="1733" spc="-87" dirty="0">
                <a:latin typeface="Trebuchet MS"/>
                <a:cs typeface="Trebuchet MS"/>
              </a:rPr>
              <a:t>o</a:t>
            </a:r>
            <a:r>
              <a:rPr sz="1733" spc="-120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1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3429" y="2378069"/>
            <a:ext cx="704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93" dirty="0">
                <a:latin typeface="Trebuchet MS"/>
                <a:cs typeface="Trebuchet MS"/>
              </a:rPr>
              <a:t>I</a:t>
            </a:r>
            <a:r>
              <a:rPr sz="2400" spc="-33" dirty="0">
                <a:latin typeface="Trebuchet MS"/>
                <a:cs typeface="Trebuchet MS"/>
              </a:rPr>
              <a:t>n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207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95336" y="2429027"/>
            <a:ext cx="729827" cy="54200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195" marR="6773" indent="-186262">
              <a:lnSpc>
                <a:spcPct val="102600"/>
              </a:lnSpc>
              <a:spcBef>
                <a:spcPts val="80"/>
              </a:spcBef>
            </a:pP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47" dirty="0">
                <a:latin typeface="Trebuchet MS"/>
                <a:cs typeface="Trebuchet MS"/>
              </a:rPr>
              <a:t>a</a:t>
            </a:r>
            <a:r>
              <a:rPr sz="1733" spc="-60" dirty="0">
                <a:latin typeface="Trebuchet MS"/>
                <a:cs typeface="Trebuchet MS"/>
              </a:rPr>
              <a:t> </a:t>
            </a:r>
            <a:r>
              <a:rPr sz="1733" spc="-20" dirty="0">
                <a:latin typeface="Trebuchet MS"/>
                <a:cs typeface="Trebuchet MS"/>
              </a:rPr>
              <a:t>up  </a:t>
            </a:r>
            <a:r>
              <a:rPr sz="1733" spc="-80" dirty="0">
                <a:latin typeface="Trebuchet MS"/>
                <a:cs typeface="Trebuchet MS"/>
              </a:rPr>
              <a:t>t</a:t>
            </a:r>
            <a:r>
              <a:rPr sz="1733" spc="-87" dirty="0">
                <a:latin typeface="Trebuchet MS"/>
                <a:cs typeface="Trebuchet MS"/>
              </a:rPr>
              <a:t>o</a:t>
            </a:r>
            <a:r>
              <a:rPr sz="1733" spc="-120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2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94852" y="2429028"/>
            <a:ext cx="729827" cy="54200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195" marR="6773" indent="-186262">
              <a:lnSpc>
                <a:spcPct val="102600"/>
              </a:lnSpc>
              <a:spcBef>
                <a:spcPts val="80"/>
              </a:spcBef>
            </a:pP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47" dirty="0">
                <a:latin typeface="Trebuchet MS"/>
                <a:cs typeface="Trebuchet MS"/>
              </a:rPr>
              <a:t>a</a:t>
            </a:r>
            <a:r>
              <a:rPr sz="1733" spc="-60" dirty="0">
                <a:latin typeface="Trebuchet MS"/>
                <a:cs typeface="Trebuchet MS"/>
              </a:rPr>
              <a:t> </a:t>
            </a:r>
            <a:r>
              <a:rPr sz="1733" spc="-20" dirty="0">
                <a:latin typeface="Trebuchet MS"/>
                <a:cs typeface="Trebuchet MS"/>
              </a:rPr>
              <a:t>up  </a:t>
            </a:r>
            <a:r>
              <a:rPr sz="1733" spc="-80" dirty="0">
                <a:latin typeface="Trebuchet MS"/>
                <a:cs typeface="Trebuchet MS"/>
              </a:rPr>
              <a:t>t</a:t>
            </a:r>
            <a:r>
              <a:rPr sz="1733" spc="-87" dirty="0">
                <a:latin typeface="Trebuchet MS"/>
                <a:cs typeface="Trebuchet MS"/>
              </a:rPr>
              <a:t>o</a:t>
            </a:r>
            <a:r>
              <a:rPr sz="1733" spc="-120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3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7619" y="3148587"/>
            <a:ext cx="721480" cy="79417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933">
              <a:lnSpc>
                <a:spcPts val="2867"/>
              </a:lnSpc>
            </a:pPr>
            <a:r>
              <a:rPr sz="2400" spc="33" dirty="0">
                <a:latin typeface="Trebuchet MS"/>
                <a:cs typeface="Trebuchet MS"/>
              </a:rPr>
              <a:t>Q</a:t>
            </a:r>
            <a:r>
              <a:rPr sz="2400" spc="60" dirty="0">
                <a:latin typeface="Trebuchet MS"/>
                <a:cs typeface="Trebuchet MS"/>
              </a:rPr>
              <a:t>u</a:t>
            </a:r>
            <a:r>
              <a:rPr sz="2400" spc="40" dirty="0">
                <a:latin typeface="Trebuchet MS"/>
                <a:cs typeface="Trebuchet MS"/>
              </a:rPr>
              <a:t>er</a:t>
            </a:r>
            <a:r>
              <a:rPr sz="2400" dirty="0"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9907" y="1140870"/>
            <a:ext cx="3649980" cy="73934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12780" marR="6773" indent="-795847">
              <a:lnSpc>
                <a:spcPct val="101899"/>
              </a:lnSpc>
              <a:spcBef>
                <a:spcPts val="73"/>
              </a:spcBef>
            </a:pPr>
            <a:r>
              <a:rPr sz="2333" spc="-73" dirty="0">
                <a:latin typeface="Trebuchet MS"/>
                <a:cs typeface="Trebuchet MS"/>
              </a:rPr>
              <a:t>I</a:t>
            </a:r>
            <a:r>
              <a:rPr sz="2333" dirty="0">
                <a:latin typeface="Trebuchet MS"/>
                <a:cs typeface="Trebuchet MS"/>
              </a:rPr>
              <a:t>n</a:t>
            </a:r>
            <a:r>
              <a:rPr sz="2333" spc="27" dirty="0">
                <a:latin typeface="Trebuchet MS"/>
                <a:cs typeface="Trebuchet MS"/>
              </a:rPr>
              <a:t>p</a:t>
            </a:r>
            <a:r>
              <a:rPr sz="2333" spc="53" dirty="0">
                <a:latin typeface="Trebuchet MS"/>
                <a:cs typeface="Trebuchet MS"/>
              </a:rPr>
              <a:t>u</a:t>
            </a:r>
            <a:r>
              <a:rPr sz="2333" spc="-133" dirty="0">
                <a:latin typeface="Trebuchet MS"/>
                <a:cs typeface="Trebuchet MS"/>
              </a:rPr>
              <a:t>t</a:t>
            </a:r>
            <a:r>
              <a:rPr sz="2333" spc="-333" dirty="0">
                <a:latin typeface="Trebuchet MS"/>
                <a:cs typeface="Trebuchet MS"/>
              </a:rPr>
              <a:t>:</a:t>
            </a:r>
            <a:r>
              <a:rPr sz="2333" spc="-293" dirty="0">
                <a:latin typeface="Trebuchet MS"/>
                <a:cs typeface="Trebuchet MS"/>
              </a:rPr>
              <a:t> </a:t>
            </a:r>
            <a:r>
              <a:rPr sz="2400" spc="-27" dirty="0">
                <a:latin typeface="Trebuchet MS"/>
                <a:cs typeface="Trebuchet MS"/>
              </a:rPr>
              <a:t>d</a:t>
            </a:r>
            <a:r>
              <a:rPr sz="2400" spc="-47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327" dirty="0">
                <a:latin typeface="Trebuchet MS"/>
                <a:cs typeface="Trebuchet MS"/>
              </a:rPr>
              <a:t> </a:t>
            </a:r>
            <a:r>
              <a:rPr sz="2400" spc="-227" dirty="0">
                <a:latin typeface="Trebuchet MS"/>
                <a:cs typeface="Trebuchet MS"/>
              </a:rPr>
              <a:t>f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47" dirty="0">
                <a:latin typeface="Trebuchet MS"/>
                <a:cs typeface="Trebuchet MS"/>
              </a:rPr>
              <a:t>m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-152" dirty="0">
                <a:latin typeface="Trebuchet MS"/>
                <a:cs typeface="Trebuchet MS"/>
              </a:rPr>
              <a:t>e</a:t>
            </a:r>
            <a:r>
              <a:rPr sz="2400" spc="-287" dirty="0">
                <a:latin typeface="Trebuchet MS"/>
                <a:cs typeface="Trebuchet MS"/>
              </a:rPr>
              <a:t> 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s</a:t>
            </a:r>
            <a:r>
              <a:rPr sz="2400" spc="-367" dirty="0">
                <a:latin typeface="Trebuchet MS"/>
                <a:cs typeface="Trebuchet MS"/>
              </a:rPr>
              <a:t> 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27" dirty="0">
                <a:latin typeface="Trebuchet MS"/>
                <a:cs typeface="Trebuchet MS"/>
              </a:rPr>
              <a:t>n  </a:t>
            </a:r>
            <a:r>
              <a:rPr sz="2400" spc="-47" dirty="0">
                <a:latin typeface="Trebuchet MS"/>
                <a:cs typeface="Trebuchet MS"/>
              </a:rPr>
              <a:t>a</a:t>
            </a:r>
            <a:r>
              <a:rPr sz="2400" spc="-27" dirty="0">
                <a:latin typeface="Trebuchet MS"/>
                <a:cs typeface="Trebuchet MS"/>
              </a:rPr>
              <a:t>p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13" dirty="0">
                <a:latin typeface="Trebuchet MS"/>
                <a:cs typeface="Trebuchet MS"/>
              </a:rPr>
              <a:t>d</a:t>
            </a:r>
            <a:r>
              <a:rPr sz="2400" spc="-220" dirty="0">
                <a:latin typeface="Trebuchet MS"/>
                <a:cs typeface="Trebuchet MS"/>
              </a:rPr>
              <a:t>-</a:t>
            </a:r>
            <a:r>
              <a:rPr sz="2400" spc="27" dirty="0">
                <a:latin typeface="Trebuchet MS"/>
                <a:cs typeface="Trebuchet MS"/>
              </a:rPr>
              <a:t>o</a:t>
            </a:r>
            <a:r>
              <a:rPr sz="2400" spc="33" dirty="0">
                <a:latin typeface="Trebuchet MS"/>
                <a:cs typeface="Trebuchet MS"/>
              </a:rPr>
              <a:t>n</a:t>
            </a:r>
            <a:r>
              <a:rPr sz="2400" spc="-180" dirty="0">
                <a:latin typeface="Trebuchet MS"/>
                <a:cs typeface="Trebuchet MS"/>
              </a:rPr>
              <a:t>l</a:t>
            </a:r>
            <a:r>
              <a:rPr sz="2400" spc="-140" dirty="0">
                <a:latin typeface="Trebuchet MS"/>
                <a:cs typeface="Trebuchet MS"/>
              </a:rPr>
              <a:t>y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73" dirty="0">
                <a:latin typeface="Trebuchet MS"/>
                <a:cs typeface="Trebuchet MS"/>
              </a:rPr>
              <a:t>t</a:t>
            </a:r>
            <a:r>
              <a:rPr sz="2400" spc="-152" dirty="0">
                <a:latin typeface="Trebuchet MS"/>
                <a:cs typeface="Trebuchet MS"/>
              </a:rPr>
              <a:t>a</a:t>
            </a:r>
            <a:r>
              <a:rPr sz="2400" spc="-7" dirty="0">
                <a:latin typeface="Trebuchet MS"/>
                <a:cs typeface="Trebuchet MS"/>
              </a:rPr>
              <a:t>b</a:t>
            </a:r>
            <a:r>
              <a:rPr sz="2400" spc="-180" dirty="0">
                <a:latin typeface="Trebuchet MS"/>
                <a:cs typeface="Trebuchet MS"/>
              </a:rPr>
              <a:t>l</a:t>
            </a:r>
            <a:r>
              <a:rPr sz="2400" spc="-152" dirty="0">
                <a:latin typeface="Trebuchet MS"/>
                <a:cs typeface="Trebuchet MS"/>
              </a:rPr>
              <a:t>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1816" y="2240131"/>
            <a:ext cx="4036907" cy="2215969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999042" marR="6773" indent="-982109">
              <a:lnSpc>
                <a:spcPts val="2800"/>
              </a:lnSpc>
              <a:spcBef>
                <a:spcPts val="292"/>
              </a:spcBef>
            </a:pPr>
            <a:r>
              <a:rPr sz="2333" spc="-207" dirty="0">
                <a:latin typeface="Trebuchet MS"/>
                <a:cs typeface="Trebuchet MS"/>
              </a:rPr>
              <a:t>T</a:t>
            </a:r>
            <a:r>
              <a:rPr sz="2333" spc="-67" dirty="0">
                <a:latin typeface="Trebuchet MS"/>
                <a:cs typeface="Trebuchet MS"/>
              </a:rPr>
              <a:t>r</a:t>
            </a:r>
            <a:r>
              <a:rPr sz="2333" spc="-140" dirty="0">
                <a:latin typeface="Trebuchet MS"/>
                <a:cs typeface="Trebuchet MS"/>
              </a:rPr>
              <a:t>i</a:t>
            </a:r>
            <a:r>
              <a:rPr sz="2333" spc="20" dirty="0">
                <a:latin typeface="Trebuchet MS"/>
                <a:cs typeface="Trebuchet MS"/>
              </a:rPr>
              <a:t>gg</a:t>
            </a:r>
            <a:r>
              <a:rPr sz="2333" spc="-80" dirty="0">
                <a:latin typeface="Trebuchet MS"/>
                <a:cs typeface="Trebuchet MS"/>
              </a:rPr>
              <a:t>e</a:t>
            </a:r>
            <a:r>
              <a:rPr sz="2333" spc="-107" dirty="0">
                <a:latin typeface="Trebuchet MS"/>
                <a:cs typeface="Trebuchet MS"/>
              </a:rPr>
              <a:t>r</a:t>
            </a:r>
            <a:r>
              <a:rPr sz="2333" spc="-333" dirty="0">
                <a:latin typeface="Trebuchet MS"/>
                <a:cs typeface="Trebuchet MS"/>
              </a:rPr>
              <a:t>:</a:t>
            </a:r>
            <a:r>
              <a:rPr sz="2333" spc="-300" dirty="0">
                <a:latin typeface="Trebuchet MS"/>
                <a:cs typeface="Trebuchet MS"/>
              </a:rPr>
              <a:t> </a:t>
            </a:r>
            <a:r>
              <a:rPr sz="2400" spc="33" dirty="0">
                <a:latin typeface="Trebuchet MS"/>
                <a:cs typeface="Trebuchet MS"/>
              </a:rPr>
              <a:t>h</a:t>
            </a:r>
            <a:r>
              <a:rPr sz="2400" spc="20" dirty="0">
                <a:latin typeface="Trebuchet MS"/>
                <a:cs typeface="Trebuchet MS"/>
              </a:rPr>
              <a:t>o</a:t>
            </a:r>
            <a:r>
              <a:rPr sz="2400" spc="-147" dirty="0">
                <a:latin typeface="Trebuchet MS"/>
                <a:cs typeface="Trebuchet MS"/>
              </a:rPr>
              <a:t>w</a:t>
            </a:r>
            <a:r>
              <a:rPr sz="2400" spc="-373" dirty="0">
                <a:latin typeface="Trebuchet MS"/>
                <a:cs typeface="Trebuchet MS"/>
              </a:rPr>
              <a:t> </a:t>
            </a:r>
            <a:r>
              <a:rPr sz="2400" spc="-227" dirty="0">
                <a:latin typeface="Trebuchet MS"/>
                <a:cs typeface="Trebuchet MS"/>
              </a:rPr>
              <a:t>f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3" dirty="0">
                <a:latin typeface="Trebuchet MS"/>
                <a:cs typeface="Trebuchet MS"/>
              </a:rPr>
              <a:t>q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80" dirty="0">
                <a:latin typeface="Trebuchet MS"/>
                <a:cs typeface="Trebuchet MS"/>
              </a:rPr>
              <a:t>l</a:t>
            </a:r>
            <a:r>
              <a:rPr sz="2400" spc="-140" dirty="0">
                <a:latin typeface="Trebuchet MS"/>
                <a:cs typeface="Trebuchet MS"/>
              </a:rPr>
              <a:t>y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7" dirty="0">
                <a:latin typeface="Trebuchet MS"/>
                <a:cs typeface="Trebuchet MS"/>
              </a:rPr>
              <a:t>o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-40" dirty="0">
                <a:latin typeface="Trebuchet MS"/>
                <a:cs typeface="Trebuchet MS"/>
              </a:rPr>
              <a:t>h</a:t>
            </a:r>
            <a:r>
              <a:rPr sz="2400" spc="-67" dirty="0">
                <a:latin typeface="Trebuchet MS"/>
                <a:cs typeface="Trebuchet MS"/>
              </a:rPr>
              <a:t>e</a:t>
            </a:r>
            <a:r>
              <a:rPr sz="2400" spc="-127" dirty="0">
                <a:latin typeface="Trebuchet MS"/>
                <a:cs typeface="Trebuchet MS"/>
              </a:rPr>
              <a:t>c</a:t>
            </a:r>
            <a:r>
              <a:rPr sz="2400" spc="-73" dirty="0">
                <a:latin typeface="Trebuchet MS"/>
                <a:cs typeface="Trebuchet MS"/>
              </a:rPr>
              <a:t>k  </a:t>
            </a:r>
            <a:r>
              <a:rPr sz="2400" spc="-80" dirty="0">
                <a:latin typeface="Trebuchet MS"/>
                <a:cs typeface="Trebuchet MS"/>
              </a:rPr>
              <a:t>i</a:t>
            </a:r>
            <a:r>
              <a:rPr sz="2400" spc="-60" dirty="0">
                <a:latin typeface="Trebuchet MS"/>
                <a:cs typeface="Trebuchet MS"/>
              </a:rPr>
              <a:t>n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207" dirty="0">
                <a:latin typeface="Trebuchet MS"/>
                <a:cs typeface="Trebuchet MS"/>
              </a:rPr>
              <a:t>t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227" dirty="0">
                <a:latin typeface="Trebuchet MS"/>
                <a:cs typeface="Trebuchet MS"/>
              </a:rPr>
              <a:t>f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r>
              <a:rPr sz="2400" spc="-287" dirty="0">
                <a:latin typeface="Trebuchet MS"/>
                <a:cs typeface="Trebuchet MS"/>
              </a:rPr>
              <a:t> 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47" dirty="0">
                <a:latin typeface="Trebuchet MS"/>
                <a:cs typeface="Trebuchet MS"/>
              </a:rPr>
              <a:t>w</a:t>
            </a:r>
            <a:r>
              <a:rPr sz="2400" spc="-373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67" dirty="0">
                <a:latin typeface="Trebuchet MS"/>
                <a:cs typeface="Trebuchet MS"/>
              </a:rPr>
              <a:t>a</a:t>
            </a:r>
            <a:endParaRPr sz="2400" dirty="0">
              <a:latin typeface="Trebuchet MS"/>
              <a:cs typeface="Trebuchet MS"/>
            </a:endParaRPr>
          </a:p>
          <a:p>
            <a:pPr>
              <a:spcBef>
                <a:spcPts val="40"/>
              </a:spcBef>
            </a:pPr>
            <a:endParaRPr sz="2467" dirty="0">
              <a:latin typeface="Trebuchet MS"/>
              <a:cs typeface="Trebuchet MS"/>
            </a:endParaRPr>
          </a:p>
          <a:p>
            <a:pPr marL="16933">
              <a:lnSpc>
                <a:spcPts val="2840"/>
              </a:lnSpc>
            </a:pPr>
            <a:r>
              <a:rPr sz="2333" spc="20" dirty="0">
                <a:latin typeface="Trebuchet MS"/>
                <a:cs typeface="Trebuchet MS"/>
              </a:rPr>
              <a:t>Q</a:t>
            </a:r>
            <a:r>
              <a:rPr sz="2333" spc="47" dirty="0">
                <a:latin typeface="Trebuchet MS"/>
                <a:cs typeface="Trebuchet MS"/>
              </a:rPr>
              <a:t>u</a:t>
            </a:r>
            <a:r>
              <a:rPr sz="2333" spc="-80" dirty="0">
                <a:latin typeface="Trebuchet MS"/>
                <a:cs typeface="Trebuchet MS"/>
              </a:rPr>
              <a:t>e</a:t>
            </a:r>
            <a:r>
              <a:rPr sz="2333" spc="-107" dirty="0">
                <a:latin typeface="Trebuchet MS"/>
                <a:cs typeface="Trebuchet MS"/>
              </a:rPr>
              <a:t>r</a:t>
            </a:r>
            <a:r>
              <a:rPr sz="2333" spc="-87" dirty="0">
                <a:latin typeface="Trebuchet MS"/>
                <a:cs typeface="Trebuchet MS"/>
              </a:rPr>
              <a:t>y</a:t>
            </a:r>
            <a:r>
              <a:rPr sz="2333" spc="-333" dirty="0">
                <a:latin typeface="Trebuchet MS"/>
                <a:cs typeface="Trebuchet MS"/>
              </a:rPr>
              <a:t>:</a:t>
            </a:r>
            <a:r>
              <a:rPr sz="2333" spc="-300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o</a:t>
            </a:r>
            <a:r>
              <a:rPr sz="2400" spc="7" dirty="0">
                <a:latin typeface="Trebuchet MS"/>
                <a:cs typeface="Trebuchet MS"/>
              </a:rPr>
              <a:t>p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ti</a:t>
            </a:r>
            <a:r>
              <a:rPr sz="2400" spc="27" dirty="0">
                <a:latin typeface="Trebuchet MS"/>
                <a:cs typeface="Trebuchet MS"/>
              </a:rPr>
              <a:t>o</a:t>
            </a:r>
            <a:r>
              <a:rPr sz="2400" spc="33" dirty="0">
                <a:latin typeface="Trebuchet MS"/>
                <a:cs typeface="Trebuchet MS"/>
              </a:rPr>
              <a:t>n</a:t>
            </a:r>
            <a:r>
              <a:rPr sz="2400" dirty="0">
                <a:latin typeface="Trebuchet MS"/>
                <a:cs typeface="Trebuchet MS"/>
              </a:rPr>
              <a:t>s</a:t>
            </a:r>
            <a:r>
              <a:rPr sz="2400" spc="-367" dirty="0">
                <a:latin typeface="Trebuchet MS"/>
                <a:cs typeface="Trebuchet MS"/>
              </a:rPr>
              <a:t> </a:t>
            </a:r>
            <a:r>
              <a:rPr sz="2400" spc="27" dirty="0">
                <a:latin typeface="Trebuchet MS"/>
                <a:cs typeface="Trebuchet MS"/>
              </a:rPr>
              <a:t>o</a:t>
            </a:r>
            <a:r>
              <a:rPr sz="2400" spc="-20" dirty="0">
                <a:latin typeface="Trebuchet MS"/>
                <a:cs typeface="Trebuchet MS"/>
              </a:rPr>
              <a:t>n</a:t>
            </a:r>
            <a:r>
              <a:rPr sz="2400" spc="-267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207" dirty="0">
                <a:latin typeface="Trebuchet MS"/>
                <a:cs typeface="Trebuchet MS"/>
              </a:rPr>
              <a:t>t</a:t>
            </a:r>
            <a:endParaRPr sz="2400" dirty="0">
              <a:latin typeface="Trebuchet MS"/>
              <a:cs typeface="Trebuchet MS"/>
            </a:endParaRPr>
          </a:p>
          <a:p>
            <a:pPr marL="880511" marR="24553">
              <a:lnSpc>
                <a:spcPts val="2933"/>
              </a:lnSpc>
              <a:spcBef>
                <a:spcPts val="13"/>
              </a:spcBef>
            </a:pPr>
            <a:r>
              <a:rPr sz="2400" spc="33" dirty="0">
                <a:latin typeface="Trebuchet MS"/>
                <a:cs typeface="Trebuchet MS"/>
              </a:rPr>
              <a:t>u</a:t>
            </a:r>
            <a:r>
              <a:rPr sz="2400" spc="-60" dirty="0">
                <a:latin typeface="Trebuchet MS"/>
                <a:cs typeface="Trebuchet MS"/>
              </a:rPr>
              <a:t>s</a:t>
            </a:r>
            <a:r>
              <a:rPr sz="2400" dirty="0">
                <a:latin typeface="Trebuchet MS"/>
                <a:cs typeface="Trebuchet MS"/>
              </a:rPr>
              <a:t>u</a:t>
            </a:r>
            <a:r>
              <a:rPr sz="2400" spc="-53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l</a:t>
            </a:r>
            <a:r>
              <a:rPr sz="2400" spc="-3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467" dirty="0">
                <a:latin typeface="Trebuchet MS"/>
                <a:cs typeface="Trebuchet MS"/>
              </a:rPr>
              <a:t>/</a:t>
            </a:r>
            <a:r>
              <a:rPr sz="2400" spc="-227" dirty="0">
                <a:latin typeface="Trebuchet MS"/>
                <a:cs typeface="Trebuchet MS"/>
              </a:rPr>
              <a:t>f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180" dirty="0">
                <a:latin typeface="Trebuchet MS"/>
                <a:cs typeface="Trebuchet MS"/>
              </a:rPr>
              <a:t>l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467" dirty="0">
                <a:latin typeface="Trebuchet MS"/>
                <a:cs typeface="Trebuchet MS"/>
              </a:rPr>
              <a:t>/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20" dirty="0">
                <a:latin typeface="Trebuchet MS"/>
                <a:cs typeface="Trebuchet MS"/>
              </a:rPr>
              <a:t>u</a:t>
            </a:r>
            <a:r>
              <a:rPr sz="2400" spc="-87" dirty="0">
                <a:latin typeface="Trebuchet MS"/>
                <a:cs typeface="Trebuchet MS"/>
              </a:rPr>
              <a:t>c</a:t>
            </a:r>
            <a:r>
              <a:rPr sz="2400" spc="-107" dirty="0">
                <a:latin typeface="Trebuchet MS"/>
                <a:cs typeface="Trebuchet MS"/>
              </a:rPr>
              <a:t>e  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60" dirty="0">
                <a:latin typeface="Trebuchet MS"/>
                <a:cs typeface="Trebuchet MS"/>
              </a:rPr>
              <a:t>e</a:t>
            </a:r>
            <a:r>
              <a:rPr sz="2400" spc="-147" dirty="0">
                <a:latin typeface="Trebuchet MS"/>
                <a:cs typeface="Trebuchet MS"/>
              </a:rPr>
              <a:t>w</a:t>
            </a:r>
            <a:r>
              <a:rPr sz="2400" spc="-373" dirty="0">
                <a:latin typeface="Trebuchet MS"/>
                <a:cs typeface="Trebuchet MS"/>
              </a:rPr>
              <a:t> </a:t>
            </a:r>
            <a:r>
              <a:rPr sz="2400" spc="-193" dirty="0">
                <a:latin typeface="Trebuchet MS"/>
                <a:cs typeface="Trebuchet MS"/>
              </a:rPr>
              <a:t>w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20" dirty="0">
                <a:latin typeface="Trebuchet MS"/>
                <a:cs typeface="Trebuchet MS"/>
              </a:rPr>
              <a:t>n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193" dirty="0">
                <a:latin typeface="Trebuchet MS"/>
                <a:cs typeface="Trebuchet MS"/>
              </a:rPr>
              <a:t>w</a:t>
            </a:r>
            <a:r>
              <a:rPr sz="2400" spc="-360" dirty="0">
                <a:latin typeface="Trebuchet MS"/>
                <a:cs typeface="Trebuchet MS"/>
              </a:rPr>
              <a:t>,</a:t>
            </a:r>
            <a:r>
              <a:rPr sz="2400" spc="-3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40" dirty="0">
                <a:latin typeface="Trebuchet MS"/>
                <a:cs typeface="Trebuchet MS"/>
              </a:rPr>
              <a:t>ss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40" dirty="0">
                <a:latin typeface="Trebuchet MS"/>
                <a:cs typeface="Trebuchet MS"/>
              </a:rPr>
              <a:t>n</a:t>
            </a:r>
            <a:r>
              <a:rPr sz="2400" spc="-133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dirty="0">
                <a:latin typeface="Trebuchet MS"/>
                <a:cs typeface="Trebuchet MS"/>
              </a:rPr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0934" y="1140870"/>
            <a:ext cx="222197" cy="2710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42291" y="1404502"/>
            <a:ext cx="16425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100" dirty="0">
                <a:latin typeface="Trebuchet MS"/>
                <a:cs typeface="Trebuchet MS"/>
              </a:rPr>
              <a:t>1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595" y="732472"/>
            <a:ext cx="2103967" cy="970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60943" marR="6773" indent="-944856">
              <a:lnSpc>
                <a:spcPct val="154600"/>
              </a:lnSpc>
              <a:spcBef>
                <a:spcPts val="133"/>
              </a:spcBef>
            </a:pPr>
            <a:r>
              <a:rPr sz="2133" spc="-220" dirty="0">
                <a:latin typeface="Trebuchet MS"/>
                <a:cs typeface="Trebuchet MS"/>
              </a:rPr>
              <a:t>T</a:t>
            </a:r>
            <a:r>
              <a:rPr sz="2133" spc="-127" dirty="0">
                <a:latin typeface="Trebuchet MS"/>
                <a:cs typeface="Trebuchet MS"/>
              </a:rPr>
              <a:t>r</a:t>
            </a:r>
            <a:r>
              <a:rPr sz="2133" spc="-80" dirty="0">
                <a:latin typeface="Trebuchet MS"/>
                <a:cs typeface="Trebuchet MS"/>
              </a:rPr>
              <a:t>i</a:t>
            </a:r>
            <a:r>
              <a:rPr sz="2133" spc="-7" dirty="0">
                <a:latin typeface="Trebuchet MS"/>
                <a:cs typeface="Trebuchet MS"/>
              </a:rPr>
              <a:t>gg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320" dirty="0">
                <a:latin typeface="Trebuchet MS"/>
                <a:cs typeface="Trebuchet MS"/>
              </a:rPr>
              <a:t>:</a:t>
            </a:r>
            <a:r>
              <a:rPr sz="2133" spc="-313" dirty="0">
                <a:latin typeface="Trebuchet MS"/>
                <a:cs typeface="Trebuchet MS"/>
              </a:rPr>
              <a:t> 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13" dirty="0">
                <a:latin typeface="Trebuchet MS"/>
                <a:cs typeface="Trebuchet MS"/>
              </a:rPr>
              <a:t>v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127" dirty="0">
                <a:latin typeface="Trebuchet MS"/>
                <a:cs typeface="Trebuchet MS"/>
              </a:rPr>
              <a:t>y</a:t>
            </a:r>
            <a:r>
              <a:rPr sz="2133" spc="-240" dirty="0">
                <a:latin typeface="Trebuchet MS"/>
                <a:cs typeface="Trebuchet MS"/>
              </a:rPr>
              <a:t> </a:t>
            </a:r>
            <a:r>
              <a:rPr sz="2133" spc="-100" dirty="0">
                <a:latin typeface="Trebuchet MS"/>
                <a:cs typeface="Trebuchet MS"/>
              </a:rPr>
              <a:t>1</a:t>
            </a:r>
            <a:r>
              <a:rPr sz="2133" spc="-200" dirty="0">
                <a:latin typeface="Trebuchet MS"/>
                <a:cs typeface="Trebuchet MS"/>
              </a:rPr>
              <a:t> </a:t>
            </a:r>
            <a:r>
              <a:rPr sz="2133" spc="-67" dirty="0">
                <a:latin typeface="Trebuchet MS"/>
                <a:cs typeface="Trebuchet MS"/>
              </a:rPr>
              <a:t>s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73" dirty="0">
                <a:latin typeface="Trebuchet MS"/>
                <a:cs typeface="Trebuchet MS"/>
              </a:rPr>
              <a:t>c  </a:t>
            </a:r>
            <a:r>
              <a:rPr sz="2133" spc="-100" dirty="0">
                <a:latin typeface="Trebuchet MS"/>
                <a:cs typeface="Trebuchet MS"/>
              </a:rPr>
              <a:t>2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19702" y="1412298"/>
            <a:ext cx="16425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100" dirty="0">
                <a:latin typeface="Trebuchet MS"/>
                <a:cs typeface="Trebuchet MS"/>
              </a:rPr>
              <a:t>3</a:t>
            </a:r>
            <a:endParaRPr sz="2133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50001" y="1710268"/>
            <a:ext cx="5070687" cy="3149600"/>
            <a:chOff x="4762500" y="1282701"/>
            <a:chExt cx="3803015" cy="2362200"/>
          </a:xfrm>
        </p:grpSpPr>
        <p:sp>
          <p:nvSpPr>
            <p:cNvPr id="9" name="object 9"/>
            <p:cNvSpPr/>
            <p:nvPr/>
          </p:nvSpPr>
          <p:spPr>
            <a:xfrm>
              <a:off x="5651501" y="1790700"/>
              <a:ext cx="127000" cy="1440815"/>
            </a:xfrm>
            <a:custGeom>
              <a:avLst/>
              <a:gdLst/>
              <a:ahLst/>
              <a:cxnLst/>
              <a:rect l="l" t="t" r="r" b="b"/>
              <a:pathLst>
                <a:path w="127000" h="1440814">
                  <a:moveTo>
                    <a:pt x="0" y="1313789"/>
                  </a:moveTo>
                  <a:lnTo>
                    <a:pt x="63500" y="1440789"/>
                  </a:lnTo>
                  <a:lnTo>
                    <a:pt x="101600" y="1364589"/>
                  </a:lnTo>
                  <a:lnTo>
                    <a:pt x="63498" y="1364588"/>
                  </a:lnTo>
                  <a:lnTo>
                    <a:pt x="101600" y="1364588"/>
                  </a:lnTo>
                  <a:lnTo>
                    <a:pt x="106680" y="1354428"/>
                  </a:lnTo>
                  <a:lnTo>
                    <a:pt x="50800" y="1354428"/>
                  </a:lnTo>
                  <a:lnTo>
                    <a:pt x="0" y="1313789"/>
                  </a:lnTo>
                  <a:close/>
                </a:path>
                <a:path w="127000" h="1440814">
                  <a:moveTo>
                    <a:pt x="76198" y="0"/>
                  </a:moveTo>
                  <a:lnTo>
                    <a:pt x="50798" y="0"/>
                  </a:lnTo>
                  <a:lnTo>
                    <a:pt x="50800" y="1354428"/>
                  </a:lnTo>
                  <a:lnTo>
                    <a:pt x="76200" y="1354428"/>
                  </a:lnTo>
                  <a:lnTo>
                    <a:pt x="76198" y="0"/>
                  </a:lnTo>
                  <a:close/>
                </a:path>
                <a:path w="127000" h="1440814">
                  <a:moveTo>
                    <a:pt x="127000" y="1313789"/>
                  </a:moveTo>
                  <a:lnTo>
                    <a:pt x="76200" y="1354428"/>
                  </a:lnTo>
                  <a:lnTo>
                    <a:pt x="106680" y="1354428"/>
                  </a:lnTo>
                  <a:lnTo>
                    <a:pt x="127000" y="1313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56250" y="3232149"/>
              <a:ext cx="342900" cy="406400"/>
            </a:xfrm>
            <a:custGeom>
              <a:avLst/>
              <a:gdLst/>
              <a:ahLst/>
              <a:cxnLst/>
              <a:rect l="l" t="t" r="r" b="b"/>
              <a:pathLst>
                <a:path w="342900" h="406400">
                  <a:moveTo>
                    <a:pt x="3429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342900" y="4064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6250" y="3232149"/>
              <a:ext cx="342900" cy="406400"/>
            </a:xfrm>
            <a:custGeom>
              <a:avLst/>
              <a:gdLst/>
              <a:ahLst/>
              <a:cxnLst/>
              <a:rect l="l" t="t" r="r" b="b"/>
              <a:pathLst>
                <a:path w="342900" h="406400">
                  <a:moveTo>
                    <a:pt x="0" y="0"/>
                  </a:moveTo>
                  <a:lnTo>
                    <a:pt x="342900" y="0"/>
                  </a:lnTo>
                  <a:lnTo>
                    <a:pt x="342900" y="406400"/>
                  </a:lnTo>
                  <a:lnTo>
                    <a:pt x="0" y="406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2500" y="1282712"/>
              <a:ext cx="3803015" cy="417195"/>
            </a:xfrm>
            <a:custGeom>
              <a:avLst/>
              <a:gdLst/>
              <a:ahLst/>
              <a:cxnLst/>
              <a:rect l="l" t="t" r="r" b="b"/>
              <a:pathLst>
                <a:path w="3803015" h="417194">
                  <a:moveTo>
                    <a:pt x="1016000" y="289699"/>
                  </a:moveTo>
                  <a:lnTo>
                    <a:pt x="952500" y="340499"/>
                  </a:lnTo>
                  <a:lnTo>
                    <a:pt x="889000" y="289699"/>
                  </a:lnTo>
                  <a:lnTo>
                    <a:pt x="952500" y="416699"/>
                  </a:lnTo>
                  <a:lnTo>
                    <a:pt x="990600" y="340499"/>
                  </a:lnTo>
                  <a:lnTo>
                    <a:pt x="1016000" y="289699"/>
                  </a:lnTo>
                  <a:close/>
                </a:path>
                <a:path w="3803015" h="417194">
                  <a:moveTo>
                    <a:pt x="3802761" y="63500"/>
                  </a:moveTo>
                  <a:lnTo>
                    <a:pt x="3675761" y="0"/>
                  </a:lnTo>
                  <a:lnTo>
                    <a:pt x="3675761" y="50800"/>
                  </a:lnTo>
                  <a:lnTo>
                    <a:pt x="0" y="50787"/>
                  </a:lnTo>
                  <a:lnTo>
                    <a:pt x="0" y="76187"/>
                  </a:lnTo>
                  <a:lnTo>
                    <a:pt x="939800" y="76200"/>
                  </a:lnTo>
                  <a:lnTo>
                    <a:pt x="939800" y="266687"/>
                  </a:lnTo>
                  <a:lnTo>
                    <a:pt x="965200" y="266687"/>
                  </a:lnTo>
                  <a:lnTo>
                    <a:pt x="965200" y="76200"/>
                  </a:lnTo>
                  <a:lnTo>
                    <a:pt x="3675761" y="76200"/>
                  </a:lnTo>
                  <a:lnTo>
                    <a:pt x="3675761" y="127000"/>
                  </a:lnTo>
                  <a:lnTo>
                    <a:pt x="3802761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6250" y="1720850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342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342900" y="3937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56250" y="1720850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0" y="0"/>
                  </a:moveTo>
                  <a:lnTo>
                    <a:pt x="342900" y="0"/>
                  </a:lnTo>
                  <a:lnTo>
                    <a:pt x="3429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0050" y="1720850"/>
              <a:ext cx="342900" cy="723900"/>
            </a:xfrm>
            <a:custGeom>
              <a:avLst/>
              <a:gdLst/>
              <a:ahLst/>
              <a:cxnLst/>
              <a:rect l="l" t="t" r="r" b="b"/>
              <a:pathLst>
                <a:path w="342900" h="723900">
                  <a:moveTo>
                    <a:pt x="3429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342900" y="7239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050" y="1720850"/>
              <a:ext cx="342900" cy="723900"/>
            </a:xfrm>
            <a:custGeom>
              <a:avLst/>
              <a:gdLst/>
              <a:ahLst/>
              <a:cxnLst/>
              <a:rect l="l" t="t" r="r" b="b"/>
              <a:pathLst>
                <a:path w="342900" h="723900">
                  <a:moveTo>
                    <a:pt x="0" y="0"/>
                  </a:moveTo>
                  <a:lnTo>
                    <a:pt x="342900" y="0"/>
                  </a:lnTo>
                  <a:lnTo>
                    <a:pt x="3429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0" y="1358899"/>
              <a:ext cx="127000" cy="1858645"/>
            </a:xfrm>
            <a:custGeom>
              <a:avLst/>
              <a:gdLst/>
              <a:ahLst/>
              <a:cxnLst/>
              <a:rect l="l" t="t" r="r" b="b"/>
              <a:pathLst>
                <a:path w="127000" h="1858645">
                  <a:moveTo>
                    <a:pt x="76200" y="0"/>
                  </a:moveTo>
                  <a:lnTo>
                    <a:pt x="50800" y="0"/>
                  </a:lnTo>
                  <a:lnTo>
                    <a:pt x="50800" y="203200"/>
                  </a:lnTo>
                  <a:lnTo>
                    <a:pt x="76200" y="203200"/>
                  </a:lnTo>
                  <a:lnTo>
                    <a:pt x="76200" y="0"/>
                  </a:lnTo>
                  <a:close/>
                </a:path>
                <a:path w="127000" h="1858645">
                  <a:moveTo>
                    <a:pt x="127000" y="1731175"/>
                  </a:moveTo>
                  <a:lnTo>
                    <a:pt x="76200" y="1771815"/>
                  </a:lnTo>
                  <a:lnTo>
                    <a:pt x="76200" y="1079500"/>
                  </a:lnTo>
                  <a:lnTo>
                    <a:pt x="50800" y="1079500"/>
                  </a:lnTo>
                  <a:lnTo>
                    <a:pt x="50800" y="1771815"/>
                  </a:lnTo>
                  <a:lnTo>
                    <a:pt x="0" y="1731175"/>
                  </a:lnTo>
                  <a:lnTo>
                    <a:pt x="63500" y="1858175"/>
                  </a:lnTo>
                  <a:lnTo>
                    <a:pt x="127000" y="1731175"/>
                  </a:lnTo>
                  <a:close/>
                </a:path>
                <a:path w="127000" h="1858645">
                  <a:moveTo>
                    <a:pt x="127000" y="226212"/>
                  </a:moveTo>
                  <a:lnTo>
                    <a:pt x="63500" y="277012"/>
                  </a:lnTo>
                  <a:lnTo>
                    <a:pt x="0" y="226212"/>
                  </a:lnTo>
                  <a:lnTo>
                    <a:pt x="63500" y="353212"/>
                  </a:lnTo>
                  <a:lnTo>
                    <a:pt x="101600" y="277012"/>
                  </a:lnTo>
                  <a:lnTo>
                    <a:pt x="127000" y="22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750050" y="3232149"/>
              <a:ext cx="342900" cy="406400"/>
            </a:xfrm>
            <a:custGeom>
              <a:avLst/>
              <a:gdLst/>
              <a:ahLst/>
              <a:cxnLst/>
              <a:rect l="l" t="t" r="r" b="b"/>
              <a:pathLst>
                <a:path w="342900" h="406400">
                  <a:moveTo>
                    <a:pt x="3429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342900" y="4064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50050" y="3232149"/>
              <a:ext cx="342900" cy="406400"/>
            </a:xfrm>
            <a:custGeom>
              <a:avLst/>
              <a:gdLst/>
              <a:ahLst/>
              <a:cxnLst/>
              <a:rect l="l" t="t" r="r" b="b"/>
              <a:pathLst>
                <a:path w="342900" h="406400">
                  <a:moveTo>
                    <a:pt x="0" y="0"/>
                  </a:moveTo>
                  <a:lnTo>
                    <a:pt x="342900" y="0"/>
                  </a:lnTo>
                  <a:lnTo>
                    <a:pt x="342900" y="406400"/>
                  </a:lnTo>
                  <a:lnTo>
                    <a:pt x="0" y="406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943850" y="1720850"/>
              <a:ext cx="355600" cy="1193800"/>
            </a:xfrm>
            <a:custGeom>
              <a:avLst/>
              <a:gdLst/>
              <a:ahLst/>
              <a:cxnLst/>
              <a:rect l="l" t="t" r="r" b="b"/>
              <a:pathLst>
                <a:path w="355600" h="1193800">
                  <a:moveTo>
                    <a:pt x="355600" y="0"/>
                  </a:moveTo>
                  <a:lnTo>
                    <a:pt x="0" y="0"/>
                  </a:lnTo>
                  <a:lnTo>
                    <a:pt x="0" y="1193800"/>
                  </a:lnTo>
                  <a:lnTo>
                    <a:pt x="355600" y="1193800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943850" y="1720850"/>
              <a:ext cx="355600" cy="1193800"/>
            </a:xfrm>
            <a:custGeom>
              <a:avLst/>
              <a:gdLst/>
              <a:ahLst/>
              <a:cxnLst/>
              <a:rect l="l" t="t" r="r" b="b"/>
              <a:pathLst>
                <a:path w="355600" h="1193800">
                  <a:moveTo>
                    <a:pt x="0" y="0"/>
                  </a:moveTo>
                  <a:lnTo>
                    <a:pt x="355600" y="0"/>
                  </a:lnTo>
                  <a:lnTo>
                    <a:pt x="355600" y="1193800"/>
                  </a:lnTo>
                  <a:lnTo>
                    <a:pt x="0" y="1193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8051800" y="1346199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80">
                  <a:moveTo>
                    <a:pt x="76200" y="0"/>
                  </a:moveTo>
                  <a:lnTo>
                    <a:pt x="50800" y="0"/>
                  </a:lnTo>
                  <a:lnTo>
                    <a:pt x="50800" y="203200"/>
                  </a:lnTo>
                  <a:lnTo>
                    <a:pt x="76200" y="203200"/>
                  </a:lnTo>
                  <a:lnTo>
                    <a:pt x="76200" y="0"/>
                  </a:lnTo>
                  <a:close/>
                </a:path>
                <a:path w="127000" h="1884680">
                  <a:moveTo>
                    <a:pt x="127000" y="1757603"/>
                  </a:moveTo>
                  <a:lnTo>
                    <a:pt x="76200" y="1798243"/>
                  </a:lnTo>
                  <a:lnTo>
                    <a:pt x="76200" y="1562100"/>
                  </a:lnTo>
                  <a:lnTo>
                    <a:pt x="50800" y="1562100"/>
                  </a:lnTo>
                  <a:lnTo>
                    <a:pt x="50800" y="1798243"/>
                  </a:lnTo>
                  <a:lnTo>
                    <a:pt x="0" y="1757603"/>
                  </a:lnTo>
                  <a:lnTo>
                    <a:pt x="63500" y="1884603"/>
                  </a:lnTo>
                  <a:lnTo>
                    <a:pt x="127000" y="1757603"/>
                  </a:lnTo>
                  <a:close/>
                </a:path>
                <a:path w="127000" h="1884680">
                  <a:moveTo>
                    <a:pt x="127000" y="226212"/>
                  </a:moveTo>
                  <a:lnTo>
                    <a:pt x="63500" y="277012"/>
                  </a:lnTo>
                  <a:lnTo>
                    <a:pt x="0" y="226212"/>
                  </a:lnTo>
                  <a:lnTo>
                    <a:pt x="63500" y="353212"/>
                  </a:lnTo>
                  <a:lnTo>
                    <a:pt x="101600" y="277012"/>
                  </a:lnTo>
                  <a:lnTo>
                    <a:pt x="127000" y="22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943850" y="3219449"/>
              <a:ext cx="355600" cy="406400"/>
            </a:xfrm>
            <a:custGeom>
              <a:avLst/>
              <a:gdLst/>
              <a:ahLst/>
              <a:cxnLst/>
              <a:rect l="l" t="t" r="r" b="b"/>
              <a:pathLst>
                <a:path w="355600" h="406400">
                  <a:moveTo>
                    <a:pt x="355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355600" y="406400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943850" y="3219449"/>
              <a:ext cx="355600" cy="406400"/>
            </a:xfrm>
            <a:custGeom>
              <a:avLst/>
              <a:gdLst/>
              <a:ahLst/>
              <a:cxnLst/>
              <a:rect l="l" t="t" r="r" b="b"/>
              <a:pathLst>
                <a:path w="355600" h="406400">
                  <a:moveTo>
                    <a:pt x="0" y="0"/>
                  </a:moveTo>
                  <a:lnTo>
                    <a:pt x="355600" y="0"/>
                  </a:lnTo>
                  <a:lnTo>
                    <a:pt x="355600" y="406400"/>
                  </a:lnTo>
                  <a:lnTo>
                    <a:pt x="0" y="406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10203" y="4164091"/>
            <a:ext cx="719667" cy="810757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6773" indent="33866" algn="just">
              <a:lnSpc>
                <a:spcPct val="99400"/>
              </a:lnSpc>
              <a:spcBef>
                <a:spcPts val="147"/>
              </a:spcBef>
            </a:pPr>
            <a:r>
              <a:rPr sz="1733" spc="-67" dirty="0">
                <a:latin typeface="Trebuchet MS"/>
                <a:cs typeface="Trebuchet MS"/>
              </a:rPr>
              <a:t>output </a:t>
            </a:r>
            <a:r>
              <a:rPr sz="1733" spc="-507" dirty="0">
                <a:latin typeface="Trebuchet MS"/>
                <a:cs typeface="Trebuchet MS"/>
              </a:rPr>
              <a:t> </a:t>
            </a:r>
            <a:r>
              <a:rPr sz="1733" spc="-140" dirty="0">
                <a:latin typeface="Trebuchet MS"/>
                <a:cs typeface="Trebuchet MS"/>
              </a:rPr>
              <a:t>f</a:t>
            </a:r>
            <a:r>
              <a:rPr sz="1733" spc="-113" dirty="0">
                <a:latin typeface="Trebuchet MS"/>
                <a:cs typeface="Trebuchet MS"/>
              </a:rPr>
              <a:t>o</a:t>
            </a:r>
            <a:r>
              <a:rPr sz="1733" spc="-127" dirty="0">
                <a:latin typeface="Trebuchet MS"/>
                <a:cs typeface="Trebuchet MS"/>
              </a:rPr>
              <a:t>r</a:t>
            </a:r>
            <a:r>
              <a:rPr sz="1733" spc="-140" dirty="0">
                <a:latin typeface="Trebuchet MS"/>
                <a:cs typeface="Trebuchet MS"/>
              </a:rPr>
              <a:t> </a:t>
            </a: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33" dirty="0">
                <a:latin typeface="Trebuchet MS"/>
                <a:cs typeface="Trebuchet MS"/>
              </a:rPr>
              <a:t>a  </a:t>
            </a:r>
            <a:r>
              <a:rPr sz="1733" spc="-13" dirty="0">
                <a:latin typeface="Trebuchet MS"/>
                <a:cs typeface="Trebuchet MS"/>
              </a:rPr>
              <a:t>u</a:t>
            </a:r>
            <a:r>
              <a:rPr sz="1733" spc="-27" dirty="0">
                <a:latin typeface="Trebuchet MS"/>
                <a:cs typeface="Trebuchet MS"/>
              </a:rPr>
              <a:t>p</a:t>
            </a:r>
            <a:r>
              <a:rPr sz="1733" spc="-133" dirty="0">
                <a:latin typeface="Trebuchet MS"/>
                <a:cs typeface="Trebuchet MS"/>
              </a:rPr>
              <a:t> 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7" dirty="0">
                <a:latin typeface="Trebuchet MS"/>
                <a:cs typeface="Trebuchet MS"/>
              </a:rPr>
              <a:t>o</a:t>
            </a:r>
            <a:r>
              <a:rPr sz="1733" spc="-253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1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03430" y="4282135"/>
            <a:ext cx="8068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2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e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80" dirty="0">
                <a:latin typeface="Trebuchet MS"/>
                <a:cs typeface="Trebuchet MS"/>
              </a:rPr>
              <a:t>l</a:t>
            </a:r>
            <a:r>
              <a:rPr sz="2400" spc="-207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67619" y="3148587"/>
            <a:ext cx="721480" cy="79417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933">
              <a:lnSpc>
                <a:spcPts val="2867"/>
              </a:lnSpc>
            </a:pPr>
            <a:r>
              <a:rPr sz="2400" spc="33" dirty="0">
                <a:latin typeface="Trebuchet MS"/>
                <a:cs typeface="Trebuchet MS"/>
              </a:rPr>
              <a:t>Q</a:t>
            </a:r>
            <a:r>
              <a:rPr sz="2400" spc="60" dirty="0">
                <a:latin typeface="Trebuchet MS"/>
                <a:cs typeface="Trebuchet MS"/>
              </a:rPr>
              <a:t>u</a:t>
            </a:r>
            <a:r>
              <a:rPr sz="2400" spc="40" dirty="0">
                <a:latin typeface="Trebuchet MS"/>
                <a:cs typeface="Trebuchet MS"/>
              </a:rPr>
              <a:t>er</a:t>
            </a:r>
            <a:r>
              <a:rPr sz="2400" dirty="0"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03429" y="1555493"/>
            <a:ext cx="65532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47" dirty="0">
                <a:latin typeface="Trebuchet MS"/>
                <a:cs typeface="Trebuchet MS"/>
              </a:rPr>
              <a:t>T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152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00111" y="2429027"/>
            <a:ext cx="729827" cy="54200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195" marR="6773" indent="-186262">
              <a:lnSpc>
                <a:spcPct val="102600"/>
              </a:lnSpc>
              <a:spcBef>
                <a:spcPts val="80"/>
              </a:spcBef>
            </a:pP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47" dirty="0">
                <a:latin typeface="Trebuchet MS"/>
                <a:cs typeface="Trebuchet MS"/>
              </a:rPr>
              <a:t>a</a:t>
            </a:r>
            <a:r>
              <a:rPr sz="1733" spc="-60" dirty="0">
                <a:latin typeface="Trebuchet MS"/>
                <a:cs typeface="Trebuchet MS"/>
              </a:rPr>
              <a:t> </a:t>
            </a:r>
            <a:r>
              <a:rPr sz="1733" spc="-20" dirty="0">
                <a:latin typeface="Trebuchet MS"/>
                <a:cs typeface="Trebuchet MS"/>
              </a:rPr>
              <a:t>up  </a:t>
            </a:r>
            <a:r>
              <a:rPr sz="1733" spc="-80" dirty="0">
                <a:latin typeface="Trebuchet MS"/>
                <a:cs typeface="Trebuchet MS"/>
              </a:rPr>
              <a:t>t</a:t>
            </a:r>
            <a:r>
              <a:rPr sz="1733" spc="-87" dirty="0">
                <a:latin typeface="Trebuchet MS"/>
                <a:cs typeface="Trebuchet MS"/>
              </a:rPr>
              <a:t>o</a:t>
            </a:r>
            <a:r>
              <a:rPr sz="1733" spc="-120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1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03429" y="2378069"/>
            <a:ext cx="704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93" dirty="0">
                <a:latin typeface="Trebuchet MS"/>
                <a:cs typeface="Trebuchet MS"/>
              </a:rPr>
              <a:t>I</a:t>
            </a:r>
            <a:r>
              <a:rPr sz="2400" spc="-33" dirty="0">
                <a:latin typeface="Trebuchet MS"/>
                <a:cs typeface="Trebuchet MS"/>
              </a:rPr>
              <a:t>n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207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95336" y="2429027"/>
            <a:ext cx="729827" cy="54200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195" marR="6773" indent="-186262">
              <a:lnSpc>
                <a:spcPct val="102600"/>
              </a:lnSpc>
              <a:spcBef>
                <a:spcPts val="80"/>
              </a:spcBef>
            </a:pP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47" dirty="0">
                <a:latin typeface="Trebuchet MS"/>
                <a:cs typeface="Trebuchet MS"/>
              </a:rPr>
              <a:t>a</a:t>
            </a:r>
            <a:r>
              <a:rPr sz="1733" spc="-60" dirty="0">
                <a:latin typeface="Trebuchet MS"/>
                <a:cs typeface="Trebuchet MS"/>
              </a:rPr>
              <a:t> </a:t>
            </a:r>
            <a:r>
              <a:rPr sz="1733" spc="-20" dirty="0">
                <a:latin typeface="Trebuchet MS"/>
                <a:cs typeface="Trebuchet MS"/>
              </a:rPr>
              <a:t>up  </a:t>
            </a:r>
            <a:r>
              <a:rPr sz="1733" spc="-80" dirty="0">
                <a:latin typeface="Trebuchet MS"/>
                <a:cs typeface="Trebuchet MS"/>
              </a:rPr>
              <a:t>t</a:t>
            </a:r>
            <a:r>
              <a:rPr sz="1733" spc="-87" dirty="0">
                <a:latin typeface="Trebuchet MS"/>
                <a:cs typeface="Trebuchet MS"/>
              </a:rPr>
              <a:t>o</a:t>
            </a:r>
            <a:r>
              <a:rPr sz="1733" spc="-120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2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08476" y="4164092"/>
            <a:ext cx="719667" cy="810757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6773" indent="33866" algn="just">
              <a:lnSpc>
                <a:spcPct val="99400"/>
              </a:lnSpc>
              <a:spcBef>
                <a:spcPts val="147"/>
              </a:spcBef>
            </a:pPr>
            <a:r>
              <a:rPr sz="1733" spc="-67" dirty="0">
                <a:latin typeface="Trebuchet MS"/>
                <a:cs typeface="Trebuchet MS"/>
              </a:rPr>
              <a:t>output </a:t>
            </a:r>
            <a:r>
              <a:rPr sz="1733" spc="-507" dirty="0">
                <a:latin typeface="Trebuchet MS"/>
                <a:cs typeface="Trebuchet MS"/>
              </a:rPr>
              <a:t> </a:t>
            </a:r>
            <a:r>
              <a:rPr sz="1733" spc="-140" dirty="0">
                <a:latin typeface="Trebuchet MS"/>
                <a:cs typeface="Trebuchet MS"/>
              </a:rPr>
              <a:t>f</a:t>
            </a:r>
            <a:r>
              <a:rPr sz="1733" spc="-113" dirty="0">
                <a:latin typeface="Trebuchet MS"/>
                <a:cs typeface="Trebuchet MS"/>
              </a:rPr>
              <a:t>o</a:t>
            </a:r>
            <a:r>
              <a:rPr sz="1733" spc="-127" dirty="0">
                <a:latin typeface="Trebuchet MS"/>
                <a:cs typeface="Trebuchet MS"/>
              </a:rPr>
              <a:t>r</a:t>
            </a:r>
            <a:r>
              <a:rPr sz="1733" spc="-140" dirty="0">
                <a:latin typeface="Trebuchet MS"/>
                <a:cs typeface="Trebuchet MS"/>
              </a:rPr>
              <a:t> </a:t>
            </a: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33" dirty="0">
                <a:latin typeface="Trebuchet MS"/>
                <a:cs typeface="Trebuchet MS"/>
              </a:rPr>
              <a:t>a  </a:t>
            </a:r>
            <a:r>
              <a:rPr sz="1733" spc="-13" dirty="0">
                <a:latin typeface="Trebuchet MS"/>
                <a:cs typeface="Trebuchet MS"/>
              </a:rPr>
              <a:t>u</a:t>
            </a:r>
            <a:r>
              <a:rPr sz="1733" spc="-27" dirty="0">
                <a:latin typeface="Trebuchet MS"/>
                <a:cs typeface="Trebuchet MS"/>
              </a:rPr>
              <a:t>p</a:t>
            </a:r>
            <a:r>
              <a:rPr sz="1733" spc="-133" dirty="0">
                <a:latin typeface="Trebuchet MS"/>
                <a:cs typeface="Trebuchet MS"/>
              </a:rPr>
              <a:t> 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7" dirty="0">
                <a:latin typeface="Trebuchet MS"/>
                <a:cs typeface="Trebuchet MS"/>
              </a:rPr>
              <a:t>o</a:t>
            </a:r>
            <a:r>
              <a:rPr sz="1733" spc="-253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2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94852" y="2429028"/>
            <a:ext cx="729827" cy="54200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195" marR="6773" indent="-186262">
              <a:lnSpc>
                <a:spcPct val="102600"/>
              </a:lnSpc>
              <a:spcBef>
                <a:spcPts val="80"/>
              </a:spcBef>
            </a:pP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47" dirty="0">
                <a:latin typeface="Trebuchet MS"/>
                <a:cs typeface="Trebuchet MS"/>
              </a:rPr>
              <a:t>a</a:t>
            </a:r>
            <a:r>
              <a:rPr sz="1733" spc="-60" dirty="0">
                <a:latin typeface="Trebuchet MS"/>
                <a:cs typeface="Trebuchet MS"/>
              </a:rPr>
              <a:t> </a:t>
            </a:r>
            <a:r>
              <a:rPr sz="1733" spc="-20" dirty="0">
                <a:latin typeface="Trebuchet MS"/>
                <a:cs typeface="Trebuchet MS"/>
              </a:rPr>
              <a:t>up  </a:t>
            </a:r>
            <a:r>
              <a:rPr sz="1733" spc="-80" dirty="0">
                <a:latin typeface="Trebuchet MS"/>
                <a:cs typeface="Trebuchet MS"/>
              </a:rPr>
              <a:t>t</a:t>
            </a:r>
            <a:r>
              <a:rPr sz="1733" spc="-87" dirty="0">
                <a:latin typeface="Trebuchet MS"/>
                <a:cs typeface="Trebuchet MS"/>
              </a:rPr>
              <a:t>o</a:t>
            </a:r>
            <a:r>
              <a:rPr sz="1733" spc="-120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3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16465" y="4164091"/>
            <a:ext cx="719667" cy="810757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6773" indent="33866" algn="just">
              <a:lnSpc>
                <a:spcPct val="99400"/>
              </a:lnSpc>
              <a:spcBef>
                <a:spcPts val="147"/>
              </a:spcBef>
            </a:pPr>
            <a:r>
              <a:rPr sz="1733" spc="-67" dirty="0">
                <a:latin typeface="Trebuchet MS"/>
                <a:cs typeface="Trebuchet MS"/>
              </a:rPr>
              <a:t>output </a:t>
            </a:r>
            <a:r>
              <a:rPr sz="1733" spc="-507" dirty="0">
                <a:latin typeface="Trebuchet MS"/>
                <a:cs typeface="Trebuchet MS"/>
              </a:rPr>
              <a:t> </a:t>
            </a:r>
            <a:r>
              <a:rPr sz="1733" spc="-140" dirty="0">
                <a:latin typeface="Trebuchet MS"/>
                <a:cs typeface="Trebuchet MS"/>
              </a:rPr>
              <a:t>f</a:t>
            </a:r>
            <a:r>
              <a:rPr sz="1733" spc="-113" dirty="0">
                <a:latin typeface="Trebuchet MS"/>
                <a:cs typeface="Trebuchet MS"/>
              </a:rPr>
              <a:t>o</a:t>
            </a:r>
            <a:r>
              <a:rPr sz="1733" spc="-127" dirty="0">
                <a:latin typeface="Trebuchet MS"/>
                <a:cs typeface="Trebuchet MS"/>
              </a:rPr>
              <a:t>r</a:t>
            </a:r>
            <a:r>
              <a:rPr sz="1733" spc="-140" dirty="0">
                <a:latin typeface="Trebuchet MS"/>
                <a:cs typeface="Trebuchet MS"/>
              </a:rPr>
              <a:t> </a:t>
            </a: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33" dirty="0">
                <a:latin typeface="Trebuchet MS"/>
                <a:cs typeface="Trebuchet MS"/>
              </a:rPr>
              <a:t>a  </a:t>
            </a:r>
            <a:r>
              <a:rPr sz="1733" spc="-13" dirty="0">
                <a:latin typeface="Trebuchet MS"/>
                <a:cs typeface="Trebuchet MS"/>
              </a:rPr>
              <a:t>u</a:t>
            </a:r>
            <a:r>
              <a:rPr sz="1733" spc="-27" dirty="0">
                <a:latin typeface="Trebuchet MS"/>
                <a:cs typeface="Trebuchet MS"/>
              </a:rPr>
              <a:t>p</a:t>
            </a:r>
            <a:r>
              <a:rPr sz="1733" spc="-133" dirty="0">
                <a:latin typeface="Trebuchet MS"/>
                <a:cs typeface="Trebuchet MS"/>
              </a:rPr>
              <a:t> 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7" dirty="0">
                <a:latin typeface="Trebuchet MS"/>
                <a:cs typeface="Trebuchet MS"/>
              </a:rPr>
              <a:t>o</a:t>
            </a:r>
            <a:r>
              <a:rPr sz="1733" spc="-253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3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2416" y="691621"/>
            <a:ext cx="4576233" cy="7685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333" spc="-80" dirty="0">
                <a:latin typeface="Trebuchet MS"/>
                <a:cs typeface="Trebuchet MS"/>
              </a:rPr>
              <a:t>R</a:t>
            </a:r>
            <a:r>
              <a:rPr sz="2333" spc="-33" dirty="0">
                <a:latin typeface="Trebuchet MS"/>
                <a:cs typeface="Trebuchet MS"/>
              </a:rPr>
              <a:t>e</a:t>
            </a:r>
            <a:r>
              <a:rPr sz="2333" spc="-13" dirty="0">
                <a:latin typeface="Trebuchet MS"/>
                <a:cs typeface="Trebuchet MS"/>
              </a:rPr>
              <a:t>s</a:t>
            </a:r>
            <a:r>
              <a:rPr sz="2333" spc="53" dirty="0">
                <a:latin typeface="Trebuchet MS"/>
                <a:cs typeface="Trebuchet MS"/>
              </a:rPr>
              <a:t>u</a:t>
            </a:r>
            <a:r>
              <a:rPr sz="2333" spc="-160" dirty="0">
                <a:latin typeface="Trebuchet MS"/>
                <a:cs typeface="Trebuchet MS"/>
              </a:rPr>
              <a:t>l</a:t>
            </a:r>
            <a:r>
              <a:rPr sz="2333" spc="-133" dirty="0">
                <a:latin typeface="Trebuchet MS"/>
                <a:cs typeface="Trebuchet MS"/>
              </a:rPr>
              <a:t>t</a:t>
            </a:r>
            <a:r>
              <a:rPr sz="2333" spc="-333" dirty="0">
                <a:latin typeface="Trebuchet MS"/>
                <a:cs typeface="Trebuchet MS"/>
              </a:rPr>
              <a:t>:</a:t>
            </a:r>
            <a:r>
              <a:rPr sz="2333" spc="-300" dirty="0">
                <a:latin typeface="Trebuchet MS"/>
                <a:cs typeface="Trebuchet MS"/>
              </a:rPr>
              <a:t> </a:t>
            </a:r>
            <a:r>
              <a:rPr sz="2400" spc="-193" dirty="0">
                <a:latin typeface="Trebuchet MS"/>
                <a:cs typeface="Trebuchet MS"/>
              </a:rPr>
              <a:t>fi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l</a:t>
            </a:r>
            <a:r>
              <a:rPr sz="2400" spc="-233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33" dirty="0">
                <a:latin typeface="Trebuchet MS"/>
                <a:cs typeface="Trebuchet MS"/>
              </a:rPr>
              <a:t>d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7" dirty="0">
                <a:latin typeface="Trebuchet MS"/>
                <a:cs typeface="Trebuchet MS"/>
              </a:rPr>
              <a:t>b</a:t>
            </a:r>
            <a:r>
              <a:rPr sz="2400" spc="-180" dirty="0">
                <a:latin typeface="Trebuchet MS"/>
                <a:cs typeface="Trebuchet MS"/>
              </a:rPr>
              <a:t>l</a:t>
            </a:r>
            <a:r>
              <a:rPr sz="2400" spc="-152" dirty="0">
                <a:latin typeface="Trebuchet MS"/>
                <a:cs typeface="Trebuchet MS"/>
              </a:rPr>
              <a:t>e</a:t>
            </a:r>
            <a:endParaRPr sz="2400" dirty="0">
              <a:latin typeface="Trebuchet MS"/>
              <a:cs typeface="Trebuchet MS"/>
            </a:endParaRPr>
          </a:p>
          <a:p>
            <a:pPr marL="880511">
              <a:spcBef>
                <a:spcPts val="53"/>
              </a:spcBef>
            </a:pPr>
            <a:r>
              <a:rPr sz="2400" spc="20" dirty="0">
                <a:latin typeface="Trebuchet MS"/>
                <a:cs typeface="Trebuchet MS"/>
              </a:rPr>
              <a:t>u</a:t>
            </a:r>
            <a:r>
              <a:rPr sz="2400" spc="-13" dirty="0">
                <a:latin typeface="Trebuchet MS"/>
                <a:cs typeface="Trebuchet MS"/>
              </a:rPr>
              <a:t>p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33" dirty="0">
                <a:latin typeface="Trebuchet MS"/>
                <a:cs typeface="Trebuchet MS"/>
              </a:rPr>
              <a:t>d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eve</a:t>
            </a:r>
            <a:r>
              <a:rPr sz="2400" spc="-140" dirty="0">
                <a:latin typeface="Trebuchet MS"/>
                <a:cs typeface="Trebuchet MS"/>
              </a:rPr>
              <a:t>ry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13" dirty="0">
                <a:latin typeface="Trebuchet MS"/>
                <a:cs typeface="Trebuchet MS"/>
              </a:rPr>
              <a:t>gg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v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l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9821" y="2364783"/>
            <a:ext cx="4720167" cy="735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840"/>
              </a:lnSpc>
              <a:spcBef>
                <a:spcPts val="133"/>
              </a:spcBef>
            </a:pPr>
            <a:r>
              <a:rPr sz="2333" spc="-67" dirty="0">
                <a:latin typeface="Trebuchet MS"/>
                <a:cs typeface="Trebuchet MS"/>
              </a:rPr>
              <a:t>Output:</a:t>
            </a:r>
            <a:r>
              <a:rPr sz="2333" spc="-300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what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107" dirty="0">
                <a:latin typeface="Trebuchet MS"/>
                <a:cs typeface="Trebuchet MS"/>
              </a:rPr>
              <a:t>part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107" dirty="0">
                <a:latin typeface="Trebuchet MS"/>
                <a:cs typeface="Trebuchet MS"/>
              </a:rPr>
              <a:t>of</a:t>
            </a:r>
            <a:r>
              <a:rPr sz="2400" spc="-293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result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write</a:t>
            </a:r>
            <a:endParaRPr sz="2400" dirty="0">
              <a:latin typeface="Trebuchet MS"/>
              <a:cs typeface="Trebuchet MS"/>
            </a:endParaRPr>
          </a:p>
          <a:p>
            <a:pPr marL="999042">
              <a:lnSpc>
                <a:spcPts val="2840"/>
              </a:lnSpc>
            </a:pPr>
            <a:r>
              <a:rPr sz="2400" spc="-47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o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73" dirty="0">
                <a:latin typeface="Trebuchet MS"/>
                <a:cs typeface="Trebuchet MS"/>
              </a:rPr>
              <a:t>t</a:t>
            </a:r>
            <a:r>
              <a:rPr sz="2400" spc="-152" dirty="0">
                <a:latin typeface="Trebuchet MS"/>
                <a:cs typeface="Trebuchet MS"/>
              </a:rPr>
              <a:t>a</a:t>
            </a:r>
            <a:r>
              <a:rPr sz="2400" spc="-327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100" dirty="0">
                <a:latin typeface="Trebuchet MS"/>
                <a:cs typeface="Trebuchet MS"/>
              </a:rPr>
              <a:t>k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227" dirty="0">
                <a:latin typeface="Trebuchet MS"/>
                <a:cs typeface="Trebuchet MS"/>
              </a:rPr>
              <a:t>f</a:t>
            </a:r>
            <a:r>
              <a:rPr sz="2400" spc="-107" dirty="0">
                <a:latin typeface="Trebuchet MS"/>
                <a:cs typeface="Trebuchet MS"/>
              </a:rPr>
              <a:t>t</a:t>
            </a:r>
            <a:r>
              <a:rPr sz="2400" spc="-167" dirty="0">
                <a:latin typeface="Trebuchet MS"/>
                <a:cs typeface="Trebuchet MS"/>
              </a:rPr>
              <a:t>e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r>
              <a:rPr sz="2400" spc="-287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20" dirty="0">
                <a:latin typeface="Trebuchet MS"/>
                <a:cs typeface="Trebuchet MS"/>
              </a:rPr>
              <a:t>v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ry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52" dirty="0">
                <a:latin typeface="Trebuchet MS"/>
                <a:cs typeface="Trebuchet MS"/>
              </a:rPr>
              <a:t>r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13" dirty="0">
                <a:latin typeface="Trebuchet MS"/>
                <a:cs typeface="Trebuchet MS"/>
              </a:rPr>
              <a:t>gg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7922" y="3852392"/>
            <a:ext cx="472101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i="1" spc="-87" dirty="0">
                <a:latin typeface="Trebuchet MS"/>
                <a:cs typeface="Trebuchet MS"/>
              </a:rPr>
              <a:t>Complete</a:t>
            </a:r>
            <a:r>
              <a:rPr i="1" spc="-227" dirty="0">
                <a:latin typeface="Trebuchet MS"/>
                <a:cs typeface="Trebuchet MS"/>
              </a:rPr>
              <a:t> </a:t>
            </a:r>
            <a:r>
              <a:rPr i="1" spc="-147" dirty="0">
                <a:latin typeface="Trebuchet MS"/>
                <a:cs typeface="Trebuchet MS"/>
              </a:rPr>
              <a:t>output</a:t>
            </a:r>
            <a:r>
              <a:rPr sz="1867" i="1" spc="-147" dirty="0">
                <a:latin typeface="Trebuchet MS"/>
                <a:cs typeface="Trebuchet MS"/>
              </a:rPr>
              <a:t>:</a:t>
            </a:r>
            <a:r>
              <a:rPr sz="1867" i="1" spc="-20" dirty="0">
                <a:latin typeface="Trebuchet MS"/>
                <a:cs typeface="Trebuchet MS"/>
              </a:rPr>
              <a:t> </a:t>
            </a:r>
            <a:r>
              <a:rPr sz="1867" spc="-160" dirty="0">
                <a:latin typeface="Trebuchet MS"/>
                <a:cs typeface="Trebuchet MS"/>
              </a:rPr>
              <a:t>Write</a:t>
            </a:r>
            <a:r>
              <a:rPr sz="1867" spc="-127" dirty="0">
                <a:latin typeface="Trebuchet MS"/>
                <a:cs typeface="Trebuchet MS"/>
              </a:rPr>
              <a:t> </a:t>
            </a:r>
            <a:r>
              <a:rPr sz="1867" spc="-133" dirty="0">
                <a:latin typeface="Trebuchet MS"/>
                <a:cs typeface="Trebuchet MS"/>
              </a:rPr>
              <a:t>full</a:t>
            </a:r>
            <a:r>
              <a:rPr sz="1867" spc="-67" dirty="0">
                <a:latin typeface="Trebuchet MS"/>
                <a:cs typeface="Trebuchet MS"/>
              </a:rPr>
              <a:t> </a:t>
            </a:r>
            <a:r>
              <a:rPr sz="1867" spc="-113" dirty="0">
                <a:latin typeface="Trebuchet MS"/>
                <a:cs typeface="Trebuchet MS"/>
              </a:rPr>
              <a:t>result</a:t>
            </a:r>
            <a:r>
              <a:rPr sz="1867" spc="-80" dirty="0">
                <a:latin typeface="Trebuchet MS"/>
                <a:cs typeface="Trebuchet MS"/>
              </a:rPr>
              <a:t> </a:t>
            </a:r>
            <a:r>
              <a:rPr sz="1867" spc="-107" dirty="0">
                <a:latin typeface="Trebuchet MS"/>
                <a:cs typeface="Trebuchet MS"/>
              </a:rPr>
              <a:t>table</a:t>
            </a:r>
            <a:r>
              <a:rPr sz="1867" spc="-127" dirty="0">
                <a:latin typeface="Trebuchet MS"/>
                <a:cs typeface="Trebuchet MS"/>
              </a:rPr>
              <a:t> </a:t>
            </a:r>
            <a:r>
              <a:rPr sz="1867" spc="-120" dirty="0">
                <a:latin typeface="Trebuchet MS"/>
                <a:cs typeface="Trebuchet MS"/>
              </a:rPr>
              <a:t>every</a:t>
            </a:r>
            <a:r>
              <a:rPr sz="1867" spc="-173" dirty="0">
                <a:latin typeface="Trebuchet MS"/>
                <a:cs typeface="Trebuchet MS"/>
              </a:rPr>
              <a:t> </a:t>
            </a:r>
            <a:r>
              <a:rPr sz="1867" spc="-140" dirty="0">
                <a:latin typeface="Trebuchet MS"/>
                <a:cs typeface="Trebuchet MS"/>
              </a:rPr>
              <a:t>time</a:t>
            </a:r>
            <a:endParaRPr sz="1867" dirty="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07106" y="5515497"/>
            <a:ext cx="9423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0" dirty="0">
                <a:latin typeface="Trebuchet MS"/>
                <a:cs typeface="Trebuchet MS"/>
              </a:rPr>
              <a:t>O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207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399867" y="4842933"/>
            <a:ext cx="3691467" cy="1202267"/>
            <a:chOff x="5549900" y="3632200"/>
            <a:chExt cx="2768600" cy="901700"/>
          </a:xfrm>
        </p:grpSpPr>
        <p:sp>
          <p:nvSpPr>
            <p:cNvPr id="40" name="object 40"/>
            <p:cNvSpPr/>
            <p:nvPr/>
          </p:nvSpPr>
          <p:spPr>
            <a:xfrm>
              <a:off x="6870701" y="3632200"/>
              <a:ext cx="127000" cy="506095"/>
            </a:xfrm>
            <a:custGeom>
              <a:avLst/>
              <a:gdLst/>
              <a:ahLst/>
              <a:cxnLst/>
              <a:rect l="l" t="t" r="r" b="b"/>
              <a:pathLst>
                <a:path w="127000" h="506095">
                  <a:moveTo>
                    <a:pt x="76198" y="0"/>
                  </a:moveTo>
                  <a:lnTo>
                    <a:pt x="50798" y="0"/>
                  </a:lnTo>
                  <a:lnTo>
                    <a:pt x="50800" y="419217"/>
                  </a:lnTo>
                  <a:lnTo>
                    <a:pt x="0" y="378578"/>
                  </a:lnTo>
                  <a:lnTo>
                    <a:pt x="63500" y="505578"/>
                  </a:lnTo>
                  <a:lnTo>
                    <a:pt x="127000" y="378577"/>
                  </a:lnTo>
                  <a:lnTo>
                    <a:pt x="76200" y="419217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762750" y="4133850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342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342900" y="3937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6762750" y="4133850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0" y="0"/>
                  </a:moveTo>
                  <a:lnTo>
                    <a:pt x="342900" y="0"/>
                  </a:lnTo>
                  <a:lnTo>
                    <a:pt x="3429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8064501" y="3632200"/>
              <a:ext cx="127000" cy="506095"/>
            </a:xfrm>
            <a:custGeom>
              <a:avLst/>
              <a:gdLst/>
              <a:ahLst/>
              <a:cxnLst/>
              <a:rect l="l" t="t" r="r" b="b"/>
              <a:pathLst>
                <a:path w="127000" h="506095">
                  <a:moveTo>
                    <a:pt x="76198" y="0"/>
                  </a:moveTo>
                  <a:lnTo>
                    <a:pt x="50798" y="0"/>
                  </a:lnTo>
                  <a:lnTo>
                    <a:pt x="50800" y="419217"/>
                  </a:lnTo>
                  <a:lnTo>
                    <a:pt x="0" y="378578"/>
                  </a:lnTo>
                  <a:lnTo>
                    <a:pt x="63500" y="505578"/>
                  </a:lnTo>
                  <a:lnTo>
                    <a:pt x="127000" y="378577"/>
                  </a:lnTo>
                  <a:lnTo>
                    <a:pt x="76200" y="419217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931150" y="4133850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3810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381000" y="3937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931150" y="4133850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0" y="0"/>
                  </a:moveTo>
                  <a:lnTo>
                    <a:pt x="381000" y="0"/>
                  </a:lnTo>
                  <a:lnTo>
                    <a:pt x="3810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5664201" y="3632200"/>
              <a:ext cx="127000" cy="506095"/>
            </a:xfrm>
            <a:custGeom>
              <a:avLst/>
              <a:gdLst/>
              <a:ahLst/>
              <a:cxnLst/>
              <a:rect l="l" t="t" r="r" b="b"/>
              <a:pathLst>
                <a:path w="127000" h="506095">
                  <a:moveTo>
                    <a:pt x="76198" y="0"/>
                  </a:moveTo>
                  <a:lnTo>
                    <a:pt x="50798" y="0"/>
                  </a:lnTo>
                  <a:lnTo>
                    <a:pt x="50800" y="419217"/>
                  </a:lnTo>
                  <a:lnTo>
                    <a:pt x="0" y="378578"/>
                  </a:lnTo>
                  <a:lnTo>
                    <a:pt x="63500" y="505578"/>
                  </a:lnTo>
                  <a:lnTo>
                    <a:pt x="127000" y="378577"/>
                  </a:lnTo>
                  <a:lnTo>
                    <a:pt x="76200" y="419217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5556250" y="4133850"/>
              <a:ext cx="355600" cy="393700"/>
            </a:xfrm>
            <a:custGeom>
              <a:avLst/>
              <a:gdLst/>
              <a:ahLst/>
              <a:cxnLst/>
              <a:rect l="l" t="t" r="r" b="b"/>
              <a:pathLst>
                <a:path w="355600" h="393700">
                  <a:moveTo>
                    <a:pt x="3556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355600" y="393700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5556250" y="4133850"/>
              <a:ext cx="355600" cy="393700"/>
            </a:xfrm>
            <a:custGeom>
              <a:avLst/>
              <a:gdLst/>
              <a:ahLst/>
              <a:cxnLst/>
              <a:rect l="l" t="t" r="r" b="b"/>
              <a:pathLst>
                <a:path w="355600" h="393700">
                  <a:moveTo>
                    <a:pt x="0" y="0"/>
                  </a:moveTo>
                  <a:lnTo>
                    <a:pt x="355600" y="0"/>
                  </a:lnTo>
                  <a:lnTo>
                    <a:pt x="3556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980756" y="5428272"/>
            <a:ext cx="927947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52396" marR="6773" indent="-135463">
              <a:lnSpc>
                <a:spcPct val="101200"/>
              </a:lnSpc>
              <a:spcBef>
                <a:spcPts val="107"/>
              </a:spcBef>
            </a:pPr>
            <a:r>
              <a:rPr sz="1867" spc="-87" dirty="0">
                <a:latin typeface="Trebuchet MS"/>
                <a:cs typeface="Trebuchet MS"/>
              </a:rPr>
              <a:t>c</a:t>
            </a:r>
            <a:r>
              <a:rPr sz="1867" spc="-113" dirty="0">
                <a:latin typeface="Trebuchet MS"/>
                <a:cs typeface="Trebuchet MS"/>
              </a:rPr>
              <a:t>o</a:t>
            </a:r>
            <a:r>
              <a:rPr sz="1867" spc="-93" dirty="0">
                <a:latin typeface="Trebuchet MS"/>
                <a:cs typeface="Trebuchet MS"/>
              </a:rPr>
              <a:t>m</a:t>
            </a:r>
            <a:r>
              <a:rPr sz="1867" spc="20" dirty="0">
                <a:latin typeface="Trebuchet MS"/>
                <a:cs typeface="Trebuchet MS"/>
              </a:rPr>
              <a:t>p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87" dirty="0">
                <a:latin typeface="Trebuchet MS"/>
                <a:cs typeface="Trebuchet MS"/>
              </a:rPr>
              <a:t>e  </a:t>
            </a:r>
            <a:r>
              <a:rPr sz="1867" spc="-107" dirty="0">
                <a:latin typeface="Trebuchet MS"/>
                <a:cs typeface="Trebuchet MS"/>
              </a:rPr>
              <a:t>output</a:t>
            </a:r>
            <a:endParaRPr sz="18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0934" y="1140870"/>
            <a:ext cx="222197" cy="2710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42291" y="1404502"/>
            <a:ext cx="16425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100" dirty="0">
                <a:latin typeface="Trebuchet MS"/>
                <a:cs typeface="Trebuchet MS"/>
              </a:rPr>
              <a:t>1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7595" y="732472"/>
            <a:ext cx="2103967" cy="970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60943" marR="6773" indent="-944856">
              <a:lnSpc>
                <a:spcPct val="154600"/>
              </a:lnSpc>
              <a:spcBef>
                <a:spcPts val="133"/>
              </a:spcBef>
            </a:pPr>
            <a:r>
              <a:rPr sz="2133" spc="-220" dirty="0">
                <a:latin typeface="Trebuchet MS"/>
                <a:cs typeface="Trebuchet MS"/>
              </a:rPr>
              <a:t>T</a:t>
            </a:r>
            <a:r>
              <a:rPr sz="2133" spc="-127" dirty="0">
                <a:latin typeface="Trebuchet MS"/>
                <a:cs typeface="Trebuchet MS"/>
              </a:rPr>
              <a:t>r</a:t>
            </a:r>
            <a:r>
              <a:rPr sz="2133" spc="-80" dirty="0">
                <a:latin typeface="Trebuchet MS"/>
                <a:cs typeface="Trebuchet MS"/>
              </a:rPr>
              <a:t>i</a:t>
            </a:r>
            <a:r>
              <a:rPr sz="2133" spc="-7" dirty="0">
                <a:latin typeface="Trebuchet MS"/>
                <a:cs typeface="Trebuchet MS"/>
              </a:rPr>
              <a:t>gg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320" dirty="0">
                <a:latin typeface="Trebuchet MS"/>
                <a:cs typeface="Trebuchet MS"/>
              </a:rPr>
              <a:t>:</a:t>
            </a:r>
            <a:r>
              <a:rPr sz="2133" spc="-313" dirty="0">
                <a:latin typeface="Trebuchet MS"/>
                <a:cs typeface="Trebuchet MS"/>
              </a:rPr>
              <a:t> 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13" dirty="0">
                <a:latin typeface="Trebuchet MS"/>
                <a:cs typeface="Trebuchet MS"/>
              </a:rPr>
              <a:t>v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167" dirty="0">
                <a:latin typeface="Trebuchet MS"/>
                <a:cs typeface="Trebuchet MS"/>
              </a:rPr>
              <a:t>r</a:t>
            </a:r>
            <a:r>
              <a:rPr sz="2133" spc="-127" dirty="0">
                <a:latin typeface="Trebuchet MS"/>
                <a:cs typeface="Trebuchet MS"/>
              </a:rPr>
              <a:t>y</a:t>
            </a:r>
            <a:r>
              <a:rPr sz="2133" spc="-240" dirty="0">
                <a:latin typeface="Trebuchet MS"/>
                <a:cs typeface="Trebuchet MS"/>
              </a:rPr>
              <a:t> </a:t>
            </a:r>
            <a:r>
              <a:rPr sz="2133" spc="-100" dirty="0">
                <a:latin typeface="Trebuchet MS"/>
                <a:cs typeface="Trebuchet MS"/>
              </a:rPr>
              <a:t>1</a:t>
            </a:r>
            <a:r>
              <a:rPr sz="2133" spc="-200" dirty="0">
                <a:latin typeface="Trebuchet MS"/>
                <a:cs typeface="Trebuchet MS"/>
              </a:rPr>
              <a:t> </a:t>
            </a:r>
            <a:r>
              <a:rPr sz="2133" spc="-67" dirty="0">
                <a:latin typeface="Trebuchet MS"/>
                <a:cs typeface="Trebuchet MS"/>
              </a:rPr>
              <a:t>s</a:t>
            </a:r>
            <a:r>
              <a:rPr sz="2133" spc="-100" dirty="0">
                <a:latin typeface="Trebuchet MS"/>
                <a:cs typeface="Trebuchet MS"/>
              </a:rPr>
              <a:t>e</a:t>
            </a:r>
            <a:r>
              <a:rPr sz="2133" spc="-73" dirty="0">
                <a:latin typeface="Trebuchet MS"/>
                <a:cs typeface="Trebuchet MS"/>
              </a:rPr>
              <a:t>c  </a:t>
            </a:r>
            <a:r>
              <a:rPr sz="2133" spc="-100" dirty="0">
                <a:latin typeface="Trebuchet MS"/>
                <a:cs typeface="Trebuchet MS"/>
              </a:rPr>
              <a:t>2</a:t>
            </a:r>
            <a:endParaRPr sz="2133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19702" y="1412298"/>
            <a:ext cx="16425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100" dirty="0">
                <a:latin typeface="Trebuchet MS"/>
                <a:cs typeface="Trebuchet MS"/>
              </a:rPr>
              <a:t>3</a:t>
            </a:r>
            <a:endParaRPr sz="2133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99867" y="1794934"/>
            <a:ext cx="2065867" cy="3064933"/>
            <a:chOff x="5549900" y="1346200"/>
            <a:chExt cx="1549400" cy="2298700"/>
          </a:xfrm>
        </p:grpSpPr>
        <p:sp>
          <p:nvSpPr>
            <p:cNvPr id="9" name="object 9"/>
            <p:cNvSpPr/>
            <p:nvPr/>
          </p:nvSpPr>
          <p:spPr>
            <a:xfrm>
              <a:off x="5651501" y="1790700"/>
              <a:ext cx="127000" cy="1440815"/>
            </a:xfrm>
            <a:custGeom>
              <a:avLst/>
              <a:gdLst/>
              <a:ahLst/>
              <a:cxnLst/>
              <a:rect l="l" t="t" r="r" b="b"/>
              <a:pathLst>
                <a:path w="127000" h="1440814">
                  <a:moveTo>
                    <a:pt x="0" y="1313789"/>
                  </a:moveTo>
                  <a:lnTo>
                    <a:pt x="63500" y="1440789"/>
                  </a:lnTo>
                  <a:lnTo>
                    <a:pt x="101600" y="1364589"/>
                  </a:lnTo>
                  <a:lnTo>
                    <a:pt x="63498" y="1364588"/>
                  </a:lnTo>
                  <a:lnTo>
                    <a:pt x="101600" y="1364588"/>
                  </a:lnTo>
                  <a:lnTo>
                    <a:pt x="106680" y="1354428"/>
                  </a:lnTo>
                  <a:lnTo>
                    <a:pt x="50800" y="1354428"/>
                  </a:lnTo>
                  <a:lnTo>
                    <a:pt x="0" y="1313789"/>
                  </a:lnTo>
                  <a:close/>
                </a:path>
                <a:path w="127000" h="1440814">
                  <a:moveTo>
                    <a:pt x="76198" y="0"/>
                  </a:moveTo>
                  <a:lnTo>
                    <a:pt x="50798" y="0"/>
                  </a:lnTo>
                  <a:lnTo>
                    <a:pt x="50800" y="1354428"/>
                  </a:lnTo>
                  <a:lnTo>
                    <a:pt x="76200" y="1354428"/>
                  </a:lnTo>
                  <a:lnTo>
                    <a:pt x="76198" y="0"/>
                  </a:lnTo>
                  <a:close/>
                </a:path>
                <a:path w="127000" h="1440814">
                  <a:moveTo>
                    <a:pt x="127000" y="1313789"/>
                  </a:moveTo>
                  <a:lnTo>
                    <a:pt x="76200" y="1354428"/>
                  </a:lnTo>
                  <a:lnTo>
                    <a:pt x="106680" y="1354428"/>
                  </a:lnTo>
                  <a:lnTo>
                    <a:pt x="127000" y="1313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56250" y="3232150"/>
              <a:ext cx="342900" cy="406400"/>
            </a:xfrm>
            <a:custGeom>
              <a:avLst/>
              <a:gdLst/>
              <a:ahLst/>
              <a:cxnLst/>
              <a:rect l="l" t="t" r="r" b="b"/>
              <a:pathLst>
                <a:path w="342900" h="406400">
                  <a:moveTo>
                    <a:pt x="3429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342900" y="4064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DAEB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556250" y="3232150"/>
              <a:ext cx="342900" cy="406400"/>
            </a:xfrm>
            <a:custGeom>
              <a:avLst/>
              <a:gdLst/>
              <a:ahLst/>
              <a:cxnLst/>
              <a:rect l="l" t="t" r="r" b="b"/>
              <a:pathLst>
                <a:path w="342900" h="406400">
                  <a:moveTo>
                    <a:pt x="0" y="0"/>
                  </a:moveTo>
                  <a:lnTo>
                    <a:pt x="342900" y="0"/>
                  </a:lnTo>
                  <a:lnTo>
                    <a:pt x="342900" y="406400"/>
                  </a:lnTo>
                  <a:lnTo>
                    <a:pt x="0" y="406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1501" y="1346200"/>
              <a:ext cx="127000" cy="353695"/>
            </a:xfrm>
            <a:custGeom>
              <a:avLst/>
              <a:gdLst/>
              <a:ahLst/>
              <a:cxnLst/>
              <a:rect l="l" t="t" r="r" b="b"/>
              <a:pathLst>
                <a:path w="127000" h="353694">
                  <a:moveTo>
                    <a:pt x="0" y="226207"/>
                  </a:moveTo>
                  <a:lnTo>
                    <a:pt x="63500" y="353207"/>
                  </a:lnTo>
                  <a:lnTo>
                    <a:pt x="101600" y="277007"/>
                  </a:lnTo>
                  <a:lnTo>
                    <a:pt x="63500" y="277007"/>
                  </a:lnTo>
                  <a:lnTo>
                    <a:pt x="0" y="226207"/>
                  </a:lnTo>
                  <a:close/>
                </a:path>
                <a:path w="127000" h="353694">
                  <a:moveTo>
                    <a:pt x="127000" y="226207"/>
                  </a:moveTo>
                  <a:lnTo>
                    <a:pt x="63500" y="277007"/>
                  </a:lnTo>
                  <a:lnTo>
                    <a:pt x="101600" y="277007"/>
                  </a:lnTo>
                  <a:lnTo>
                    <a:pt x="127000" y="226207"/>
                  </a:lnTo>
                  <a:close/>
                </a:path>
                <a:path w="127000" h="353694">
                  <a:moveTo>
                    <a:pt x="76198" y="0"/>
                  </a:moveTo>
                  <a:lnTo>
                    <a:pt x="50798" y="0"/>
                  </a:lnTo>
                  <a:lnTo>
                    <a:pt x="50798" y="203200"/>
                  </a:lnTo>
                  <a:lnTo>
                    <a:pt x="76198" y="203200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6250" y="1720850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342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342900" y="3937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56250" y="1720850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0" y="0"/>
                  </a:moveTo>
                  <a:lnTo>
                    <a:pt x="342900" y="0"/>
                  </a:lnTo>
                  <a:lnTo>
                    <a:pt x="3429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0050" y="1720850"/>
              <a:ext cx="342900" cy="723900"/>
            </a:xfrm>
            <a:custGeom>
              <a:avLst/>
              <a:gdLst/>
              <a:ahLst/>
              <a:cxnLst/>
              <a:rect l="l" t="t" r="r" b="b"/>
              <a:pathLst>
                <a:path w="342900" h="723900">
                  <a:moveTo>
                    <a:pt x="3429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342900" y="7239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0050" y="1720850"/>
              <a:ext cx="342900" cy="723900"/>
            </a:xfrm>
            <a:custGeom>
              <a:avLst/>
              <a:gdLst/>
              <a:ahLst/>
              <a:cxnLst/>
              <a:rect l="l" t="t" r="r" b="b"/>
              <a:pathLst>
                <a:path w="342900" h="723900">
                  <a:moveTo>
                    <a:pt x="0" y="0"/>
                  </a:moveTo>
                  <a:lnTo>
                    <a:pt x="342900" y="0"/>
                  </a:lnTo>
                  <a:lnTo>
                    <a:pt x="342900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0" y="1358899"/>
              <a:ext cx="127000" cy="1858645"/>
            </a:xfrm>
            <a:custGeom>
              <a:avLst/>
              <a:gdLst/>
              <a:ahLst/>
              <a:cxnLst/>
              <a:rect l="l" t="t" r="r" b="b"/>
              <a:pathLst>
                <a:path w="127000" h="1858645">
                  <a:moveTo>
                    <a:pt x="76200" y="0"/>
                  </a:moveTo>
                  <a:lnTo>
                    <a:pt x="50800" y="0"/>
                  </a:lnTo>
                  <a:lnTo>
                    <a:pt x="50800" y="203200"/>
                  </a:lnTo>
                  <a:lnTo>
                    <a:pt x="76200" y="203200"/>
                  </a:lnTo>
                  <a:lnTo>
                    <a:pt x="76200" y="0"/>
                  </a:lnTo>
                  <a:close/>
                </a:path>
                <a:path w="127000" h="1858645">
                  <a:moveTo>
                    <a:pt x="127000" y="1731175"/>
                  </a:moveTo>
                  <a:lnTo>
                    <a:pt x="76200" y="1771815"/>
                  </a:lnTo>
                  <a:lnTo>
                    <a:pt x="76200" y="1079500"/>
                  </a:lnTo>
                  <a:lnTo>
                    <a:pt x="50800" y="1079500"/>
                  </a:lnTo>
                  <a:lnTo>
                    <a:pt x="50800" y="1771815"/>
                  </a:lnTo>
                  <a:lnTo>
                    <a:pt x="0" y="1731175"/>
                  </a:lnTo>
                  <a:lnTo>
                    <a:pt x="63500" y="1858175"/>
                  </a:lnTo>
                  <a:lnTo>
                    <a:pt x="127000" y="1731175"/>
                  </a:lnTo>
                  <a:close/>
                </a:path>
                <a:path w="127000" h="1858645">
                  <a:moveTo>
                    <a:pt x="127000" y="226212"/>
                  </a:moveTo>
                  <a:lnTo>
                    <a:pt x="63500" y="277012"/>
                  </a:lnTo>
                  <a:lnTo>
                    <a:pt x="0" y="226212"/>
                  </a:lnTo>
                  <a:lnTo>
                    <a:pt x="63500" y="353212"/>
                  </a:lnTo>
                  <a:lnTo>
                    <a:pt x="101600" y="277012"/>
                  </a:lnTo>
                  <a:lnTo>
                    <a:pt x="127000" y="22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750050" y="3232150"/>
              <a:ext cx="342900" cy="406400"/>
            </a:xfrm>
            <a:custGeom>
              <a:avLst/>
              <a:gdLst/>
              <a:ahLst/>
              <a:cxnLst/>
              <a:rect l="l" t="t" r="r" b="b"/>
              <a:pathLst>
                <a:path w="342900" h="406400">
                  <a:moveTo>
                    <a:pt x="3429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342900" y="4064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50050" y="3232150"/>
              <a:ext cx="342900" cy="406400"/>
            </a:xfrm>
            <a:custGeom>
              <a:avLst/>
              <a:gdLst/>
              <a:ahLst/>
              <a:cxnLst/>
              <a:rect l="l" t="t" r="r" b="b"/>
              <a:pathLst>
                <a:path w="342900" h="406400">
                  <a:moveTo>
                    <a:pt x="0" y="0"/>
                  </a:moveTo>
                  <a:lnTo>
                    <a:pt x="342900" y="0"/>
                  </a:lnTo>
                  <a:lnTo>
                    <a:pt x="342900" y="406400"/>
                  </a:lnTo>
                  <a:lnTo>
                    <a:pt x="0" y="406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10203" y="4164091"/>
            <a:ext cx="719667" cy="810757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6773" indent="33866" algn="just">
              <a:lnSpc>
                <a:spcPct val="99400"/>
              </a:lnSpc>
              <a:spcBef>
                <a:spcPts val="147"/>
              </a:spcBef>
            </a:pPr>
            <a:r>
              <a:rPr sz="1733" spc="-67" dirty="0">
                <a:latin typeface="Trebuchet MS"/>
                <a:cs typeface="Trebuchet MS"/>
              </a:rPr>
              <a:t>output </a:t>
            </a:r>
            <a:r>
              <a:rPr sz="1733" spc="-507" dirty="0">
                <a:latin typeface="Trebuchet MS"/>
                <a:cs typeface="Trebuchet MS"/>
              </a:rPr>
              <a:t> </a:t>
            </a:r>
            <a:r>
              <a:rPr sz="1733" spc="-140" dirty="0">
                <a:latin typeface="Trebuchet MS"/>
                <a:cs typeface="Trebuchet MS"/>
              </a:rPr>
              <a:t>f</a:t>
            </a:r>
            <a:r>
              <a:rPr sz="1733" spc="-113" dirty="0">
                <a:latin typeface="Trebuchet MS"/>
                <a:cs typeface="Trebuchet MS"/>
              </a:rPr>
              <a:t>o</a:t>
            </a:r>
            <a:r>
              <a:rPr sz="1733" spc="-127" dirty="0">
                <a:latin typeface="Trebuchet MS"/>
                <a:cs typeface="Trebuchet MS"/>
              </a:rPr>
              <a:t>r</a:t>
            </a:r>
            <a:r>
              <a:rPr sz="1733" spc="-140" dirty="0">
                <a:latin typeface="Trebuchet MS"/>
                <a:cs typeface="Trebuchet MS"/>
              </a:rPr>
              <a:t> </a:t>
            </a: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33" dirty="0">
                <a:latin typeface="Trebuchet MS"/>
                <a:cs typeface="Trebuchet MS"/>
              </a:rPr>
              <a:t>a  </a:t>
            </a:r>
            <a:r>
              <a:rPr sz="1733" spc="-13" dirty="0">
                <a:latin typeface="Trebuchet MS"/>
                <a:cs typeface="Trebuchet MS"/>
              </a:rPr>
              <a:t>u</a:t>
            </a:r>
            <a:r>
              <a:rPr sz="1733" spc="-27" dirty="0">
                <a:latin typeface="Trebuchet MS"/>
                <a:cs typeface="Trebuchet MS"/>
              </a:rPr>
              <a:t>p</a:t>
            </a:r>
            <a:r>
              <a:rPr sz="1733" spc="-133" dirty="0">
                <a:latin typeface="Trebuchet MS"/>
                <a:cs typeface="Trebuchet MS"/>
              </a:rPr>
              <a:t> 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7" dirty="0">
                <a:latin typeface="Trebuchet MS"/>
                <a:cs typeface="Trebuchet MS"/>
              </a:rPr>
              <a:t>o</a:t>
            </a:r>
            <a:r>
              <a:rPr sz="1733" spc="-253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1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3430" y="4282135"/>
            <a:ext cx="8068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2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e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80" dirty="0">
                <a:latin typeface="Trebuchet MS"/>
                <a:cs typeface="Trebuchet MS"/>
              </a:rPr>
              <a:t>l</a:t>
            </a:r>
            <a:r>
              <a:rPr sz="2400" spc="-207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67619" y="3148587"/>
            <a:ext cx="721480" cy="79417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6933">
              <a:lnSpc>
                <a:spcPts val="2867"/>
              </a:lnSpc>
            </a:pPr>
            <a:r>
              <a:rPr sz="2400" spc="33" dirty="0">
                <a:latin typeface="Trebuchet MS"/>
                <a:cs typeface="Trebuchet MS"/>
              </a:rPr>
              <a:t>Q</a:t>
            </a:r>
            <a:r>
              <a:rPr sz="2400" spc="60" dirty="0">
                <a:latin typeface="Trebuchet MS"/>
                <a:cs typeface="Trebuchet MS"/>
              </a:rPr>
              <a:t>u</a:t>
            </a:r>
            <a:r>
              <a:rPr sz="2400" spc="40" dirty="0">
                <a:latin typeface="Trebuchet MS"/>
                <a:cs typeface="Trebuchet MS"/>
              </a:rPr>
              <a:t>er</a:t>
            </a:r>
            <a:r>
              <a:rPr sz="2400" dirty="0"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3429" y="1555493"/>
            <a:ext cx="65532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47" dirty="0">
                <a:latin typeface="Trebuchet MS"/>
                <a:cs typeface="Trebuchet MS"/>
              </a:rPr>
              <a:t>T</a:t>
            </a:r>
            <a:r>
              <a:rPr sz="2400" spc="-113" dirty="0">
                <a:latin typeface="Trebuchet MS"/>
                <a:cs typeface="Trebuchet MS"/>
              </a:rPr>
              <a:t>i</a:t>
            </a:r>
            <a:r>
              <a:rPr sz="2400" dirty="0">
                <a:latin typeface="Trebuchet MS"/>
                <a:cs typeface="Trebuchet MS"/>
              </a:rPr>
              <a:t>m</a:t>
            </a:r>
            <a:r>
              <a:rPr sz="2400" spc="-152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00111" y="2429027"/>
            <a:ext cx="729827" cy="54200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195" marR="6773" indent="-186262">
              <a:lnSpc>
                <a:spcPct val="102600"/>
              </a:lnSpc>
              <a:spcBef>
                <a:spcPts val="80"/>
              </a:spcBef>
            </a:pP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47" dirty="0">
                <a:latin typeface="Trebuchet MS"/>
                <a:cs typeface="Trebuchet MS"/>
              </a:rPr>
              <a:t>a</a:t>
            </a:r>
            <a:r>
              <a:rPr sz="1733" spc="-60" dirty="0">
                <a:latin typeface="Trebuchet MS"/>
                <a:cs typeface="Trebuchet MS"/>
              </a:rPr>
              <a:t> </a:t>
            </a:r>
            <a:r>
              <a:rPr sz="1733" spc="-20" dirty="0">
                <a:latin typeface="Trebuchet MS"/>
                <a:cs typeface="Trebuchet MS"/>
              </a:rPr>
              <a:t>up  </a:t>
            </a:r>
            <a:r>
              <a:rPr sz="1733" spc="-80" dirty="0">
                <a:latin typeface="Trebuchet MS"/>
                <a:cs typeface="Trebuchet MS"/>
              </a:rPr>
              <a:t>t</a:t>
            </a:r>
            <a:r>
              <a:rPr sz="1733" spc="-87" dirty="0">
                <a:latin typeface="Trebuchet MS"/>
                <a:cs typeface="Trebuchet MS"/>
              </a:rPr>
              <a:t>o</a:t>
            </a:r>
            <a:r>
              <a:rPr sz="1733" spc="-120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1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3429" y="2378069"/>
            <a:ext cx="704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93" dirty="0">
                <a:latin typeface="Trebuchet MS"/>
                <a:cs typeface="Trebuchet MS"/>
              </a:rPr>
              <a:t>I</a:t>
            </a:r>
            <a:r>
              <a:rPr sz="2400" spc="-33" dirty="0">
                <a:latin typeface="Trebuchet MS"/>
                <a:cs typeface="Trebuchet MS"/>
              </a:rPr>
              <a:t>n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207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95336" y="2429027"/>
            <a:ext cx="729827" cy="54200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195" marR="6773" indent="-186262">
              <a:lnSpc>
                <a:spcPct val="102600"/>
              </a:lnSpc>
              <a:spcBef>
                <a:spcPts val="80"/>
              </a:spcBef>
            </a:pP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47" dirty="0">
                <a:latin typeface="Trebuchet MS"/>
                <a:cs typeface="Trebuchet MS"/>
              </a:rPr>
              <a:t>a</a:t>
            </a:r>
            <a:r>
              <a:rPr sz="1733" spc="-60" dirty="0">
                <a:latin typeface="Trebuchet MS"/>
                <a:cs typeface="Trebuchet MS"/>
              </a:rPr>
              <a:t> </a:t>
            </a:r>
            <a:r>
              <a:rPr sz="1733" spc="-20" dirty="0">
                <a:latin typeface="Trebuchet MS"/>
                <a:cs typeface="Trebuchet MS"/>
              </a:rPr>
              <a:t>up  </a:t>
            </a:r>
            <a:r>
              <a:rPr sz="1733" spc="-80" dirty="0">
                <a:latin typeface="Trebuchet MS"/>
                <a:cs typeface="Trebuchet MS"/>
              </a:rPr>
              <a:t>t</a:t>
            </a:r>
            <a:r>
              <a:rPr sz="1733" spc="-87" dirty="0">
                <a:latin typeface="Trebuchet MS"/>
                <a:cs typeface="Trebuchet MS"/>
              </a:rPr>
              <a:t>o</a:t>
            </a:r>
            <a:r>
              <a:rPr sz="1733" spc="-120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2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08476" y="4164092"/>
            <a:ext cx="719667" cy="810757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6773" indent="33866" algn="just">
              <a:lnSpc>
                <a:spcPct val="99400"/>
              </a:lnSpc>
              <a:spcBef>
                <a:spcPts val="147"/>
              </a:spcBef>
            </a:pPr>
            <a:r>
              <a:rPr sz="1733" spc="-67" dirty="0">
                <a:latin typeface="Trebuchet MS"/>
                <a:cs typeface="Trebuchet MS"/>
              </a:rPr>
              <a:t>output </a:t>
            </a:r>
            <a:r>
              <a:rPr sz="1733" spc="-507" dirty="0">
                <a:latin typeface="Trebuchet MS"/>
                <a:cs typeface="Trebuchet MS"/>
              </a:rPr>
              <a:t> </a:t>
            </a:r>
            <a:r>
              <a:rPr sz="1733" spc="-140" dirty="0">
                <a:latin typeface="Trebuchet MS"/>
                <a:cs typeface="Trebuchet MS"/>
              </a:rPr>
              <a:t>f</a:t>
            </a:r>
            <a:r>
              <a:rPr sz="1733" spc="-113" dirty="0">
                <a:latin typeface="Trebuchet MS"/>
                <a:cs typeface="Trebuchet MS"/>
              </a:rPr>
              <a:t>o</a:t>
            </a:r>
            <a:r>
              <a:rPr sz="1733" spc="-127" dirty="0">
                <a:latin typeface="Trebuchet MS"/>
                <a:cs typeface="Trebuchet MS"/>
              </a:rPr>
              <a:t>r</a:t>
            </a:r>
            <a:r>
              <a:rPr sz="1733" spc="-140" dirty="0">
                <a:latin typeface="Trebuchet MS"/>
                <a:cs typeface="Trebuchet MS"/>
              </a:rPr>
              <a:t> </a:t>
            </a: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33" dirty="0">
                <a:latin typeface="Trebuchet MS"/>
                <a:cs typeface="Trebuchet MS"/>
              </a:rPr>
              <a:t>a  </a:t>
            </a:r>
            <a:r>
              <a:rPr sz="1733" spc="-13" dirty="0">
                <a:latin typeface="Trebuchet MS"/>
                <a:cs typeface="Trebuchet MS"/>
              </a:rPr>
              <a:t>u</a:t>
            </a:r>
            <a:r>
              <a:rPr sz="1733" spc="-27" dirty="0">
                <a:latin typeface="Trebuchet MS"/>
                <a:cs typeface="Trebuchet MS"/>
              </a:rPr>
              <a:t>p</a:t>
            </a:r>
            <a:r>
              <a:rPr sz="1733" spc="-133" dirty="0">
                <a:latin typeface="Trebuchet MS"/>
                <a:cs typeface="Trebuchet MS"/>
              </a:rPr>
              <a:t> 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7" dirty="0">
                <a:latin typeface="Trebuchet MS"/>
                <a:cs typeface="Trebuchet MS"/>
              </a:rPr>
              <a:t>o</a:t>
            </a:r>
            <a:r>
              <a:rPr sz="1733" spc="-253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2</a:t>
            </a:r>
            <a:endParaRPr sz="1733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583333" y="1794933"/>
            <a:ext cx="491067" cy="3048000"/>
            <a:chOff x="7937500" y="1346200"/>
            <a:chExt cx="368300" cy="2286000"/>
          </a:xfrm>
        </p:grpSpPr>
        <p:sp>
          <p:nvSpPr>
            <p:cNvPr id="29" name="object 29"/>
            <p:cNvSpPr/>
            <p:nvPr/>
          </p:nvSpPr>
          <p:spPr>
            <a:xfrm>
              <a:off x="7943850" y="1720850"/>
              <a:ext cx="355600" cy="1193800"/>
            </a:xfrm>
            <a:custGeom>
              <a:avLst/>
              <a:gdLst/>
              <a:ahLst/>
              <a:cxnLst/>
              <a:rect l="l" t="t" r="r" b="b"/>
              <a:pathLst>
                <a:path w="355600" h="1193800">
                  <a:moveTo>
                    <a:pt x="355600" y="0"/>
                  </a:moveTo>
                  <a:lnTo>
                    <a:pt x="0" y="0"/>
                  </a:lnTo>
                  <a:lnTo>
                    <a:pt x="0" y="1193800"/>
                  </a:lnTo>
                  <a:lnTo>
                    <a:pt x="355600" y="1193800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943850" y="1720850"/>
              <a:ext cx="355600" cy="1193800"/>
            </a:xfrm>
            <a:custGeom>
              <a:avLst/>
              <a:gdLst/>
              <a:ahLst/>
              <a:cxnLst/>
              <a:rect l="l" t="t" r="r" b="b"/>
              <a:pathLst>
                <a:path w="355600" h="1193800">
                  <a:moveTo>
                    <a:pt x="0" y="0"/>
                  </a:moveTo>
                  <a:lnTo>
                    <a:pt x="355600" y="0"/>
                  </a:lnTo>
                  <a:lnTo>
                    <a:pt x="355600" y="1193800"/>
                  </a:lnTo>
                  <a:lnTo>
                    <a:pt x="0" y="1193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51800" y="1346199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80">
                  <a:moveTo>
                    <a:pt x="76200" y="0"/>
                  </a:moveTo>
                  <a:lnTo>
                    <a:pt x="50800" y="0"/>
                  </a:lnTo>
                  <a:lnTo>
                    <a:pt x="50800" y="203200"/>
                  </a:lnTo>
                  <a:lnTo>
                    <a:pt x="76200" y="203200"/>
                  </a:lnTo>
                  <a:lnTo>
                    <a:pt x="76200" y="0"/>
                  </a:lnTo>
                  <a:close/>
                </a:path>
                <a:path w="127000" h="1884680">
                  <a:moveTo>
                    <a:pt x="127000" y="1757603"/>
                  </a:moveTo>
                  <a:lnTo>
                    <a:pt x="76200" y="1798243"/>
                  </a:lnTo>
                  <a:lnTo>
                    <a:pt x="76200" y="1562100"/>
                  </a:lnTo>
                  <a:lnTo>
                    <a:pt x="50800" y="1562100"/>
                  </a:lnTo>
                  <a:lnTo>
                    <a:pt x="50800" y="1798243"/>
                  </a:lnTo>
                  <a:lnTo>
                    <a:pt x="0" y="1757603"/>
                  </a:lnTo>
                  <a:lnTo>
                    <a:pt x="63500" y="1884603"/>
                  </a:lnTo>
                  <a:lnTo>
                    <a:pt x="127000" y="1757603"/>
                  </a:lnTo>
                  <a:close/>
                </a:path>
                <a:path w="127000" h="1884680">
                  <a:moveTo>
                    <a:pt x="127000" y="226212"/>
                  </a:moveTo>
                  <a:lnTo>
                    <a:pt x="63500" y="277012"/>
                  </a:lnTo>
                  <a:lnTo>
                    <a:pt x="0" y="226212"/>
                  </a:lnTo>
                  <a:lnTo>
                    <a:pt x="63500" y="353212"/>
                  </a:lnTo>
                  <a:lnTo>
                    <a:pt x="101600" y="277012"/>
                  </a:lnTo>
                  <a:lnTo>
                    <a:pt x="127000" y="22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943850" y="3219450"/>
              <a:ext cx="355600" cy="406400"/>
            </a:xfrm>
            <a:custGeom>
              <a:avLst/>
              <a:gdLst/>
              <a:ahLst/>
              <a:cxnLst/>
              <a:rect l="l" t="t" r="r" b="b"/>
              <a:pathLst>
                <a:path w="355600" h="406400">
                  <a:moveTo>
                    <a:pt x="355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355600" y="406400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943850" y="3219450"/>
              <a:ext cx="355600" cy="406400"/>
            </a:xfrm>
            <a:custGeom>
              <a:avLst/>
              <a:gdLst/>
              <a:ahLst/>
              <a:cxnLst/>
              <a:rect l="l" t="t" r="r" b="b"/>
              <a:pathLst>
                <a:path w="355600" h="406400">
                  <a:moveTo>
                    <a:pt x="0" y="0"/>
                  </a:moveTo>
                  <a:lnTo>
                    <a:pt x="355600" y="0"/>
                  </a:lnTo>
                  <a:lnTo>
                    <a:pt x="355600" y="406400"/>
                  </a:lnTo>
                  <a:lnTo>
                    <a:pt x="0" y="406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794852" y="2429028"/>
            <a:ext cx="729827" cy="54200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195" marR="6773" indent="-186262">
              <a:lnSpc>
                <a:spcPct val="102600"/>
              </a:lnSpc>
              <a:spcBef>
                <a:spcPts val="80"/>
              </a:spcBef>
            </a:pP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47" dirty="0">
                <a:latin typeface="Trebuchet MS"/>
                <a:cs typeface="Trebuchet MS"/>
              </a:rPr>
              <a:t>a</a:t>
            </a:r>
            <a:r>
              <a:rPr sz="1733" spc="-60" dirty="0">
                <a:latin typeface="Trebuchet MS"/>
                <a:cs typeface="Trebuchet MS"/>
              </a:rPr>
              <a:t> </a:t>
            </a:r>
            <a:r>
              <a:rPr sz="1733" spc="-20" dirty="0">
                <a:latin typeface="Trebuchet MS"/>
                <a:cs typeface="Trebuchet MS"/>
              </a:rPr>
              <a:t>up  </a:t>
            </a:r>
            <a:r>
              <a:rPr sz="1733" spc="-80" dirty="0">
                <a:latin typeface="Trebuchet MS"/>
                <a:cs typeface="Trebuchet MS"/>
              </a:rPr>
              <a:t>t</a:t>
            </a:r>
            <a:r>
              <a:rPr sz="1733" spc="-87" dirty="0">
                <a:latin typeface="Trebuchet MS"/>
                <a:cs typeface="Trebuchet MS"/>
              </a:rPr>
              <a:t>o</a:t>
            </a:r>
            <a:r>
              <a:rPr sz="1733" spc="-120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3</a:t>
            </a:r>
            <a:endParaRPr sz="1733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16465" y="4164091"/>
            <a:ext cx="719667" cy="810757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6773" indent="33866" algn="just">
              <a:lnSpc>
                <a:spcPct val="99400"/>
              </a:lnSpc>
              <a:spcBef>
                <a:spcPts val="147"/>
              </a:spcBef>
            </a:pPr>
            <a:r>
              <a:rPr sz="1733" spc="-67" dirty="0">
                <a:latin typeface="Trebuchet MS"/>
                <a:cs typeface="Trebuchet MS"/>
              </a:rPr>
              <a:t>output </a:t>
            </a:r>
            <a:r>
              <a:rPr sz="1733" spc="-507" dirty="0">
                <a:latin typeface="Trebuchet MS"/>
                <a:cs typeface="Trebuchet MS"/>
              </a:rPr>
              <a:t> </a:t>
            </a:r>
            <a:r>
              <a:rPr sz="1733" spc="-140" dirty="0">
                <a:latin typeface="Trebuchet MS"/>
                <a:cs typeface="Trebuchet MS"/>
              </a:rPr>
              <a:t>f</a:t>
            </a:r>
            <a:r>
              <a:rPr sz="1733" spc="-113" dirty="0">
                <a:latin typeface="Trebuchet MS"/>
                <a:cs typeface="Trebuchet MS"/>
              </a:rPr>
              <a:t>o</a:t>
            </a:r>
            <a:r>
              <a:rPr sz="1733" spc="-127" dirty="0">
                <a:latin typeface="Trebuchet MS"/>
                <a:cs typeface="Trebuchet MS"/>
              </a:rPr>
              <a:t>r</a:t>
            </a:r>
            <a:r>
              <a:rPr sz="1733" spc="-140" dirty="0">
                <a:latin typeface="Trebuchet MS"/>
                <a:cs typeface="Trebuchet MS"/>
              </a:rPr>
              <a:t> </a:t>
            </a:r>
            <a:r>
              <a:rPr sz="1733" spc="-53" dirty="0">
                <a:latin typeface="Trebuchet MS"/>
                <a:cs typeface="Trebuchet MS"/>
              </a:rPr>
              <a:t>d</a:t>
            </a:r>
            <a:r>
              <a:rPr sz="1733" spc="-100" dirty="0">
                <a:latin typeface="Trebuchet MS"/>
                <a:cs typeface="Trebuchet MS"/>
              </a:rPr>
              <a:t>a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33" dirty="0">
                <a:latin typeface="Trebuchet MS"/>
                <a:cs typeface="Trebuchet MS"/>
              </a:rPr>
              <a:t>a  </a:t>
            </a:r>
            <a:r>
              <a:rPr sz="1733" spc="-13" dirty="0">
                <a:latin typeface="Trebuchet MS"/>
                <a:cs typeface="Trebuchet MS"/>
              </a:rPr>
              <a:t>u</a:t>
            </a:r>
            <a:r>
              <a:rPr sz="1733" spc="-27" dirty="0">
                <a:latin typeface="Trebuchet MS"/>
                <a:cs typeface="Trebuchet MS"/>
              </a:rPr>
              <a:t>p</a:t>
            </a:r>
            <a:r>
              <a:rPr sz="1733" spc="-133" dirty="0">
                <a:latin typeface="Trebuchet MS"/>
                <a:cs typeface="Trebuchet MS"/>
              </a:rPr>
              <a:t> </a:t>
            </a:r>
            <a:r>
              <a:rPr sz="1733" spc="-160" dirty="0">
                <a:latin typeface="Trebuchet MS"/>
                <a:cs typeface="Trebuchet MS"/>
              </a:rPr>
              <a:t>t</a:t>
            </a:r>
            <a:r>
              <a:rPr sz="1733" spc="-7" dirty="0">
                <a:latin typeface="Trebuchet MS"/>
                <a:cs typeface="Trebuchet MS"/>
              </a:rPr>
              <a:t>o</a:t>
            </a:r>
            <a:r>
              <a:rPr sz="1733" spc="-253" dirty="0">
                <a:latin typeface="Trebuchet MS"/>
                <a:cs typeface="Trebuchet MS"/>
              </a:rPr>
              <a:t> </a:t>
            </a:r>
            <a:r>
              <a:rPr sz="1733" spc="-80" dirty="0">
                <a:latin typeface="Trebuchet MS"/>
                <a:cs typeface="Trebuchet MS"/>
              </a:rPr>
              <a:t>3</a:t>
            </a:r>
            <a:endParaRPr sz="1733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50001" y="1710268"/>
            <a:ext cx="5070687" cy="4334933"/>
            <a:chOff x="4762500" y="1282701"/>
            <a:chExt cx="3803015" cy="3251200"/>
          </a:xfrm>
        </p:grpSpPr>
        <p:sp>
          <p:nvSpPr>
            <p:cNvPr id="37" name="object 37"/>
            <p:cNvSpPr/>
            <p:nvPr/>
          </p:nvSpPr>
          <p:spPr>
            <a:xfrm>
              <a:off x="6870701" y="3632199"/>
              <a:ext cx="127000" cy="506095"/>
            </a:xfrm>
            <a:custGeom>
              <a:avLst/>
              <a:gdLst/>
              <a:ahLst/>
              <a:cxnLst/>
              <a:rect l="l" t="t" r="r" b="b"/>
              <a:pathLst>
                <a:path w="127000" h="506095">
                  <a:moveTo>
                    <a:pt x="76198" y="0"/>
                  </a:moveTo>
                  <a:lnTo>
                    <a:pt x="50798" y="0"/>
                  </a:lnTo>
                  <a:lnTo>
                    <a:pt x="50800" y="419217"/>
                  </a:lnTo>
                  <a:lnTo>
                    <a:pt x="0" y="378578"/>
                  </a:lnTo>
                  <a:lnTo>
                    <a:pt x="63500" y="505578"/>
                  </a:lnTo>
                  <a:lnTo>
                    <a:pt x="127000" y="378577"/>
                  </a:lnTo>
                  <a:lnTo>
                    <a:pt x="76200" y="419217"/>
                  </a:lnTo>
                  <a:lnTo>
                    <a:pt x="76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2750" y="4133849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3429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342900" y="3937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762750" y="4133849"/>
              <a:ext cx="342900" cy="393700"/>
            </a:xfrm>
            <a:custGeom>
              <a:avLst/>
              <a:gdLst/>
              <a:ahLst/>
              <a:cxnLst/>
              <a:rect l="l" t="t" r="r" b="b"/>
              <a:pathLst>
                <a:path w="342900" h="393700">
                  <a:moveTo>
                    <a:pt x="0" y="0"/>
                  </a:moveTo>
                  <a:lnTo>
                    <a:pt x="342900" y="0"/>
                  </a:lnTo>
                  <a:lnTo>
                    <a:pt x="3429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5709424" y="3620795"/>
              <a:ext cx="2482215" cy="517525"/>
            </a:xfrm>
            <a:custGeom>
              <a:avLst/>
              <a:gdLst/>
              <a:ahLst/>
              <a:cxnLst/>
              <a:rect l="l" t="t" r="r" b="b"/>
              <a:pathLst>
                <a:path w="2482215" h="517525">
                  <a:moveTo>
                    <a:pt x="1031989" y="512330"/>
                  </a:moveTo>
                  <a:lnTo>
                    <a:pt x="945705" y="399567"/>
                  </a:lnTo>
                  <a:lnTo>
                    <a:pt x="959954" y="463042"/>
                  </a:lnTo>
                  <a:lnTo>
                    <a:pt x="11137" y="0"/>
                  </a:lnTo>
                  <a:lnTo>
                    <a:pt x="0" y="22821"/>
                  </a:lnTo>
                  <a:lnTo>
                    <a:pt x="948804" y="485863"/>
                  </a:lnTo>
                  <a:lnTo>
                    <a:pt x="890003" y="513702"/>
                  </a:lnTo>
                  <a:lnTo>
                    <a:pt x="1031989" y="512330"/>
                  </a:lnTo>
                  <a:close/>
                </a:path>
                <a:path w="2482215" h="517525">
                  <a:moveTo>
                    <a:pt x="2482075" y="389991"/>
                  </a:moveTo>
                  <a:lnTo>
                    <a:pt x="2431275" y="430631"/>
                  </a:lnTo>
                  <a:lnTo>
                    <a:pt x="2431275" y="11404"/>
                  </a:lnTo>
                  <a:lnTo>
                    <a:pt x="2405875" y="11404"/>
                  </a:lnTo>
                  <a:lnTo>
                    <a:pt x="2405875" y="430631"/>
                  </a:lnTo>
                  <a:lnTo>
                    <a:pt x="2355075" y="389991"/>
                  </a:lnTo>
                  <a:lnTo>
                    <a:pt x="2418575" y="516991"/>
                  </a:lnTo>
                  <a:lnTo>
                    <a:pt x="2482075" y="389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931150" y="4133849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381000" y="0"/>
                  </a:moveTo>
                  <a:lnTo>
                    <a:pt x="0" y="0"/>
                  </a:lnTo>
                  <a:lnTo>
                    <a:pt x="0" y="393700"/>
                  </a:lnTo>
                  <a:lnTo>
                    <a:pt x="381000" y="3937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7931150" y="4133849"/>
              <a:ext cx="381000" cy="393700"/>
            </a:xfrm>
            <a:custGeom>
              <a:avLst/>
              <a:gdLst/>
              <a:ahLst/>
              <a:cxnLst/>
              <a:rect l="l" t="t" r="r" b="b"/>
              <a:pathLst>
                <a:path w="381000" h="393700">
                  <a:moveTo>
                    <a:pt x="0" y="0"/>
                  </a:moveTo>
                  <a:lnTo>
                    <a:pt x="381000" y="0"/>
                  </a:lnTo>
                  <a:lnTo>
                    <a:pt x="381000" y="393700"/>
                  </a:lnTo>
                  <a:lnTo>
                    <a:pt x="0" y="393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762500" y="1282712"/>
              <a:ext cx="3803015" cy="2850515"/>
            </a:xfrm>
            <a:custGeom>
              <a:avLst/>
              <a:gdLst/>
              <a:ahLst/>
              <a:cxnLst/>
              <a:rect l="l" t="t" r="r" b="b"/>
              <a:pathLst>
                <a:path w="3803015" h="2850515">
                  <a:moveTo>
                    <a:pt x="3162312" y="2850413"/>
                  </a:moveTo>
                  <a:lnTo>
                    <a:pt x="3136773" y="2816021"/>
                  </a:lnTo>
                  <a:lnTo>
                    <a:pt x="3124949" y="2800108"/>
                  </a:lnTo>
                  <a:lnTo>
                    <a:pt x="3077641" y="2736431"/>
                  </a:lnTo>
                  <a:lnTo>
                    <a:pt x="3090976" y="2800108"/>
                  </a:lnTo>
                  <a:lnTo>
                    <a:pt x="2177427" y="2338159"/>
                  </a:lnTo>
                  <a:lnTo>
                    <a:pt x="2165959" y="2360828"/>
                  </a:lnTo>
                  <a:lnTo>
                    <a:pt x="3079521" y="2822778"/>
                  </a:lnTo>
                  <a:lnTo>
                    <a:pt x="3020326" y="2849765"/>
                  </a:lnTo>
                  <a:lnTo>
                    <a:pt x="3162312" y="2850413"/>
                  </a:lnTo>
                  <a:close/>
                </a:path>
                <a:path w="3803015" h="2850515">
                  <a:moveTo>
                    <a:pt x="3802761" y="63500"/>
                  </a:moveTo>
                  <a:lnTo>
                    <a:pt x="3675761" y="0"/>
                  </a:lnTo>
                  <a:lnTo>
                    <a:pt x="3675761" y="50800"/>
                  </a:lnTo>
                  <a:lnTo>
                    <a:pt x="0" y="50787"/>
                  </a:lnTo>
                  <a:lnTo>
                    <a:pt x="0" y="76187"/>
                  </a:lnTo>
                  <a:lnTo>
                    <a:pt x="3675761" y="76200"/>
                  </a:lnTo>
                  <a:lnTo>
                    <a:pt x="3675761" y="127000"/>
                  </a:lnTo>
                  <a:lnTo>
                    <a:pt x="3802761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07106" y="5515497"/>
            <a:ext cx="9423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20" dirty="0">
                <a:latin typeface="Trebuchet MS"/>
                <a:cs typeface="Trebuchet MS"/>
              </a:rPr>
              <a:t>O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13" dirty="0">
                <a:latin typeface="Trebuchet MS"/>
                <a:cs typeface="Trebuchet MS"/>
              </a:rPr>
              <a:t>u</a:t>
            </a:r>
            <a:r>
              <a:rPr sz="2400" spc="-207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16180" y="5428272"/>
            <a:ext cx="667173" cy="57659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 indent="67732">
              <a:lnSpc>
                <a:spcPct val="101200"/>
              </a:lnSpc>
              <a:spcBef>
                <a:spcPts val="107"/>
              </a:spcBef>
            </a:pPr>
            <a:r>
              <a:rPr sz="1867" spc="-100" dirty="0">
                <a:latin typeface="Trebuchet MS"/>
                <a:cs typeface="Trebuchet MS"/>
              </a:rPr>
              <a:t>delta </a:t>
            </a:r>
            <a:r>
              <a:rPr sz="1867" spc="-93" dirty="0">
                <a:latin typeface="Trebuchet MS"/>
                <a:cs typeface="Trebuchet MS"/>
              </a:rPr>
              <a:t> </a:t>
            </a:r>
            <a:r>
              <a:rPr sz="1867" spc="-87" dirty="0">
                <a:latin typeface="Trebuchet MS"/>
                <a:cs typeface="Trebuchet MS"/>
              </a:rPr>
              <a:t>o</a:t>
            </a:r>
            <a:r>
              <a:rPr sz="1867" spc="-80" dirty="0">
                <a:latin typeface="Trebuchet MS"/>
                <a:cs typeface="Trebuchet MS"/>
              </a:rPr>
              <a:t>u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20" dirty="0">
                <a:latin typeface="Trebuchet MS"/>
                <a:cs typeface="Trebuchet MS"/>
              </a:rPr>
              <a:t>p</a:t>
            </a:r>
            <a:r>
              <a:rPr sz="1867" spc="-93" dirty="0">
                <a:latin typeface="Trebuchet MS"/>
                <a:cs typeface="Trebuchet MS"/>
              </a:rPr>
              <a:t>u</a:t>
            </a:r>
            <a:r>
              <a:rPr sz="1867" spc="-160" dirty="0">
                <a:latin typeface="Trebuchet MS"/>
                <a:cs typeface="Trebuchet MS"/>
              </a:rPr>
              <a:t>t</a:t>
            </a:r>
            <a:endParaRPr sz="1867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3002" y="457474"/>
            <a:ext cx="4576233" cy="7685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333" spc="-80" dirty="0">
                <a:latin typeface="Trebuchet MS"/>
                <a:cs typeface="Trebuchet MS"/>
              </a:rPr>
              <a:t>R</a:t>
            </a:r>
            <a:r>
              <a:rPr sz="2333" spc="-33" dirty="0">
                <a:latin typeface="Trebuchet MS"/>
                <a:cs typeface="Trebuchet MS"/>
              </a:rPr>
              <a:t>e</a:t>
            </a:r>
            <a:r>
              <a:rPr sz="2333" spc="-13" dirty="0">
                <a:latin typeface="Trebuchet MS"/>
                <a:cs typeface="Trebuchet MS"/>
              </a:rPr>
              <a:t>s</a:t>
            </a:r>
            <a:r>
              <a:rPr sz="2333" spc="53" dirty="0">
                <a:latin typeface="Trebuchet MS"/>
                <a:cs typeface="Trebuchet MS"/>
              </a:rPr>
              <a:t>u</a:t>
            </a:r>
            <a:r>
              <a:rPr sz="2333" spc="-160" dirty="0">
                <a:latin typeface="Trebuchet MS"/>
                <a:cs typeface="Trebuchet MS"/>
              </a:rPr>
              <a:t>l</a:t>
            </a:r>
            <a:r>
              <a:rPr sz="2333" spc="-133" dirty="0">
                <a:latin typeface="Trebuchet MS"/>
                <a:cs typeface="Trebuchet MS"/>
              </a:rPr>
              <a:t>t</a:t>
            </a:r>
            <a:r>
              <a:rPr sz="2333" spc="-333" dirty="0">
                <a:latin typeface="Trebuchet MS"/>
                <a:cs typeface="Trebuchet MS"/>
              </a:rPr>
              <a:t>:</a:t>
            </a:r>
            <a:r>
              <a:rPr sz="2333" spc="-300" dirty="0">
                <a:latin typeface="Trebuchet MS"/>
                <a:cs typeface="Trebuchet MS"/>
              </a:rPr>
              <a:t> </a:t>
            </a:r>
            <a:r>
              <a:rPr sz="2400" spc="-193" dirty="0">
                <a:latin typeface="Trebuchet MS"/>
                <a:cs typeface="Trebuchet MS"/>
              </a:rPr>
              <a:t>fi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l</a:t>
            </a:r>
            <a:r>
              <a:rPr sz="2400" spc="-233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-7" dirty="0">
                <a:latin typeface="Trebuchet MS"/>
                <a:cs typeface="Trebuchet MS"/>
              </a:rPr>
              <a:t>p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33" dirty="0">
                <a:latin typeface="Trebuchet MS"/>
                <a:cs typeface="Trebuchet MS"/>
              </a:rPr>
              <a:t>d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7" dirty="0">
                <a:latin typeface="Trebuchet MS"/>
                <a:cs typeface="Trebuchet MS"/>
              </a:rPr>
              <a:t>b</a:t>
            </a:r>
            <a:r>
              <a:rPr sz="2400" spc="-180" dirty="0">
                <a:latin typeface="Trebuchet MS"/>
                <a:cs typeface="Trebuchet MS"/>
              </a:rPr>
              <a:t>l</a:t>
            </a:r>
            <a:r>
              <a:rPr sz="2400" spc="-152" dirty="0">
                <a:latin typeface="Trebuchet MS"/>
                <a:cs typeface="Trebuchet MS"/>
              </a:rPr>
              <a:t>e</a:t>
            </a:r>
            <a:endParaRPr sz="2400" dirty="0">
              <a:latin typeface="Trebuchet MS"/>
              <a:cs typeface="Trebuchet MS"/>
            </a:endParaRPr>
          </a:p>
          <a:p>
            <a:pPr marL="880511">
              <a:spcBef>
                <a:spcPts val="53"/>
              </a:spcBef>
            </a:pPr>
            <a:r>
              <a:rPr sz="2400" spc="20" dirty="0">
                <a:latin typeface="Trebuchet MS"/>
                <a:cs typeface="Trebuchet MS"/>
              </a:rPr>
              <a:t>u</a:t>
            </a:r>
            <a:r>
              <a:rPr sz="2400" spc="-13" dirty="0">
                <a:latin typeface="Trebuchet MS"/>
                <a:cs typeface="Trebuchet MS"/>
              </a:rPr>
              <a:t>p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33" dirty="0">
                <a:latin typeface="Trebuchet MS"/>
                <a:cs typeface="Trebuchet MS"/>
              </a:rPr>
              <a:t>d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eve</a:t>
            </a:r>
            <a:r>
              <a:rPr sz="2400" spc="-140" dirty="0">
                <a:latin typeface="Trebuchet MS"/>
                <a:cs typeface="Trebuchet MS"/>
              </a:rPr>
              <a:t>ry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13" dirty="0">
                <a:latin typeface="Trebuchet MS"/>
                <a:cs typeface="Trebuchet MS"/>
              </a:rPr>
              <a:t>gg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160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r</a:t>
            </a:r>
            <a:r>
              <a:rPr sz="2400" spc="-120" dirty="0">
                <a:latin typeface="Trebuchet MS"/>
                <a:cs typeface="Trebuchet MS"/>
              </a:rPr>
              <a:t>v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l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284" y="1926844"/>
            <a:ext cx="4720167" cy="735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2840"/>
              </a:lnSpc>
              <a:spcBef>
                <a:spcPts val="133"/>
              </a:spcBef>
            </a:pPr>
            <a:r>
              <a:rPr sz="2333" spc="-67" dirty="0">
                <a:latin typeface="Trebuchet MS"/>
                <a:cs typeface="Trebuchet MS"/>
              </a:rPr>
              <a:t>Output:</a:t>
            </a:r>
            <a:r>
              <a:rPr sz="2333" spc="-300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what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107" dirty="0">
                <a:latin typeface="Trebuchet MS"/>
                <a:cs typeface="Trebuchet MS"/>
              </a:rPr>
              <a:t>part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107" dirty="0">
                <a:latin typeface="Trebuchet MS"/>
                <a:cs typeface="Trebuchet MS"/>
              </a:rPr>
              <a:t>of</a:t>
            </a:r>
            <a:r>
              <a:rPr sz="2400" spc="-293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result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272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write</a:t>
            </a:r>
            <a:endParaRPr sz="2400" dirty="0">
              <a:latin typeface="Trebuchet MS"/>
              <a:cs typeface="Trebuchet MS"/>
            </a:endParaRPr>
          </a:p>
          <a:p>
            <a:pPr marL="999042">
              <a:lnSpc>
                <a:spcPts val="2840"/>
              </a:lnSpc>
            </a:pPr>
            <a:r>
              <a:rPr sz="2400" spc="-47" dirty="0">
                <a:latin typeface="Trebuchet MS"/>
                <a:cs typeface="Trebuchet MS"/>
              </a:rPr>
              <a:t>t</a:t>
            </a:r>
            <a:r>
              <a:rPr sz="2400" spc="-120" dirty="0">
                <a:latin typeface="Trebuchet MS"/>
                <a:cs typeface="Trebuchet MS"/>
              </a:rPr>
              <a:t>o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7" dirty="0">
                <a:latin typeface="Trebuchet MS"/>
                <a:cs typeface="Trebuchet MS"/>
              </a:rPr>
              <a:t>d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73" dirty="0">
                <a:latin typeface="Trebuchet MS"/>
                <a:cs typeface="Trebuchet MS"/>
              </a:rPr>
              <a:t>t</a:t>
            </a:r>
            <a:r>
              <a:rPr sz="2400" spc="-152" dirty="0">
                <a:latin typeface="Trebuchet MS"/>
                <a:cs typeface="Trebuchet MS"/>
              </a:rPr>
              <a:t>a</a:t>
            </a:r>
            <a:r>
              <a:rPr sz="2400" spc="-327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13" dirty="0">
                <a:latin typeface="Trebuchet MS"/>
                <a:cs typeface="Trebuchet MS"/>
              </a:rPr>
              <a:t>n</a:t>
            </a:r>
            <a:r>
              <a:rPr sz="2400" spc="-100" dirty="0">
                <a:latin typeface="Trebuchet MS"/>
                <a:cs typeface="Trebuchet MS"/>
              </a:rPr>
              <a:t>k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67" dirty="0">
                <a:latin typeface="Trebuchet MS"/>
                <a:cs typeface="Trebuchet MS"/>
              </a:rPr>
              <a:t>a</a:t>
            </a:r>
            <a:r>
              <a:rPr sz="2400" spc="-227" dirty="0">
                <a:latin typeface="Trebuchet MS"/>
                <a:cs typeface="Trebuchet MS"/>
              </a:rPr>
              <a:t>f</a:t>
            </a:r>
            <a:r>
              <a:rPr sz="2400" spc="-107" dirty="0">
                <a:latin typeface="Trebuchet MS"/>
                <a:cs typeface="Trebuchet MS"/>
              </a:rPr>
              <a:t>t</a:t>
            </a:r>
            <a:r>
              <a:rPr sz="2400" spc="-167" dirty="0">
                <a:latin typeface="Trebuchet MS"/>
                <a:cs typeface="Trebuchet MS"/>
              </a:rPr>
              <a:t>e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r>
              <a:rPr sz="2400" spc="-287" dirty="0">
                <a:latin typeface="Trebuchet MS"/>
                <a:cs typeface="Trebuchet MS"/>
              </a:rPr>
              <a:t> 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20" dirty="0">
                <a:latin typeface="Trebuchet MS"/>
                <a:cs typeface="Trebuchet MS"/>
              </a:rPr>
              <a:t>v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40" dirty="0">
                <a:latin typeface="Trebuchet MS"/>
                <a:cs typeface="Trebuchet MS"/>
              </a:rPr>
              <a:t>ry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47" dirty="0">
                <a:latin typeface="Trebuchet MS"/>
                <a:cs typeface="Trebuchet MS"/>
              </a:rPr>
              <a:t>t</a:t>
            </a:r>
            <a:r>
              <a:rPr sz="2400" spc="-152" dirty="0">
                <a:latin typeface="Trebuchet MS"/>
                <a:cs typeface="Trebuchet MS"/>
              </a:rPr>
              <a:t>r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13" dirty="0">
                <a:latin typeface="Trebuchet MS"/>
                <a:cs typeface="Trebuchet MS"/>
              </a:rPr>
              <a:t>gg</a:t>
            </a:r>
            <a:r>
              <a:rPr sz="2400" spc="-113" dirty="0">
                <a:latin typeface="Trebuchet MS"/>
                <a:cs typeface="Trebuchet MS"/>
              </a:rPr>
              <a:t>e</a:t>
            </a:r>
            <a:r>
              <a:rPr sz="2400" spc="-173" dirty="0">
                <a:latin typeface="Trebuchet MS"/>
                <a:cs typeface="Trebuchet MS"/>
              </a:rPr>
              <a:t>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1848" y="3487497"/>
            <a:ext cx="4721013" cy="164068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i="1" spc="-87" dirty="0">
                <a:latin typeface="Trebuchet MS"/>
                <a:cs typeface="Trebuchet MS"/>
              </a:rPr>
              <a:t>Complete</a:t>
            </a:r>
            <a:r>
              <a:rPr i="1" spc="-227" dirty="0">
                <a:latin typeface="Trebuchet MS"/>
                <a:cs typeface="Trebuchet MS"/>
              </a:rPr>
              <a:t> </a:t>
            </a:r>
            <a:r>
              <a:rPr i="1" spc="-147" dirty="0">
                <a:latin typeface="Trebuchet MS"/>
                <a:cs typeface="Trebuchet MS"/>
              </a:rPr>
              <a:t>output</a:t>
            </a:r>
            <a:r>
              <a:rPr sz="1867" i="1" spc="-147" dirty="0">
                <a:latin typeface="Trebuchet MS"/>
                <a:cs typeface="Trebuchet MS"/>
              </a:rPr>
              <a:t>:</a:t>
            </a:r>
            <a:r>
              <a:rPr sz="1867" i="1" spc="-20" dirty="0">
                <a:latin typeface="Trebuchet MS"/>
                <a:cs typeface="Trebuchet MS"/>
              </a:rPr>
              <a:t> </a:t>
            </a:r>
            <a:r>
              <a:rPr sz="1867" spc="-160" dirty="0">
                <a:latin typeface="Trebuchet MS"/>
                <a:cs typeface="Trebuchet MS"/>
              </a:rPr>
              <a:t>Write</a:t>
            </a:r>
            <a:r>
              <a:rPr sz="1867" spc="-127" dirty="0">
                <a:latin typeface="Trebuchet MS"/>
                <a:cs typeface="Trebuchet MS"/>
              </a:rPr>
              <a:t> </a:t>
            </a:r>
            <a:r>
              <a:rPr sz="1867" spc="-133" dirty="0">
                <a:latin typeface="Trebuchet MS"/>
                <a:cs typeface="Trebuchet MS"/>
              </a:rPr>
              <a:t>full</a:t>
            </a:r>
            <a:r>
              <a:rPr sz="1867" spc="-67" dirty="0">
                <a:latin typeface="Trebuchet MS"/>
                <a:cs typeface="Trebuchet MS"/>
              </a:rPr>
              <a:t> </a:t>
            </a:r>
            <a:r>
              <a:rPr sz="1867" spc="-113" dirty="0">
                <a:latin typeface="Trebuchet MS"/>
                <a:cs typeface="Trebuchet MS"/>
              </a:rPr>
              <a:t>result</a:t>
            </a:r>
            <a:r>
              <a:rPr sz="1867" spc="-80" dirty="0">
                <a:latin typeface="Trebuchet MS"/>
                <a:cs typeface="Trebuchet MS"/>
              </a:rPr>
              <a:t> </a:t>
            </a:r>
            <a:r>
              <a:rPr sz="1867" spc="-107" dirty="0">
                <a:latin typeface="Trebuchet MS"/>
                <a:cs typeface="Trebuchet MS"/>
              </a:rPr>
              <a:t>table</a:t>
            </a:r>
            <a:r>
              <a:rPr sz="1867" spc="-127" dirty="0">
                <a:latin typeface="Trebuchet MS"/>
                <a:cs typeface="Trebuchet MS"/>
              </a:rPr>
              <a:t> </a:t>
            </a:r>
            <a:r>
              <a:rPr sz="1867" spc="-120" dirty="0">
                <a:latin typeface="Trebuchet MS"/>
                <a:cs typeface="Trebuchet MS"/>
              </a:rPr>
              <a:t>every</a:t>
            </a:r>
            <a:r>
              <a:rPr sz="1867" spc="-173" dirty="0">
                <a:latin typeface="Trebuchet MS"/>
                <a:cs typeface="Trebuchet MS"/>
              </a:rPr>
              <a:t> </a:t>
            </a:r>
            <a:r>
              <a:rPr sz="1867" spc="-140" dirty="0">
                <a:latin typeface="Trebuchet MS"/>
                <a:cs typeface="Trebuchet MS"/>
              </a:rPr>
              <a:t>time</a:t>
            </a:r>
            <a:endParaRPr sz="1867" dirty="0">
              <a:latin typeface="Trebuchet MS"/>
              <a:cs typeface="Trebuchet MS"/>
            </a:endParaRPr>
          </a:p>
          <a:p>
            <a:pPr marL="1269968" marR="280240" indent="-1253035">
              <a:lnSpc>
                <a:spcPts val="2133"/>
              </a:lnSpc>
              <a:spcBef>
                <a:spcPts val="187"/>
              </a:spcBef>
            </a:pPr>
            <a:r>
              <a:rPr i="1" spc="-80" dirty="0">
                <a:latin typeface="Trebuchet MS"/>
                <a:cs typeface="Trebuchet MS"/>
              </a:rPr>
              <a:t>D</a:t>
            </a:r>
            <a:r>
              <a:rPr i="1" spc="-7" dirty="0">
                <a:latin typeface="Trebuchet MS"/>
                <a:cs typeface="Trebuchet MS"/>
              </a:rPr>
              <a:t>e</a:t>
            </a:r>
            <a:r>
              <a:rPr i="1" spc="-180" dirty="0">
                <a:latin typeface="Trebuchet MS"/>
                <a:cs typeface="Trebuchet MS"/>
              </a:rPr>
              <a:t>l</a:t>
            </a:r>
            <a:r>
              <a:rPr i="1" spc="-227" dirty="0">
                <a:latin typeface="Trebuchet MS"/>
                <a:cs typeface="Trebuchet MS"/>
              </a:rPr>
              <a:t>t</a:t>
            </a:r>
            <a:r>
              <a:rPr i="1" spc="33" dirty="0">
                <a:latin typeface="Trebuchet MS"/>
                <a:cs typeface="Trebuchet MS"/>
              </a:rPr>
              <a:t>a</a:t>
            </a:r>
            <a:r>
              <a:rPr i="1" spc="-193" dirty="0">
                <a:latin typeface="Trebuchet MS"/>
                <a:cs typeface="Trebuchet MS"/>
              </a:rPr>
              <a:t> </a:t>
            </a:r>
            <a:r>
              <a:rPr i="1" spc="-33" dirty="0">
                <a:latin typeface="Trebuchet MS"/>
                <a:cs typeface="Trebuchet MS"/>
              </a:rPr>
              <a:t>o</a:t>
            </a:r>
            <a:r>
              <a:rPr i="1" spc="-73" dirty="0">
                <a:latin typeface="Trebuchet MS"/>
                <a:cs typeface="Trebuchet MS"/>
              </a:rPr>
              <a:t>u</a:t>
            </a:r>
            <a:r>
              <a:rPr i="1" spc="-227" dirty="0">
                <a:latin typeface="Trebuchet MS"/>
                <a:cs typeface="Trebuchet MS"/>
              </a:rPr>
              <a:t>t</a:t>
            </a:r>
            <a:r>
              <a:rPr i="1" spc="-73" dirty="0">
                <a:latin typeface="Trebuchet MS"/>
                <a:cs typeface="Trebuchet MS"/>
              </a:rPr>
              <a:t>pu</a:t>
            </a:r>
            <a:r>
              <a:rPr i="1" spc="-233" dirty="0">
                <a:latin typeface="Trebuchet MS"/>
                <a:cs typeface="Trebuchet MS"/>
              </a:rPr>
              <a:t>t</a:t>
            </a:r>
            <a:r>
              <a:rPr spc="-253" dirty="0">
                <a:latin typeface="Trebuchet MS"/>
                <a:cs typeface="Trebuchet MS"/>
              </a:rPr>
              <a:t>: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z="1867" spc="-173" dirty="0">
                <a:latin typeface="Trebuchet MS"/>
                <a:cs typeface="Trebuchet MS"/>
              </a:rPr>
              <a:t>W</a:t>
            </a:r>
            <a:r>
              <a:rPr sz="1867" spc="-152" dirty="0">
                <a:latin typeface="Trebuchet MS"/>
                <a:cs typeface="Trebuchet MS"/>
              </a:rPr>
              <a:t>r</a:t>
            </a:r>
            <a:r>
              <a:rPr sz="1867" spc="-133" dirty="0">
                <a:latin typeface="Trebuchet MS"/>
                <a:cs typeface="Trebuchet MS"/>
              </a:rPr>
              <a:t>i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120" dirty="0">
                <a:latin typeface="Trebuchet MS"/>
                <a:cs typeface="Trebuchet MS"/>
              </a:rPr>
              <a:t>e</a:t>
            </a:r>
            <a:r>
              <a:rPr sz="1867" dirty="0">
                <a:latin typeface="Trebuchet MS"/>
                <a:cs typeface="Trebuchet MS"/>
              </a:rPr>
              <a:t> 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100" dirty="0">
                <a:latin typeface="Trebuchet MS"/>
                <a:cs typeface="Trebuchet MS"/>
              </a:rPr>
              <a:t>n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107" dirty="0">
                <a:latin typeface="Trebuchet MS"/>
                <a:cs typeface="Trebuchet MS"/>
              </a:rPr>
              <a:t>y</a:t>
            </a:r>
            <a:r>
              <a:rPr sz="1867" spc="-47" dirty="0">
                <a:latin typeface="Trebuchet MS"/>
                <a:cs typeface="Trebuchet MS"/>
              </a:rPr>
              <a:t> 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93" dirty="0">
                <a:latin typeface="Trebuchet MS"/>
                <a:cs typeface="Trebuchet MS"/>
              </a:rPr>
              <a:t>h</a:t>
            </a:r>
            <a:r>
              <a:rPr sz="1867" spc="-120" dirty="0">
                <a:latin typeface="Trebuchet MS"/>
                <a:cs typeface="Trebuchet MS"/>
              </a:rPr>
              <a:t>e</a:t>
            </a:r>
            <a:r>
              <a:rPr sz="1867" spc="-133" dirty="0">
                <a:latin typeface="Trebuchet MS"/>
                <a:cs typeface="Trebuchet MS"/>
              </a:rPr>
              <a:t> 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60" dirty="0">
                <a:latin typeface="Trebuchet MS"/>
                <a:cs typeface="Trebuchet MS"/>
              </a:rPr>
              <a:t>w</a:t>
            </a:r>
            <a:r>
              <a:rPr sz="1867" dirty="0">
                <a:latin typeface="Trebuchet MS"/>
                <a:cs typeface="Trebuchet MS"/>
              </a:rPr>
              <a:t>s</a:t>
            </a:r>
            <a:r>
              <a:rPr sz="1867" spc="-120" dirty="0">
                <a:latin typeface="Trebuchet MS"/>
                <a:cs typeface="Trebuchet MS"/>
              </a:rPr>
              <a:t> 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93" dirty="0">
                <a:latin typeface="Trebuchet MS"/>
                <a:cs typeface="Trebuchet MS"/>
              </a:rPr>
              <a:t>h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60" dirty="0">
                <a:latin typeface="Trebuchet MS"/>
                <a:cs typeface="Trebuchet MS"/>
              </a:rPr>
              <a:t>t</a:t>
            </a:r>
            <a:r>
              <a:rPr sz="1867" spc="-80" dirty="0">
                <a:latin typeface="Trebuchet MS"/>
                <a:cs typeface="Trebuchet MS"/>
              </a:rPr>
              <a:t> </a:t>
            </a:r>
            <a:r>
              <a:rPr sz="1867" spc="-127" dirty="0">
                <a:latin typeface="Trebuchet MS"/>
                <a:cs typeface="Trebuchet MS"/>
              </a:rPr>
              <a:t>c</a:t>
            </a:r>
            <a:r>
              <a:rPr sz="1867" spc="-93" dirty="0">
                <a:latin typeface="Trebuchet MS"/>
                <a:cs typeface="Trebuchet MS"/>
              </a:rPr>
              <a:t>h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100" dirty="0">
                <a:latin typeface="Trebuchet MS"/>
                <a:cs typeface="Trebuchet MS"/>
              </a:rPr>
              <a:t>n</a:t>
            </a:r>
            <a:r>
              <a:rPr sz="1867" spc="-13" dirty="0">
                <a:latin typeface="Trebuchet MS"/>
                <a:cs typeface="Trebuchet MS"/>
              </a:rPr>
              <a:t>g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20" dirty="0">
                <a:latin typeface="Trebuchet MS"/>
                <a:cs typeface="Trebuchet MS"/>
              </a:rPr>
              <a:t>d  </a:t>
            </a:r>
            <a:r>
              <a:rPr sz="1867" spc="-80" dirty="0">
                <a:latin typeface="Trebuchet MS"/>
                <a:cs typeface="Trebuchet MS"/>
              </a:rPr>
              <a:t>i</a:t>
            </a:r>
            <a:r>
              <a:rPr sz="1867" spc="-87" dirty="0">
                <a:latin typeface="Trebuchet MS"/>
                <a:cs typeface="Trebuchet MS"/>
              </a:rPr>
              <a:t>n</a:t>
            </a:r>
            <a:r>
              <a:rPr sz="1867" spc="-93" dirty="0">
                <a:latin typeface="Trebuchet MS"/>
                <a:cs typeface="Trebuchet MS"/>
              </a:rPr>
              <a:t> 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40" dirty="0">
                <a:latin typeface="Trebuchet MS"/>
                <a:cs typeface="Trebuchet MS"/>
              </a:rPr>
              <a:t>s</a:t>
            </a:r>
            <a:r>
              <a:rPr sz="1867" spc="-93" dirty="0">
                <a:latin typeface="Trebuchet MS"/>
                <a:cs typeface="Trebuchet MS"/>
              </a:rPr>
              <a:t>u</a:t>
            </a:r>
            <a:r>
              <a:rPr sz="1867" spc="-160" dirty="0">
                <a:latin typeface="Trebuchet MS"/>
                <a:cs typeface="Trebuchet MS"/>
              </a:rPr>
              <a:t>lt</a:t>
            </a:r>
            <a:r>
              <a:rPr sz="1867" spc="-80" dirty="0">
                <a:latin typeface="Trebuchet MS"/>
                <a:cs typeface="Trebuchet MS"/>
              </a:rPr>
              <a:t> </a:t>
            </a:r>
            <a:r>
              <a:rPr sz="1867" spc="-160" dirty="0">
                <a:latin typeface="Trebuchet MS"/>
                <a:cs typeface="Trebuchet MS"/>
              </a:rPr>
              <a:t>f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40" dirty="0">
                <a:latin typeface="Trebuchet MS"/>
                <a:cs typeface="Trebuchet MS"/>
              </a:rPr>
              <a:t>m</a:t>
            </a:r>
            <a:r>
              <a:rPr sz="1867" spc="-213" dirty="0">
                <a:latin typeface="Trebuchet MS"/>
                <a:cs typeface="Trebuchet MS"/>
              </a:rPr>
              <a:t> </a:t>
            </a:r>
            <a:r>
              <a:rPr sz="1867" spc="20" dirty="0">
                <a:latin typeface="Trebuchet MS"/>
                <a:cs typeface="Trebuchet MS"/>
              </a:rPr>
              <a:t>p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20" dirty="0">
                <a:latin typeface="Trebuchet MS"/>
                <a:cs typeface="Trebuchet MS"/>
              </a:rPr>
              <a:t>v</a:t>
            </a:r>
            <a:r>
              <a:rPr sz="1867" spc="-73" dirty="0">
                <a:latin typeface="Trebuchet MS"/>
                <a:cs typeface="Trebuchet MS"/>
              </a:rPr>
              <a:t>i</a:t>
            </a:r>
            <a:r>
              <a:rPr sz="1867" spc="-140" dirty="0">
                <a:latin typeface="Trebuchet MS"/>
                <a:cs typeface="Trebuchet MS"/>
              </a:rPr>
              <a:t>o</a:t>
            </a:r>
            <a:r>
              <a:rPr sz="1867" spc="-93" dirty="0">
                <a:latin typeface="Trebuchet MS"/>
                <a:cs typeface="Trebuchet MS"/>
              </a:rPr>
              <a:t>u</a:t>
            </a:r>
            <a:r>
              <a:rPr sz="1867" dirty="0">
                <a:latin typeface="Trebuchet MS"/>
                <a:cs typeface="Trebuchet MS"/>
              </a:rPr>
              <a:t>s</a:t>
            </a:r>
            <a:r>
              <a:rPr sz="1867" spc="13" dirty="0">
                <a:latin typeface="Trebuchet MS"/>
                <a:cs typeface="Trebuchet MS"/>
              </a:rPr>
              <a:t> </a:t>
            </a:r>
            <a:r>
              <a:rPr sz="1867" spc="20" dirty="0">
                <a:latin typeface="Trebuchet MS"/>
                <a:cs typeface="Trebuchet MS"/>
              </a:rPr>
              <a:t>b</a:t>
            </a:r>
            <a:r>
              <a:rPr sz="1867" spc="-53" dirty="0">
                <a:latin typeface="Trebuchet MS"/>
                <a:cs typeface="Trebuchet MS"/>
              </a:rPr>
              <a:t>a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127" dirty="0">
                <a:latin typeface="Trebuchet MS"/>
                <a:cs typeface="Trebuchet MS"/>
              </a:rPr>
              <a:t>c</a:t>
            </a:r>
            <a:r>
              <a:rPr sz="1867" spc="-40" dirty="0">
                <a:latin typeface="Trebuchet MS"/>
                <a:cs typeface="Trebuchet MS"/>
              </a:rPr>
              <a:t>h</a:t>
            </a:r>
            <a:endParaRPr sz="1867" dirty="0">
              <a:latin typeface="Trebuchet MS"/>
              <a:cs typeface="Trebuchet MS"/>
            </a:endParaRPr>
          </a:p>
          <a:p>
            <a:pPr marL="16933">
              <a:lnSpc>
                <a:spcPts val="2213"/>
              </a:lnSpc>
            </a:pPr>
            <a:r>
              <a:rPr i="1" spc="-93" dirty="0">
                <a:latin typeface="Trebuchet MS"/>
                <a:cs typeface="Trebuchet MS"/>
              </a:rPr>
              <a:t>A</a:t>
            </a:r>
            <a:r>
              <a:rPr i="1" spc="-152" dirty="0">
                <a:latin typeface="Trebuchet MS"/>
                <a:cs typeface="Trebuchet MS"/>
              </a:rPr>
              <a:t>p</a:t>
            </a:r>
            <a:r>
              <a:rPr i="1" spc="-73" dirty="0">
                <a:latin typeface="Trebuchet MS"/>
                <a:cs typeface="Trebuchet MS"/>
              </a:rPr>
              <a:t>p</a:t>
            </a:r>
            <a:r>
              <a:rPr i="1" spc="-40" dirty="0">
                <a:latin typeface="Trebuchet MS"/>
                <a:cs typeface="Trebuchet MS"/>
              </a:rPr>
              <a:t>e</a:t>
            </a:r>
            <a:r>
              <a:rPr i="1" spc="-53" dirty="0">
                <a:latin typeface="Trebuchet MS"/>
                <a:cs typeface="Trebuchet MS"/>
              </a:rPr>
              <a:t>n</a:t>
            </a:r>
            <a:r>
              <a:rPr i="1" spc="-20" dirty="0">
                <a:latin typeface="Trebuchet MS"/>
                <a:cs typeface="Trebuchet MS"/>
              </a:rPr>
              <a:t>d</a:t>
            </a:r>
            <a:r>
              <a:rPr i="1" spc="-200" dirty="0">
                <a:latin typeface="Trebuchet MS"/>
                <a:cs typeface="Trebuchet MS"/>
              </a:rPr>
              <a:t> </a:t>
            </a:r>
            <a:r>
              <a:rPr i="1" spc="-40" dirty="0">
                <a:latin typeface="Trebuchet MS"/>
                <a:cs typeface="Trebuchet MS"/>
              </a:rPr>
              <a:t>o</a:t>
            </a:r>
            <a:r>
              <a:rPr i="1" spc="-80" dirty="0">
                <a:latin typeface="Trebuchet MS"/>
                <a:cs typeface="Trebuchet MS"/>
              </a:rPr>
              <a:t>u</a:t>
            </a:r>
            <a:r>
              <a:rPr i="1" spc="-227" dirty="0">
                <a:latin typeface="Trebuchet MS"/>
                <a:cs typeface="Trebuchet MS"/>
              </a:rPr>
              <a:t>t</a:t>
            </a:r>
            <a:r>
              <a:rPr i="1" spc="-73" dirty="0">
                <a:latin typeface="Trebuchet MS"/>
                <a:cs typeface="Trebuchet MS"/>
              </a:rPr>
              <a:t>p</a:t>
            </a:r>
            <a:r>
              <a:rPr i="1" spc="-80" dirty="0">
                <a:latin typeface="Trebuchet MS"/>
                <a:cs typeface="Trebuchet MS"/>
              </a:rPr>
              <a:t>u</a:t>
            </a:r>
            <a:r>
              <a:rPr i="1" spc="-227" dirty="0">
                <a:latin typeface="Trebuchet MS"/>
                <a:cs typeface="Trebuchet MS"/>
              </a:rPr>
              <a:t>t</a:t>
            </a:r>
            <a:r>
              <a:rPr i="1" spc="-267" dirty="0">
                <a:latin typeface="Trebuchet MS"/>
                <a:cs typeface="Trebuchet MS"/>
              </a:rPr>
              <a:t>:</a:t>
            </a:r>
            <a:r>
              <a:rPr i="1" spc="-13" dirty="0">
                <a:latin typeface="Trebuchet MS"/>
                <a:cs typeface="Trebuchet MS"/>
              </a:rPr>
              <a:t> </a:t>
            </a:r>
            <a:r>
              <a:rPr sz="1867" spc="-173" dirty="0">
                <a:latin typeface="Trebuchet MS"/>
                <a:cs typeface="Trebuchet MS"/>
              </a:rPr>
              <a:t>W</a:t>
            </a:r>
            <a:r>
              <a:rPr sz="1867" spc="-152" dirty="0">
                <a:latin typeface="Trebuchet MS"/>
                <a:cs typeface="Trebuchet MS"/>
              </a:rPr>
              <a:t>r</a:t>
            </a:r>
            <a:r>
              <a:rPr sz="1867" spc="-133" dirty="0">
                <a:latin typeface="Trebuchet MS"/>
                <a:cs typeface="Trebuchet MS"/>
              </a:rPr>
              <a:t>i</a:t>
            </a:r>
            <a:r>
              <a:rPr sz="1867" spc="-213" dirty="0">
                <a:latin typeface="Trebuchet MS"/>
                <a:cs typeface="Trebuchet MS"/>
              </a:rPr>
              <a:t>t</a:t>
            </a:r>
            <a:r>
              <a:rPr sz="1867" spc="-120" dirty="0">
                <a:latin typeface="Trebuchet MS"/>
                <a:cs typeface="Trebuchet MS"/>
              </a:rPr>
              <a:t>e</a:t>
            </a:r>
            <a:r>
              <a:rPr sz="1867" dirty="0">
                <a:latin typeface="Trebuchet MS"/>
                <a:cs typeface="Trebuchet MS"/>
              </a:rPr>
              <a:t> 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100" dirty="0">
                <a:latin typeface="Trebuchet MS"/>
                <a:cs typeface="Trebuchet MS"/>
              </a:rPr>
              <a:t>n</a:t>
            </a:r>
            <a:r>
              <a:rPr sz="1867" spc="-160" dirty="0">
                <a:latin typeface="Trebuchet MS"/>
                <a:cs typeface="Trebuchet MS"/>
              </a:rPr>
              <a:t>l</a:t>
            </a:r>
            <a:r>
              <a:rPr sz="1867" spc="-107" dirty="0">
                <a:latin typeface="Trebuchet MS"/>
                <a:cs typeface="Trebuchet MS"/>
              </a:rPr>
              <a:t>y</a:t>
            </a:r>
            <a:r>
              <a:rPr sz="1867" spc="-47" dirty="0">
                <a:latin typeface="Trebuchet MS"/>
                <a:cs typeface="Trebuchet MS"/>
              </a:rPr>
              <a:t> </a:t>
            </a:r>
            <a:r>
              <a:rPr sz="1867" spc="-100" dirty="0">
                <a:latin typeface="Trebuchet MS"/>
                <a:cs typeface="Trebuchet MS"/>
              </a:rPr>
              <a:t>n</a:t>
            </a:r>
            <a:r>
              <a:rPr sz="1867" spc="-93" dirty="0">
                <a:latin typeface="Trebuchet MS"/>
                <a:cs typeface="Trebuchet MS"/>
              </a:rPr>
              <a:t>e</a:t>
            </a:r>
            <a:r>
              <a:rPr sz="1867" spc="-113" dirty="0">
                <a:latin typeface="Trebuchet MS"/>
                <a:cs typeface="Trebuchet MS"/>
              </a:rPr>
              <a:t>w</a:t>
            </a:r>
            <a:r>
              <a:rPr sz="1867" spc="-107" dirty="0">
                <a:latin typeface="Trebuchet MS"/>
                <a:cs typeface="Trebuchet MS"/>
              </a:rPr>
              <a:t> </a:t>
            </a:r>
            <a:r>
              <a:rPr sz="1867" spc="-200" dirty="0">
                <a:latin typeface="Trebuchet MS"/>
                <a:cs typeface="Trebuchet MS"/>
              </a:rPr>
              <a:t>r</a:t>
            </a:r>
            <a:r>
              <a:rPr sz="1867" spc="-73" dirty="0">
                <a:latin typeface="Trebuchet MS"/>
                <a:cs typeface="Trebuchet MS"/>
              </a:rPr>
              <a:t>o</a:t>
            </a:r>
            <a:r>
              <a:rPr sz="1867" spc="-60" dirty="0">
                <a:latin typeface="Trebuchet MS"/>
                <a:cs typeface="Trebuchet MS"/>
              </a:rPr>
              <a:t>w</a:t>
            </a:r>
            <a:r>
              <a:rPr sz="1867" dirty="0">
                <a:latin typeface="Trebuchet MS"/>
                <a:cs typeface="Trebuchet MS"/>
              </a:rPr>
              <a:t>s</a:t>
            </a:r>
          </a:p>
          <a:p>
            <a:pPr marL="16933">
              <a:spcBef>
                <a:spcPts val="1893"/>
              </a:spcBef>
            </a:pPr>
            <a:r>
              <a:rPr sz="1600" spc="-20" dirty="0">
                <a:latin typeface="Trebuchet MS"/>
                <a:cs typeface="Trebuchet MS"/>
              </a:rPr>
              <a:t>*Not</a:t>
            </a:r>
            <a:r>
              <a:rPr sz="1600" spc="-187" dirty="0">
                <a:latin typeface="Trebuchet MS"/>
                <a:cs typeface="Trebuchet MS"/>
              </a:rPr>
              <a:t> </a:t>
            </a:r>
            <a:r>
              <a:rPr sz="1600" spc="-73" dirty="0">
                <a:latin typeface="Trebuchet MS"/>
                <a:cs typeface="Trebuchet MS"/>
              </a:rPr>
              <a:t>all</a:t>
            </a:r>
            <a:r>
              <a:rPr sz="1600" spc="-193" dirty="0">
                <a:latin typeface="Trebuchet MS"/>
                <a:cs typeface="Trebuchet MS"/>
              </a:rPr>
              <a:t> </a:t>
            </a:r>
            <a:r>
              <a:rPr sz="1600" spc="-73" dirty="0">
                <a:latin typeface="Trebuchet MS"/>
                <a:cs typeface="Trebuchet MS"/>
              </a:rPr>
              <a:t>output</a:t>
            </a:r>
            <a:r>
              <a:rPr sz="1600" spc="-53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modes</a:t>
            </a:r>
            <a:r>
              <a:rPr sz="1600" spc="-193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are</a:t>
            </a:r>
            <a:r>
              <a:rPr sz="1600" spc="-193" dirty="0">
                <a:latin typeface="Trebuchet MS"/>
                <a:cs typeface="Trebuchet MS"/>
              </a:rPr>
              <a:t> </a:t>
            </a:r>
            <a:r>
              <a:rPr sz="1600" spc="-67" dirty="0">
                <a:latin typeface="Trebuchet MS"/>
                <a:cs typeface="Trebuchet MS"/>
              </a:rPr>
              <a:t>feasible</a:t>
            </a:r>
            <a:r>
              <a:rPr sz="1600" spc="-187" dirty="0">
                <a:latin typeface="Trebuchet MS"/>
                <a:cs typeface="Trebuchet MS"/>
              </a:rPr>
              <a:t> </a:t>
            </a:r>
            <a:r>
              <a:rPr sz="1600" spc="-87" dirty="0">
                <a:latin typeface="Trebuchet MS"/>
                <a:cs typeface="Trebuchet MS"/>
              </a:rPr>
              <a:t>with</a:t>
            </a:r>
            <a:r>
              <a:rPr sz="1600" spc="-267" dirty="0">
                <a:latin typeface="Trebuchet MS"/>
                <a:cs typeface="Trebuchet MS"/>
              </a:rPr>
              <a:t> </a:t>
            </a:r>
            <a:r>
              <a:rPr sz="1600" spc="-73" dirty="0">
                <a:latin typeface="Trebuchet MS"/>
                <a:cs typeface="Trebuchet MS"/>
              </a:rPr>
              <a:t>all</a:t>
            </a:r>
            <a:r>
              <a:rPr sz="1600" spc="-193" dirty="0">
                <a:latin typeface="Trebuchet MS"/>
                <a:cs typeface="Trebuchet MS"/>
              </a:rPr>
              <a:t> </a:t>
            </a:r>
            <a:r>
              <a:rPr sz="1600" spc="-73" dirty="0">
                <a:latin typeface="Trebuchet MS"/>
                <a:cs typeface="Trebuchet MS"/>
              </a:rPr>
              <a:t>queries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1255" y="1437147"/>
            <a:ext cx="2250440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12780" marR="6773" indent="-795847">
              <a:spcBef>
                <a:spcPts val="133"/>
              </a:spcBef>
            </a:pPr>
            <a:r>
              <a:rPr sz="2667" spc="-127" dirty="0">
                <a:latin typeface="Trebuchet MS"/>
                <a:cs typeface="Trebuchet MS"/>
              </a:rPr>
              <a:t>S</a:t>
            </a:r>
            <a:r>
              <a:rPr sz="2667" spc="-93" dirty="0">
                <a:latin typeface="Trebuchet MS"/>
                <a:cs typeface="Trebuchet MS"/>
              </a:rPr>
              <a:t>t</a:t>
            </a:r>
            <a:r>
              <a:rPr sz="2667" spc="-73" dirty="0">
                <a:latin typeface="Trebuchet MS"/>
                <a:cs typeface="Trebuchet MS"/>
              </a:rPr>
              <a:t>a</a:t>
            </a:r>
            <a:r>
              <a:rPr sz="2667" spc="-260" dirty="0">
                <a:latin typeface="Trebuchet MS"/>
                <a:cs typeface="Trebuchet MS"/>
              </a:rPr>
              <a:t>t</a:t>
            </a:r>
            <a:r>
              <a:rPr sz="2667" spc="-100" dirty="0">
                <a:latin typeface="Trebuchet MS"/>
                <a:cs typeface="Trebuchet MS"/>
              </a:rPr>
              <a:t>i</a:t>
            </a:r>
            <a:r>
              <a:rPr sz="2667" spc="-127" dirty="0">
                <a:latin typeface="Trebuchet MS"/>
                <a:cs typeface="Trebuchet MS"/>
              </a:rPr>
              <a:t>c</a:t>
            </a:r>
            <a:r>
              <a:rPr sz="2667" spc="-400" dirty="0">
                <a:latin typeface="Trebuchet MS"/>
                <a:cs typeface="Trebuchet MS"/>
              </a:rPr>
              <a:t>,</a:t>
            </a:r>
            <a:r>
              <a:rPr sz="2667" spc="-193" dirty="0">
                <a:latin typeface="Trebuchet MS"/>
                <a:cs typeface="Trebuchet MS"/>
              </a:rPr>
              <a:t> </a:t>
            </a:r>
            <a:r>
              <a:rPr sz="2667" spc="-27" dirty="0">
                <a:latin typeface="Trebuchet MS"/>
                <a:cs typeface="Trebuchet MS"/>
              </a:rPr>
              <a:t>b</a:t>
            </a:r>
            <a:r>
              <a:rPr sz="2667" spc="33" dirty="0">
                <a:latin typeface="Trebuchet MS"/>
                <a:cs typeface="Trebuchet MS"/>
              </a:rPr>
              <a:t>o</a:t>
            </a:r>
            <a:r>
              <a:rPr sz="2667" spc="7" dirty="0">
                <a:latin typeface="Trebuchet MS"/>
                <a:cs typeface="Trebuchet MS"/>
              </a:rPr>
              <a:t>un</a:t>
            </a:r>
            <a:r>
              <a:rPr sz="2667" spc="-27" dirty="0">
                <a:latin typeface="Trebuchet MS"/>
                <a:cs typeface="Trebuchet MS"/>
              </a:rPr>
              <a:t>d</a:t>
            </a:r>
            <a:r>
              <a:rPr sz="2667" spc="-127" dirty="0">
                <a:latin typeface="Trebuchet MS"/>
                <a:cs typeface="Trebuchet MS"/>
              </a:rPr>
              <a:t>e</a:t>
            </a:r>
            <a:r>
              <a:rPr sz="2667" spc="-27" dirty="0">
                <a:latin typeface="Trebuchet MS"/>
                <a:cs typeface="Trebuchet MS"/>
              </a:rPr>
              <a:t>d  </a:t>
            </a:r>
            <a:r>
              <a:rPr sz="2667" spc="-107" dirty="0">
                <a:latin typeface="Trebuchet MS"/>
                <a:cs typeface="Trebuchet MS"/>
              </a:rPr>
              <a:t>data</a:t>
            </a:r>
            <a:endParaRPr sz="2667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8134" y="2353733"/>
            <a:ext cx="3268133" cy="2286000"/>
            <a:chOff x="1498600" y="1765300"/>
            <a:chExt cx="2451100" cy="1714500"/>
          </a:xfrm>
        </p:grpSpPr>
        <p:sp>
          <p:nvSpPr>
            <p:cNvPr id="5" name="object 5"/>
            <p:cNvSpPr/>
            <p:nvPr/>
          </p:nvSpPr>
          <p:spPr>
            <a:xfrm>
              <a:off x="1511300" y="1778000"/>
              <a:ext cx="2425700" cy="1689100"/>
            </a:xfrm>
            <a:custGeom>
              <a:avLst/>
              <a:gdLst/>
              <a:ahLst/>
              <a:cxnLst/>
              <a:rect l="l" t="t" r="r" b="b"/>
              <a:pathLst>
                <a:path w="2425700" h="1689100">
                  <a:moveTo>
                    <a:pt x="0" y="0"/>
                  </a:moveTo>
                  <a:lnTo>
                    <a:pt x="2425700" y="0"/>
                  </a:lnTo>
                  <a:lnTo>
                    <a:pt x="24257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511300" y="1778000"/>
              <a:ext cx="2425700" cy="254000"/>
            </a:xfrm>
            <a:custGeom>
              <a:avLst/>
              <a:gdLst/>
              <a:ahLst/>
              <a:cxnLst/>
              <a:rect l="l" t="t" r="r" b="b"/>
              <a:pathLst>
                <a:path w="2425700" h="254000">
                  <a:moveTo>
                    <a:pt x="24257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425700" y="2540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EA3B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511300" y="1778000"/>
              <a:ext cx="2425700" cy="254000"/>
            </a:xfrm>
            <a:custGeom>
              <a:avLst/>
              <a:gdLst/>
              <a:ahLst/>
              <a:cxnLst/>
              <a:rect l="l" t="t" r="r" b="b"/>
              <a:pathLst>
                <a:path w="2425700" h="254000">
                  <a:moveTo>
                    <a:pt x="0" y="0"/>
                  </a:moveTo>
                  <a:lnTo>
                    <a:pt x="2425700" y="0"/>
                  </a:lnTo>
                  <a:lnTo>
                    <a:pt x="2425700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1993900" y="2006600"/>
              <a:ext cx="0" cy="1452880"/>
            </a:xfrm>
            <a:custGeom>
              <a:avLst/>
              <a:gdLst/>
              <a:ahLst/>
              <a:cxnLst/>
              <a:rect l="l" t="t" r="r" b="b"/>
              <a:pathLst>
                <a:path h="1452879">
                  <a:moveTo>
                    <a:pt x="0" y="0"/>
                  </a:moveTo>
                  <a:lnTo>
                    <a:pt x="0" y="145288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2489200" y="2006600"/>
              <a:ext cx="0" cy="1452880"/>
            </a:xfrm>
            <a:custGeom>
              <a:avLst/>
              <a:gdLst/>
              <a:ahLst/>
              <a:cxnLst/>
              <a:rect l="l" t="t" r="r" b="b"/>
              <a:pathLst>
                <a:path h="1452879">
                  <a:moveTo>
                    <a:pt x="0" y="0"/>
                  </a:moveTo>
                  <a:lnTo>
                    <a:pt x="0" y="145288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1800" y="2006600"/>
              <a:ext cx="0" cy="1452880"/>
            </a:xfrm>
            <a:custGeom>
              <a:avLst/>
              <a:gdLst/>
              <a:ahLst/>
              <a:cxnLst/>
              <a:rect l="l" t="t" r="r" b="b"/>
              <a:pathLst>
                <a:path h="1452879">
                  <a:moveTo>
                    <a:pt x="0" y="0"/>
                  </a:moveTo>
                  <a:lnTo>
                    <a:pt x="0" y="145288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4400" y="2006600"/>
              <a:ext cx="0" cy="1452880"/>
            </a:xfrm>
            <a:custGeom>
              <a:avLst/>
              <a:gdLst/>
              <a:ahLst/>
              <a:cxnLst/>
              <a:rect l="l" t="t" r="r" b="b"/>
              <a:pathLst>
                <a:path h="1452879">
                  <a:moveTo>
                    <a:pt x="0" y="0"/>
                  </a:moveTo>
                  <a:lnTo>
                    <a:pt x="1" y="145288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7000" y="2006600"/>
              <a:ext cx="0" cy="1452880"/>
            </a:xfrm>
            <a:custGeom>
              <a:avLst/>
              <a:gdLst/>
              <a:ahLst/>
              <a:cxnLst/>
              <a:rect l="l" t="t" r="r" b="b"/>
              <a:pathLst>
                <a:path h="1452879">
                  <a:moveTo>
                    <a:pt x="0" y="0"/>
                  </a:moveTo>
                  <a:lnTo>
                    <a:pt x="1" y="145288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1300" y="2006600"/>
              <a:ext cx="0" cy="1452880"/>
            </a:xfrm>
            <a:custGeom>
              <a:avLst/>
              <a:gdLst/>
              <a:ahLst/>
              <a:cxnLst/>
              <a:rect l="l" t="t" r="r" b="b"/>
              <a:pathLst>
                <a:path h="1452879">
                  <a:moveTo>
                    <a:pt x="0" y="0"/>
                  </a:moveTo>
                  <a:lnTo>
                    <a:pt x="0" y="145288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4000" y="30733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4000" y="28574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4000" y="26288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24129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21970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4000" y="32892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097867" y="2353733"/>
            <a:ext cx="6180667" cy="4504267"/>
            <a:chOff x="3073400" y="1765300"/>
            <a:chExt cx="4635500" cy="3378200"/>
          </a:xfrm>
        </p:grpSpPr>
        <p:sp>
          <p:nvSpPr>
            <p:cNvPr id="21" name="object 21"/>
            <p:cNvSpPr/>
            <p:nvPr/>
          </p:nvSpPr>
          <p:spPr>
            <a:xfrm>
              <a:off x="4889500" y="3022600"/>
              <a:ext cx="2438400" cy="2108200"/>
            </a:xfrm>
            <a:custGeom>
              <a:avLst/>
              <a:gdLst/>
              <a:ahLst/>
              <a:cxnLst/>
              <a:rect l="l" t="t" r="r" b="b"/>
              <a:pathLst>
                <a:path w="2438400" h="2108200">
                  <a:moveTo>
                    <a:pt x="0" y="0"/>
                  </a:moveTo>
                  <a:lnTo>
                    <a:pt x="2438400" y="0"/>
                  </a:lnTo>
                  <a:lnTo>
                    <a:pt x="2438400" y="2108200"/>
                  </a:lnTo>
                  <a:lnTo>
                    <a:pt x="0" y="2108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384800" y="3886200"/>
              <a:ext cx="965200" cy="330200"/>
            </a:xfrm>
            <a:custGeom>
              <a:avLst/>
              <a:gdLst/>
              <a:ahLst/>
              <a:cxnLst/>
              <a:rect l="l" t="t" r="r" b="b"/>
              <a:pathLst>
                <a:path w="965200" h="330200">
                  <a:moveTo>
                    <a:pt x="0" y="0"/>
                  </a:moveTo>
                  <a:lnTo>
                    <a:pt x="0" y="330200"/>
                  </a:lnTo>
                </a:path>
                <a:path w="965200" h="330200">
                  <a:moveTo>
                    <a:pt x="482600" y="0"/>
                  </a:moveTo>
                  <a:lnTo>
                    <a:pt x="482600" y="330200"/>
                  </a:lnTo>
                </a:path>
                <a:path w="965200" h="330200">
                  <a:moveTo>
                    <a:pt x="965200" y="0"/>
                  </a:moveTo>
                  <a:lnTo>
                    <a:pt x="965200" y="330200"/>
                  </a:lnTo>
                </a:path>
              </a:pathLst>
            </a:custGeom>
            <a:ln w="25401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832600" y="3886200"/>
              <a:ext cx="0" cy="330200"/>
            </a:xfrm>
            <a:custGeom>
              <a:avLst/>
              <a:gdLst/>
              <a:ahLst/>
              <a:cxnLst/>
              <a:rect l="l" t="t" r="r" b="b"/>
              <a:pathLst>
                <a:path h="330200">
                  <a:moveTo>
                    <a:pt x="0" y="0"/>
                  </a:moveTo>
                  <a:lnTo>
                    <a:pt x="0" y="33020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327900" y="3238500"/>
              <a:ext cx="0" cy="977900"/>
            </a:xfrm>
            <a:custGeom>
              <a:avLst/>
              <a:gdLst/>
              <a:ahLst/>
              <a:cxnLst/>
              <a:rect l="l" t="t" r="r" b="b"/>
              <a:pathLst>
                <a:path h="977900">
                  <a:moveTo>
                    <a:pt x="0" y="0"/>
                  </a:moveTo>
                  <a:lnTo>
                    <a:pt x="0" y="97790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889500" y="3238500"/>
              <a:ext cx="0" cy="977900"/>
            </a:xfrm>
            <a:custGeom>
              <a:avLst/>
              <a:gdLst/>
              <a:ahLst/>
              <a:cxnLst/>
              <a:rect l="l" t="t" r="r" b="b"/>
              <a:pathLst>
                <a:path h="977900">
                  <a:moveTo>
                    <a:pt x="0" y="0"/>
                  </a:moveTo>
                  <a:lnTo>
                    <a:pt x="0" y="977900"/>
                  </a:lnTo>
                </a:path>
              </a:pathLst>
            </a:custGeom>
            <a:ln w="25401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889500" y="3022600"/>
              <a:ext cx="2438400" cy="254000"/>
            </a:xfrm>
            <a:custGeom>
              <a:avLst/>
              <a:gdLst/>
              <a:ahLst/>
              <a:cxnLst/>
              <a:rect l="l" t="t" r="r" b="b"/>
              <a:pathLst>
                <a:path w="2438400" h="254000">
                  <a:moveTo>
                    <a:pt x="0" y="0"/>
                  </a:moveTo>
                  <a:lnTo>
                    <a:pt x="2438400" y="0"/>
                  </a:lnTo>
                  <a:lnTo>
                    <a:pt x="2438400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02200" y="40893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889500" y="2032000"/>
              <a:ext cx="2425700" cy="1854200"/>
            </a:xfrm>
            <a:custGeom>
              <a:avLst/>
              <a:gdLst/>
              <a:ahLst/>
              <a:cxnLst/>
              <a:rect l="l" t="t" r="r" b="b"/>
              <a:pathLst>
                <a:path w="2425700" h="1854200">
                  <a:moveTo>
                    <a:pt x="0" y="1854200"/>
                  </a:moveTo>
                  <a:lnTo>
                    <a:pt x="2425700" y="1854200"/>
                  </a:lnTo>
                  <a:lnTo>
                    <a:pt x="2425700" y="0"/>
                  </a:lnTo>
                  <a:lnTo>
                    <a:pt x="0" y="0"/>
                  </a:lnTo>
                  <a:lnTo>
                    <a:pt x="0" y="1854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889500" y="1778000"/>
              <a:ext cx="2425700" cy="2108200"/>
            </a:xfrm>
            <a:custGeom>
              <a:avLst/>
              <a:gdLst/>
              <a:ahLst/>
              <a:cxnLst/>
              <a:rect l="l" t="t" r="r" b="b"/>
              <a:pathLst>
                <a:path w="2425700" h="2108200">
                  <a:moveTo>
                    <a:pt x="0" y="0"/>
                  </a:moveTo>
                  <a:lnTo>
                    <a:pt x="2425700" y="0"/>
                  </a:lnTo>
                  <a:lnTo>
                    <a:pt x="2425700" y="2108200"/>
                  </a:lnTo>
                  <a:lnTo>
                    <a:pt x="0" y="2108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2100" y="2006600"/>
              <a:ext cx="0" cy="1899920"/>
            </a:xfrm>
            <a:custGeom>
              <a:avLst/>
              <a:gdLst/>
              <a:ahLst/>
              <a:cxnLst/>
              <a:rect l="l" t="t" r="r" b="b"/>
              <a:pathLst>
                <a:path h="1899920">
                  <a:moveTo>
                    <a:pt x="0" y="0"/>
                  </a:moveTo>
                  <a:lnTo>
                    <a:pt x="1" y="189992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854700" y="2006600"/>
              <a:ext cx="0" cy="1899920"/>
            </a:xfrm>
            <a:custGeom>
              <a:avLst/>
              <a:gdLst/>
              <a:ahLst/>
              <a:cxnLst/>
              <a:rect l="l" t="t" r="r" b="b"/>
              <a:pathLst>
                <a:path h="1899920">
                  <a:moveTo>
                    <a:pt x="0" y="0"/>
                  </a:moveTo>
                  <a:lnTo>
                    <a:pt x="1" y="189992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50000" y="2006600"/>
              <a:ext cx="0" cy="1899920"/>
            </a:xfrm>
            <a:custGeom>
              <a:avLst/>
              <a:gdLst/>
              <a:ahLst/>
              <a:cxnLst/>
              <a:rect l="l" t="t" r="r" b="b"/>
              <a:pathLst>
                <a:path h="1899920">
                  <a:moveTo>
                    <a:pt x="0" y="0"/>
                  </a:moveTo>
                  <a:lnTo>
                    <a:pt x="1" y="189992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832600" y="2006600"/>
              <a:ext cx="0" cy="1899920"/>
            </a:xfrm>
            <a:custGeom>
              <a:avLst/>
              <a:gdLst/>
              <a:ahLst/>
              <a:cxnLst/>
              <a:rect l="l" t="t" r="r" b="b"/>
              <a:pathLst>
                <a:path h="1899920">
                  <a:moveTo>
                    <a:pt x="0" y="0"/>
                  </a:moveTo>
                  <a:lnTo>
                    <a:pt x="0" y="189992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315200" y="2006600"/>
              <a:ext cx="0" cy="1899920"/>
            </a:xfrm>
            <a:custGeom>
              <a:avLst/>
              <a:gdLst/>
              <a:ahLst/>
              <a:cxnLst/>
              <a:rect l="l" t="t" r="r" b="b"/>
              <a:pathLst>
                <a:path h="1899920">
                  <a:moveTo>
                    <a:pt x="0" y="0"/>
                  </a:moveTo>
                  <a:lnTo>
                    <a:pt x="0" y="189992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889500" y="2006600"/>
              <a:ext cx="0" cy="1899920"/>
            </a:xfrm>
            <a:custGeom>
              <a:avLst/>
              <a:gdLst/>
              <a:ahLst/>
              <a:cxnLst/>
              <a:rect l="l" t="t" r="r" b="b"/>
              <a:pathLst>
                <a:path h="1899920">
                  <a:moveTo>
                    <a:pt x="0" y="0"/>
                  </a:moveTo>
                  <a:lnTo>
                    <a:pt x="1" y="189992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889500" y="1778000"/>
              <a:ext cx="2425700" cy="254000"/>
            </a:xfrm>
            <a:custGeom>
              <a:avLst/>
              <a:gdLst/>
              <a:ahLst/>
              <a:cxnLst/>
              <a:rect l="l" t="t" r="r" b="b"/>
              <a:pathLst>
                <a:path w="2425700" h="254000">
                  <a:moveTo>
                    <a:pt x="242570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2425700" y="2540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EA3B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9500" y="1778000"/>
              <a:ext cx="2425700" cy="254000"/>
            </a:xfrm>
            <a:custGeom>
              <a:avLst/>
              <a:gdLst/>
              <a:ahLst/>
              <a:cxnLst/>
              <a:rect l="l" t="t" r="r" b="b"/>
              <a:pathLst>
                <a:path w="2425700" h="254000">
                  <a:moveTo>
                    <a:pt x="0" y="0"/>
                  </a:moveTo>
                  <a:lnTo>
                    <a:pt x="2425700" y="0"/>
                  </a:lnTo>
                  <a:lnTo>
                    <a:pt x="2425700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902200" y="30733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902200" y="28574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902200" y="26288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902200" y="24129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902200" y="21970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902200" y="32892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889500" y="37337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889500" y="35051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889500" y="3289299"/>
              <a:ext cx="2407920" cy="0"/>
            </a:xfrm>
            <a:custGeom>
              <a:avLst/>
              <a:gdLst/>
              <a:ahLst/>
              <a:cxnLst/>
              <a:rect l="l" t="t" r="r" b="b"/>
              <a:pathLst>
                <a:path w="2407920">
                  <a:moveTo>
                    <a:pt x="0" y="0"/>
                  </a:moveTo>
                  <a:lnTo>
                    <a:pt x="2407920" y="0"/>
                  </a:lnTo>
                </a:path>
              </a:pathLst>
            </a:custGeom>
            <a:ln w="25400">
              <a:solidFill>
                <a:srgbClr val="1EA3B5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3400" y="4216400"/>
              <a:ext cx="4279900" cy="927100"/>
            </a:xfrm>
            <a:custGeom>
              <a:avLst/>
              <a:gdLst/>
              <a:ahLst/>
              <a:cxnLst/>
              <a:rect l="l" t="t" r="r" b="b"/>
              <a:pathLst>
                <a:path w="4279900" h="927100">
                  <a:moveTo>
                    <a:pt x="4279900" y="0"/>
                  </a:moveTo>
                  <a:lnTo>
                    <a:pt x="0" y="0"/>
                  </a:lnTo>
                  <a:lnTo>
                    <a:pt x="0" y="927099"/>
                  </a:lnTo>
                  <a:lnTo>
                    <a:pt x="4279900" y="927099"/>
                  </a:lnTo>
                  <a:lnTo>
                    <a:pt x="4279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404100" y="2870200"/>
              <a:ext cx="304800" cy="901700"/>
            </a:xfrm>
            <a:custGeom>
              <a:avLst/>
              <a:gdLst/>
              <a:ahLst/>
              <a:cxnLst/>
              <a:rect l="l" t="t" r="r" b="b"/>
              <a:pathLst>
                <a:path w="304800" h="901700">
                  <a:moveTo>
                    <a:pt x="228600" y="0"/>
                  </a:moveTo>
                  <a:lnTo>
                    <a:pt x="76200" y="0"/>
                  </a:lnTo>
                  <a:lnTo>
                    <a:pt x="76200" y="749300"/>
                  </a:lnTo>
                  <a:lnTo>
                    <a:pt x="0" y="749300"/>
                  </a:lnTo>
                  <a:lnTo>
                    <a:pt x="152400" y="901700"/>
                  </a:lnTo>
                  <a:lnTo>
                    <a:pt x="304800" y="749300"/>
                  </a:lnTo>
                  <a:lnTo>
                    <a:pt x="228600" y="7493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1EA3B5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527905" y="1437147"/>
            <a:ext cx="3249507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320767" marR="6773" indent="-1303834">
              <a:spcBef>
                <a:spcPts val="133"/>
              </a:spcBef>
            </a:pPr>
            <a:r>
              <a:rPr sz="2667" spc="-127" dirty="0">
                <a:latin typeface="Trebuchet MS"/>
                <a:cs typeface="Trebuchet MS"/>
              </a:rPr>
              <a:t>S</a:t>
            </a:r>
            <a:r>
              <a:rPr sz="2667" spc="-93" dirty="0">
                <a:latin typeface="Trebuchet MS"/>
                <a:cs typeface="Trebuchet MS"/>
              </a:rPr>
              <a:t>t</a:t>
            </a:r>
            <a:r>
              <a:rPr sz="2667" spc="-240" dirty="0">
                <a:latin typeface="Trebuchet MS"/>
                <a:cs typeface="Trebuchet MS"/>
              </a:rPr>
              <a:t>r</a:t>
            </a:r>
            <a:r>
              <a:rPr sz="2667" spc="-127" dirty="0">
                <a:latin typeface="Trebuchet MS"/>
                <a:cs typeface="Trebuchet MS"/>
              </a:rPr>
              <a:t>e</a:t>
            </a:r>
            <a:r>
              <a:rPr sz="2667" spc="-73" dirty="0">
                <a:latin typeface="Trebuchet MS"/>
                <a:cs typeface="Trebuchet MS"/>
              </a:rPr>
              <a:t>a</a:t>
            </a:r>
            <a:r>
              <a:rPr sz="2667" spc="-87" dirty="0">
                <a:latin typeface="Trebuchet MS"/>
                <a:cs typeface="Trebuchet MS"/>
              </a:rPr>
              <a:t>m</a:t>
            </a:r>
            <a:r>
              <a:rPr sz="2667" spc="-100" dirty="0">
                <a:latin typeface="Trebuchet MS"/>
                <a:cs typeface="Trebuchet MS"/>
              </a:rPr>
              <a:t>i</a:t>
            </a:r>
            <a:r>
              <a:rPr sz="2667" spc="7" dirty="0">
                <a:latin typeface="Trebuchet MS"/>
                <a:cs typeface="Trebuchet MS"/>
              </a:rPr>
              <a:t>n</a:t>
            </a:r>
            <a:r>
              <a:rPr sz="2667" spc="-7" dirty="0">
                <a:latin typeface="Trebuchet MS"/>
                <a:cs typeface="Trebuchet MS"/>
              </a:rPr>
              <a:t>g</a:t>
            </a:r>
            <a:r>
              <a:rPr sz="2667" spc="-400" dirty="0">
                <a:latin typeface="Trebuchet MS"/>
                <a:cs typeface="Trebuchet MS"/>
              </a:rPr>
              <a:t>,</a:t>
            </a:r>
            <a:r>
              <a:rPr sz="2667" spc="-327" dirty="0">
                <a:latin typeface="Trebuchet MS"/>
                <a:cs typeface="Trebuchet MS"/>
              </a:rPr>
              <a:t> </a:t>
            </a:r>
            <a:r>
              <a:rPr sz="2667" spc="7" dirty="0">
                <a:latin typeface="Trebuchet MS"/>
                <a:cs typeface="Trebuchet MS"/>
              </a:rPr>
              <a:t>un</a:t>
            </a:r>
            <a:r>
              <a:rPr sz="2667" spc="-27" dirty="0">
                <a:latin typeface="Trebuchet MS"/>
                <a:cs typeface="Trebuchet MS"/>
              </a:rPr>
              <a:t>b</a:t>
            </a:r>
            <a:r>
              <a:rPr sz="2667" spc="33" dirty="0">
                <a:latin typeface="Trebuchet MS"/>
                <a:cs typeface="Trebuchet MS"/>
              </a:rPr>
              <a:t>o</a:t>
            </a:r>
            <a:r>
              <a:rPr sz="2667" spc="7" dirty="0">
                <a:latin typeface="Trebuchet MS"/>
                <a:cs typeface="Trebuchet MS"/>
              </a:rPr>
              <a:t>un</a:t>
            </a:r>
            <a:r>
              <a:rPr sz="2667" spc="-27" dirty="0">
                <a:latin typeface="Trebuchet MS"/>
                <a:cs typeface="Trebuchet MS"/>
              </a:rPr>
              <a:t>d</a:t>
            </a:r>
            <a:r>
              <a:rPr sz="2667" spc="-127" dirty="0">
                <a:latin typeface="Trebuchet MS"/>
                <a:cs typeface="Trebuchet MS"/>
              </a:rPr>
              <a:t>e</a:t>
            </a:r>
            <a:r>
              <a:rPr sz="2667" spc="-27" dirty="0">
                <a:latin typeface="Trebuchet MS"/>
                <a:cs typeface="Trebuchet MS"/>
              </a:rPr>
              <a:t>d  </a:t>
            </a:r>
            <a:r>
              <a:rPr sz="2667" spc="-107" dirty="0">
                <a:latin typeface="Trebuchet MS"/>
                <a:cs typeface="Trebuchet MS"/>
              </a:rPr>
              <a:t>data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71245" y="5592539"/>
            <a:ext cx="3361267" cy="91997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5867" spc="-53" dirty="0">
                <a:solidFill>
                  <a:srgbClr val="EC541B"/>
                </a:solidFill>
                <a:latin typeface="Trebuchet MS"/>
                <a:cs typeface="Trebuchet MS"/>
              </a:rPr>
              <a:t>Si</a:t>
            </a:r>
            <a:r>
              <a:rPr sz="5867" spc="-147" dirty="0">
                <a:solidFill>
                  <a:srgbClr val="EC541B"/>
                </a:solidFill>
                <a:latin typeface="Trebuchet MS"/>
                <a:cs typeface="Trebuchet MS"/>
              </a:rPr>
              <a:t>n</a:t>
            </a:r>
            <a:r>
              <a:rPr sz="5867" spc="-152" dirty="0">
                <a:solidFill>
                  <a:srgbClr val="EC541B"/>
                </a:solidFill>
                <a:latin typeface="Trebuchet MS"/>
                <a:cs typeface="Trebuchet MS"/>
              </a:rPr>
              <a:t>g</a:t>
            </a:r>
            <a:r>
              <a:rPr sz="5867" spc="-400" dirty="0">
                <a:solidFill>
                  <a:srgbClr val="EC541B"/>
                </a:solidFill>
                <a:latin typeface="Trebuchet MS"/>
                <a:cs typeface="Trebuchet MS"/>
              </a:rPr>
              <a:t>l</a:t>
            </a:r>
            <a:r>
              <a:rPr sz="5867" spc="-367" dirty="0">
                <a:solidFill>
                  <a:srgbClr val="EC541B"/>
                </a:solidFill>
                <a:latin typeface="Trebuchet MS"/>
                <a:cs typeface="Trebuchet MS"/>
              </a:rPr>
              <a:t>e</a:t>
            </a:r>
            <a:r>
              <a:rPr sz="5867" spc="-467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5867" spc="-400" dirty="0">
                <a:solidFill>
                  <a:srgbClr val="EC541B"/>
                </a:solidFill>
                <a:latin typeface="Trebuchet MS"/>
                <a:cs typeface="Trebuchet MS"/>
              </a:rPr>
              <a:t>A</a:t>
            </a:r>
            <a:r>
              <a:rPr sz="5867" spc="60" dirty="0">
                <a:solidFill>
                  <a:srgbClr val="EC541B"/>
                </a:solidFill>
                <a:latin typeface="Trebuchet MS"/>
                <a:cs typeface="Trebuchet MS"/>
              </a:rPr>
              <a:t>P</a:t>
            </a:r>
            <a:r>
              <a:rPr sz="5867" spc="-227" dirty="0">
                <a:solidFill>
                  <a:srgbClr val="EC541B"/>
                </a:solidFill>
                <a:latin typeface="Trebuchet MS"/>
                <a:cs typeface="Trebuchet MS"/>
              </a:rPr>
              <a:t>I</a:t>
            </a:r>
            <a:r>
              <a:rPr sz="5867" spc="-645" dirty="0">
                <a:solidFill>
                  <a:srgbClr val="EC541B"/>
                </a:solidFill>
                <a:latin typeface="Trebuchet MS"/>
                <a:cs typeface="Trebuchet MS"/>
              </a:rPr>
              <a:t> </a:t>
            </a:r>
            <a:r>
              <a:rPr sz="5867" spc="-640" dirty="0">
                <a:solidFill>
                  <a:srgbClr val="EC541B"/>
                </a:solidFill>
                <a:latin typeface="Trebuchet MS"/>
                <a:cs typeface="Trebuchet MS"/>
              </a:rPr>
              <a:t>!</a:t>
            </a:r>
            <a:endParaRPr sz="5867">
              <a:latin typeface="Trebuchet MS"/>
              <a:cs typeface="Trebuchet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31334" y="4842921"/>
            <a:ext cx="10075333" cy="695112"/>
          </a:xfrm>
          <a:custGeom>
            <a:avLst/>
            <a:gdLst/>
            <a:ahLst/>
            <a:cxnLst/>
            <a:rect l="l" t="t" r="r" b="b"/>
            <a:pathLst>
              <a:path w="7556500" h="521335">
                <a:moveTo>
                  <a:pt x="7556501" y="8"/>
                </a:moveTo>
                <a:lnTo>
                  <a:pt x="7552525" y="42239"/>
                </a:lnTo>
                <a:lnTo>
                  <a:pt x="7541016" y="82300"/>
                </a:lnTo>
                <a:lnTo>
                  <a:pt x="7522598" y="119656"/>
                </a:lnTo>
                <a:lnTo>
                  <a:pt x="7497896" y="153770"/>
                </a:lnTo>
                <a:lnTo>
                  <a:pt x="7467537" y="184106"/>
                </a:lnTo>
                <a:lnTo>
                  <a:pt x="7432146" y="210129"/>
                </a:lnTo>
                <a:lnTo>
                  <a:pt x="7392347" y="231302"/>
                </a:lnTo>
                <a:lnTo>
                  <a:pt x="7348766" y="247089"/>
                </a:lnTo>
                <a:lnTo>
                  <a:pt x="7302029" y="256954"/>
                </a:lnTo>
                <a:lnTo>
                  <a:pt x="7252761" y="260362"/>
                </a:lnTo>
                <a:lnTo>
                  <a:pt x="4081990" y="260354"/>
                </a:lnTo>
                <a:lnTo>
                  <a:pt x="4032721" y="263761"/>
                </a:lnTo>
                <a:lnTo>
                  <a:pt x="3985984" y="273627"/>
                </a:lnTo>
                <a:lnTo>
                  <a:pt x="3942404" y="289414"/>
                </a:lnTo>
                <a:lnTo>
                  <a:pt x="3902605" y="310587"/>
                </a:lnTo>
                <a:lnTo>
                  <a:pt x="3867213" y="336610"/>
                </a:lnTo>
                <a:lnTo>
                  <a:pt x="3836854" y="366946"/>
                </a:lnTo>
                <a:lnTo>
                  <a:pt x="3812152" y="401060"/>
                </a:lnTo>
                <a:lnTo>
                  <a:pt x="3793734" y="438416"/>
                </a:lnTo>
                <a:lnTo>
                  <a:pt x="3782225" y="478477"/>
                </a:lnTo>
                <a:lnTo>
                  <a:pt x="3778250" y="520708"/>
                </a:lnTo>
                <a:lnTo>
                  <a:pt x="3774274" y="478477"/>
                </a:lnTo>
                <a:lnTo>
                  <a:pt x="3762765" y="438416"/>
                </a:lnTo>
                <a:lnTo>
                  <a:pt x="3744347" y="401060"/>
                </a:lnTo>
                <a:lnTo>
                  <a:pt x="3719646" y="366946"/>
                </a:lnTo>
                <a:lnTo>
                  <a:pt x="3689287" y="336610"/>
                </a:lnTo>
                <a:lnTo>
                  <a:pt x="3653895" y="310587"/>
                </a:lnTo>
                <a:lnTo>
                  <a:pt x="3614096" y="289414"/>
                </a:lnTo>
                <a:lnTo>
                  <a:pt x="3570516" y="273627"/>
                </a:lnTo>
                <a:lnTo>
                  <a:pt x="3523779" y="263761"/>
                </a:lnTo>
                <a:lnTo>
                  <a:pt x="3474511" y="260354"/>
                </a:lnTo>
                <a:lnTo>
                  <a:pt x="303739" y="260354"/>
                </a:lnTo>
                <a:lnTo>
                  <a:pt x="254471" y="256946"/>
                </a:lnTo>
                <a:lnTo>
                  <a:pt x="207734" y="247081"/>
                </a:lnTo>
                <a:lnTo>
                  <a:pt x="164153" y="231293"/>
                </a:lnTo>
                <a:lnTo>
                  <a:pt x="124354" y="210120"/>
                </a:lnTo>
                <a:lnTo>
                  <a:pt x="88963" y="184098"/>
                </a:lnTo>
                <a:lnTo>
                  <a:pt x="58604" y="153761"/>
                </a:lnTo>
                <a:lnTo>
                  <a:pt x="33902" y="119647"/>
                </a:lnTo>
                <a:lnTo>
                  <a:pt x="15484" y="82292"/>
                </a:lnTo>
                <a:lnTo>
                  <a:pt x="3975" y="42230"/>
                </a:lnTo>
                <a:lnTo>
                  <a:pt x="0" y="0"/>
                </a:lnTo>
              </a:path>
            </a:pathLst>
          </a:custGeom>
          <a:ln w="25400">
            <a:solidFill>
              <a:srgbClr val="EC541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2178050" y="255908"/>
            <a:ext cx="7888393" cy="83777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333" spc="272" dirty="0">
                <a:latin typeface="Cambria"/>
                <a:cs typeface="Cambria"/>
              </a:rPr>
              <a:t>API</a:t>
            </a:r>
            <a:r>
              <a:rPr sz="5333" spc="-13" dirty="0">
                <a:latin typeface="Cambria"/>
                <a:cs typeface="Cambria"/>
              </a:rPr>
              <a:t> </a:t>
            </a:r>
            <a:r>
              <a:rPr sz="5333" spc="693" dirty="0">
                <a:latin typeface="Cambria"/>
                <a:cs typeface="Cambria"/>
              </a:rPr>
              <a:t>-</a:t>
            </a:r>
            <a:r>
              <a:rPr sz="5333" spc="160" dirty="0">
                <a:latin typeface="Cambria"/>
                <a:cs typeface="Cambria"/>
              </a:rPr>
              <a:t> </a:t>
            </a:r>
            <a:r>
              <a:rPr sz="5333" i="1" spc="160" dirty="0">
                <a:latin typeface="Cambria"/>
                <a:cs typeface="Cambria"/>
              </a:rPr>
              <a:t>Dataset/DataFrame</a:t>
            </a:r>
            <a:endParaRPr sz="5333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1C094E0A5FCE45B683A1F252931016" ma:contentTypeVersion="11" ma:contentTypeDescription="Create a new document." ma:contentTypeScope="" ma:versionID="3e2b63dc242e1eaa318094023a7b4d1a">
  <xsd:schema xmlns:xsd="http://www.w3.org/2001/XMLSchema" xmlns:xs="http://www.w3.org/2001/XMLSchema" xmlns:p="http://schemas.microsoft.com/office/2006/metadata/properties" xmlns:ns3="e3045456-257b-4ff5-8b15-c243aa8e3ddc" xmlns:ns4="f965ff9f-61da-4892-845f-a3ed2865f077" targetNamespace="http://schemas.microsoft.com/office/2006/metadata/properties" ma:root="true" ma:fieldsID="62c3353d38b4db507c72187086555863" ns3:_="" ns4:_="">
    <xsd:import namespace="e3045456-257b-4ff5-8b15-c243aa8e3ddc"/>
    <xsd:import namespace="f965ff9f-61da-4892-845f-a3ed2865f0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45456-257b-4ff5-8b15-c243aa8e3d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65ff9f-61da-4892-845f-a3ed2865f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224722-3393-4131-A6A3-928E9A098E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045456-257b-4ff5-8b15-c243aa8e3ddc"/>
    <ds:schemaRef ds:uri="f965ff9f-61da-4892-845f-a3ed2865f0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7B0E14-0911-4D08-B034-977AE50B7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EB4E08-FFBA-4221-A150-682FBF08EBF9}">
  <ds:schemaRefs>
    <ds:schemaRef ds:uri="e3045456-257b-4ff5-8b15-c243aa8e3ddc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f965ff9f-61da-4892-845f-a3ed2865f077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1922</Words>
  <Application>Microsoft Office PowerPoint</Application>
  <PresentationFormat>Widescreen</PresentationFormat>
  <Paragraphs>439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Malgun Gothic Semilight</vt:lpstr>
      <vt:lpstr>Arial</vt:lpstr>
      <vt:lpstr>Calibri</vt:lpstr>
      <vt:lpstr>Calibri Light</vt:lpstr>
      <vt:lpstr>Cambria</vt:lpstr>
      <vt:lpstr>Consolas</vt:lpstr>
      <vt:lpstr>Courier New</vt:lpstr>
      <vt:lpstr>Franklin Gothic Medium</vt:lpstr>
      <vt:lpstr>Microsoft Sans Serif</vt:lpstr>
      <vt:lpstr>Tahoma</vt:lpstr>
      <vt:lpstr>Trebuchet MS</vt:lpstr>
      <vt:lpstr>Office Theme</vt:lpstr>
      <vt:lpstr>Spark Structure Streaming- Hands on Training</vt:lpstr>
      <vt:lpstr>TOPICS</vt:lpstr>
      <vt:lpstr>Spark Streaming Vs Spark Structure Streaming</vt:lpstr>
      <vt:lpstr>PowerPoint Presentation</vt:lpstr>
      <vt:lpstr>Structured Streaming</vt:lpstr>
      <vt:lpstr>Continuous Processing Model: Spark Structure Streaming</vt:lpstr>
      <vt:lpstr>PowerPoint Presentation</vt:lpstr>
      <vt:lpstr>PowerPoint Presentation</vt:lpstr>
      <vt:lpstr>API - Dataset/DataFrame</vt:lpstr>
      <vt:lpstr>Anatomy of a Streaming Query</vt:lpstr>
      <vt:lpstr>Anatomy of a Streaming Query</vt:lpstr>
      <vt:lpstr>Anatomy of a Streaming Query</vt:lpstr>
      <vt:lpstr>Anatomy of a Streaming Query</vt:lpstr>
      <vt:lpstr>Anatomy of a Streaming Query</vt:lpstr>
      <vt:lpstr>Anatomy of a Streaming Query</vt:lpstr>
      <vt:lpstr>Batch Execution on Spark SQL</vt:lpstr>
      <vt:lpstr>Batch Execution on Spark SQL</vt:lpstr>
      <vt:lpstr>Continuous Incremental Execution</vt:lpstr>
      <vt:lpstr>Continuous Incremental Execution</vt:lpstr>
      <vt:lpstr>Continuous Aggregations</vt:lpstr>
      <vt:lpstr>Fault-tolerance</vt:lpstr>
      <vt:lpstr>Fault-tolerance</vt:lpstr>
      <vt:lpstr>Fault-tolerance</vt:lpstr>
      <vt:lpstr>Fault-tolerance</vt:lpstr>
      <vt:lpstr>Fault-tolerance</vt:lpstr>
      <vt:lpstr>Fault-tolerance</vt:lpstr>
      <vt:lpstr>Fault-tolerance</vt:lpstr>
      <vt:lpstr>Spark automatically streamifies!</vt:lpstr>
      <vt:lpstr>Fault-tolerance with Checkpointing</vt:lpstr>
      <vt:lpstr>Anatomy of a Streaming Query</vt:lpstr>
      <vt:lpstr>ENVIORNMENT SETUP &amp; HANDS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Structure Streaming</dc:title>
  <dc:creator>Agam Kumar</dc:creator>
  <cp:lastModifiedBy>Agam Kumar</cp:lastModifiedBy>
  <cp:revision>3</cp:revision>
  <dcterms:created xsi:type="dcterms:W3CDTF">2021-06-21T04:23:35Z</dcterms:created>
  <dcterms:modified xsi:type="dcterms:W3CDTF">2021-06-23T09:12:17Z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0x010100EC1C094E0A5FCE45B683A1F252931016</vt:lpwstr>
  </property>
</Properties>
</file>