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132843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132843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1328438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1328438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13284387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1328438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9f3bca0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9f3bca0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9f3bca0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9f3bca0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onts.google.com/" TargetMode="External"/><Relationship Id="rId4" Type="http://schemas.openxmlformats.org/officeDocument/2006/relationships/hyperlink" Target="https://dribbble.com/tags/portfolio" TargetMode="External"/><Relationship Id="rId5" Type="http://schemas.openxmlformats.org/officeDocument/2006/relationships/hyperlink" Target="https://drive.google.com/drive/folders/1KpjHi2WSXENzHyxQsUllw1YO_cvoKAEI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Batch 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Mohon Upload di Google Classroom Final Project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Deadline: 10 September 2022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Boleh pake framework, tapi TIDAK BOLEH PAKAI TEMPLATE!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4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latin typeface="Roboto"/>
                <a:ea typeface="Roboto"/>
                <a:cs typeface="Roboto"/>
                <a:sym typeface="Roboto"/>
              </a:rPr>
              <a:t>Syarat</a:t>
            </a:r>
            <a:endParaRPr sz="24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06100"/>
            <a:ext cx="85206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d" sz="125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Portfolio berisi tentang semua Data Anda. Nama Asli sama email, sisanya boleh ngarang.</a:t>
            </a:r>
            <a:endParaRPr sz="125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id" sz="125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Landing Page Wajib terdiri dari 6 section.</a:t>
            </a:r>
            <a:endParaRPr sz="125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id" sz="125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Harus dibuat menggunakan HTML, CSS, JS.</a:t>
            </a:r>
            <a:endParaRPr sz="125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id" sz="125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Kode javascript minimal 3 baris.</a:t>
            </a:r>
            <a:endParaRPr sz="125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id" sz="125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Buat Semenarik Mungkin untuk desain setiap Pages.</a:t>
            </a:r>
            <a:endParaRPr sz="125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id" sz="125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Memiliki 6 Menu Wajib :</a:t>
            </a:r>
            <a:endParaRPr sz="125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id" sz="125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Home</a:t>
            </a:r>
            <a:endParaRPr sz="125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id" sz="125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About</a:t>
            </a:r>
            <a:endParaRPr sz="125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id" sz="125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Portfolio</a:t>
            </a:r>
            <a:endParaRPr sz="125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id" sz="125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Blog</a:t>
            </a:r>
            <a:endParaRPr sz="125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id" sz="125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 Team</a:t>
            </a:r>
            <a:endParaRPr sz="125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id" sz="125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F. Contact </a:t>
            </a:r>
            <a:endParaRPr sz="125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Hasil Akhir untuk Source code di letakkan pada repository Github/Bitbucket, dan harus di lakukan Deployment Online Via Heroku/Netlify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Lalu kumpulkan di google classroom: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Link Github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Link Heroku / Netlify (Pilih netlify atau heroku)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Folder di zip/di rar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Penilaian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>
                <a:highlight>
                  <a:srgbClr val="F4CCCC"/>
                </a:highlight>
              </a:rPr>
              <a:t>Keaslian,</a:t>
            </a:r>
            <a:endParaRPr>
              <a:highlight>
                <a:srgbClr val="F4CCC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>
                <a:highlight>
                  <a:srgbClr val="F4CCCC"/>
                </a:highlight>
              </a:rPr>
              <a:t>6 menu harus ada,</a:t>
            </a:r>
            <a:endParaRPr>
              <a:highlight>
                <a:srgbClr val="F4CCC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Rapi,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>
                <a:highlight>
                  <a:srgbClr val="F4CCCC"/>
                </a:highlight>
              </a:rPr>
              <a:t>Ada HTML, CSS buatan sendiri, JS buatan sendiri</a:t>
            </a:r>
            <a:endParaRPr>
              <a:highlight>
                <a:srgbClr val="F4CCC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Desain (unik, bagus, kombinasi warna)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Responsive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>
                <a:highlight>
                  <a:srgbClr val="F4CCCC"/>
                </a:highlight>
              </a:rPr>
              <a:t>Harus ada zip, github, netlify/heroku</a:t>
            </a:r>
            <a:endParaRPr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Referensi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Font: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https://fonts.google.com/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Inspirasi: </a:t>
            </a:r>
            <a:r>
              <a:rPr lang="id" u="sng">
                <a:solidFill>
                  <a:srgbClr val="1967D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https://dribbble.com/tags/portfolio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Contoh yang aku buat: </a:t>
            </a:r>
            <a:r>
              <a:rPr lang="id" u="sng">
                <a:solidFill>
                  <a:schemeClr val="hlink"/>
                </a:solidFill>
                <a:hlinkClick r:id="rId5"/>
              </a:rPr>
              <a:t>https://drive.google.com/drive/folders/1KpjHi2WSXENzHyxQsUllw1YO_cvoKAEI?usp=sharing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