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3c1bec6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3c1bec6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3c1bec6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3c1bec6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etbootstra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Final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Batch 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Syarat &amp; Ketentuan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Boleh pakai bootstrap/tailwindcss/framework lainnya, asal jangan pakai template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yg bisa digunakan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B</a:t>
            </a:r>
            <a:r>
              <a:rPr lang="id"/>
              <a:t>ootstrap,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https://getbootstrap.com/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