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Roboto" panose="02000000000000000000"/>
      <p:regular r:id="rId20"/>
    </p:embeddedFont>
    <p:embeddedFont>
      <p:font typeface="Georgia" panose="02040502050405020303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70668752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f70668752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70668752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f70668752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a588bbb14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a588bbb14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a588bbb14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a588bbb14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f70668752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f70668752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70668752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70668752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588bbb14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588bbb14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70668752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70668752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70668752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70668752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706687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f706687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70668752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f70668752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588bbb14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588bbb14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catalog.ngc.nvidia.com/orgs/nvidia/resources/resnet_50_v1_5_for_pytorch" TargetMode="Externa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433320" y="1164980"/>
            <a:ext cx="6363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30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br>
              <a:rPr lang="en-GB" sz="30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32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POTATO </a:t>
            </a:r>
            <a:r>
              <a:rPr lang="en-GB" sz="30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DISEASE DATASET</a:t>
            </a:r>
            <a:br>
              <a:rPr lang="en-GB" sz="30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endParaRPr sz="3000" b="1">
              <a:solidFill>
                <a:schemeClr val="l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508225" y="329275"/>
            <a:ext cx="1889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RESNET50</a:t>
            </a:r>
            <a:endParaRPr lang="en-GB"/>
          </a:p>
        </p:txBody>
      </p:sp>
      <p:sp>
        <p:nvSpPr>
          <p:cNvPr id="148" name="Google Shape;148;p22"/>
          <p:cNvSpPr txBox="1"/>
          <p:nvPr>
            <p:ph type="body" idx="1"/>
          </p:nvPr>
        </p:nvSpPr>
        <p:spPr>
          <a:xfrm>
            <a:off x="311700" y="12783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B556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ResNet (Residual Network) is a convolutional neural network that democratized the concepts of residual learning and skip connections. This enables to train much deeper models.</a:t>
            </a:r>
            <a:endParaRPr>
              <a:solidFill>
                <a:srgbClr val="4B556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B556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is ResNet v1.5, which differs from the original model: in the bottleneck blocks which require downsampling, v1 has stride = 2 in the first 1x1 convolution, whereas v1.5 has stride = 2 in the 3x3 convolution. This difference makes ResNet50 v1.5 slightly more accurate (~0.5% top1) than v1, but comes with a small performance drawback (~5% imgs/sec) according to 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Nvidia</a:t>
            </a:r>
            <a:r>
              <a:rPr lang="en-GB">
                <a:solidFill>
                  <a:srgbClr val="4B556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>
              <a:solidFill>
                <a:srgbClr val="4B556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87125"/>
            <a:ext cx="1679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Resnet50</a:t>
            </a:r>
            <a:endParaRPr lang="en-GB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7496" y="0"/>
            <a:ext cx="6106503" cy="21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73150" y="2360979"/>
            <a:ext cx="3372400" cy="2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30250" y="2779091"/>
            <a:ext cx="5029200" cy="165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625475"/>
            <a:ext cx="2313839" cy="215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95600" y="2779099"/>
            <a:ext cx="2223062" cy="20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752250" y="260575"/>
            <a:ext cx="31956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Resnet50 Phase3:</a:t>
            </a:r>
            <a:endParaRPr lang="en-GB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64125"/>
            <a:ext cx="5621675" cy="30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850" y="3595476"/>
            <a:ext cx="2471705" cy="32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7025" y="3218175"/>
            <a:ext cx="4515601" cy="14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body" idx="1"/>
          </p:nvPr>
        </p:nvSpPr>
        <p:spPr>
          <a:xfrm>
            <a:off x="311700" y="199347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500"/>
              <a:t>QUESTIONS?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1: </a:t>
            </a:r>
            <a:endParaRPr lang="en-GB"/>
          </a:p>
        </p:txBody>
      </p:sp>
      <p:sp>
        <p:nvSpPr>
          <p:cNvPr id="92" name="Google Shape;92;p14"/>
          <p:cNvSpPr txBox="1"/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In Phase 1 of our project we have performed pre-processing methods to our dataset. Which involved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 cleaning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Normalization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 </a:t>
            </a:r>
            <a:r>
              <a:rPr lang="en-GB">
                <a:latin typeface="Times"/>
                <a:ea typeface="Times"/>
                <a:cs typeface="Times"/>
                <a:sym typeface="Times"/>
              </a:rPr>
              <a:t>augmentation</a:t>
            </a:r>
            <a:r>
              <a:rPr lang="en-GB"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 splitting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Image resizing and resampling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Visualization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latin typeface="Times"/>
                <a:ea typeface="Times"/>
                <a:cs typeface="Times"/>
                <a:sym typeface="Times"/>
              </a:rPr>
              <a:t>Dataloading</a:t>
            </a:r>
            <a:r>
              <a:rPr lang="en-GB"/>
              <a:t> </a:t>
            </a:r>
            <a:endParaRPr lang="en-GB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52950" y="1505112"/>
            <a:ext cx="2587224" cy="18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70527" y="3269627"/>
            <a:ext cx="3080726" cy="16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2:</a:t>
            </a:r>
            <a:endParaRPr lang="en-GB"/>
          </a:p>
        </p:txBody>
      </p:sp>
      <p:sp>
        <p:nvSpPr>
          <p:cNvPr id="100" name="Google Shape;100;p1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performed different modeling methods to out processed data, they are: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Convolutional Neural Network (CNN)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Efficient Net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Resnet50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3</a:t>
            </a:r>
            <a:r>
              <a:rPr lang="en-IN" altLang="en-GB"/>
              <a:t>:</a:t>
            </a:r>
            <a:endParaRPr lang="en-IN" altLang="en-GB"/>
          </a:p>
        </p:txBody>
      </p:sp>
      <p:sp>
        <p:nvSpPr>
          <p:cNvPr id="106" name="Google Shape;106;p16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added additional layers and methods to our processed data and models for: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Convolutional Neural Network (CNN)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Efficient Net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Resnet50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649700" y="539150"/>
            <a:ext cx="5844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NEURAL NETWORK</a:t>
            </a:r>
            <a:endParaRPr lang="en-GB"/>
          </a:p>
        </p:txBody>
      </p:sp>
      <p:sp>
        <p:nvSpPr>
          <p:cNvPr id="112" name="Google Shape;112;p17"/>
          <p:cNvSpPr txBox="1"/>
          <p:nvPr>
            <p:ph type="body" idx="1"/>
          </p:nvPr>
        </p:nvSpPr>
        <p:spPr>
          <a:xfrm>
            <a:off x="408575" y="17141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this notebook we tried using different base_models such as: MobileNet, ResNet50 and InceptionV3 but all seemed to overfit on the training data and never performed about 55% on the validation data. Using VGG16 with 100 epochs and the Adam optimizer's learning_rate at 0.0001 seems to give me the best results of between 55% - 65%.</a:t>
            </a:r>
            <a:endParaRPr lang="en-GB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9525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MODEL OF PHASE 2:</a:t>
            </a:r>
            <a:endParaRPr lang="en-GB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8375" y="1585074"/>
            <a:ext cx="3243875" cy="32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60125" y="1585078"/>
            <a:ext cx="2994400" cy="306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607800"/>
            <a:ext cx="8839200" cy="84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530550" y="474575"/>
            <a:ext cx="2082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EfficientNet: </a:t>
            </a:r>
            <a:endParaRPr lang="en-GB"/>
          </a:p>
        </p:txBody>
      </p:sp>
      <p:sp>
        <p:nvSpPr>
          <p:cNvPr id="126" name="Google Shape;126;p19"/>
          <p:cNvSpPr txBox="1"/>
          <p:nvPr>
            <p:ph type="body" idx="1"/>
          </p:nvPr>
        </p:nvSpPr>
        <p:spPr>
          <a:xfrm>
            <a:off x="230975" y="14654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B556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EfficientNet-v2 image classification model. Trained on ImageNet-21k and fine-tuned on ImageNet-1k in Tensorflow by paper authors, ported to PyTorch by Ross Wightman. </a:t>
            </a:r>
            <a:endParaRPr>
              <a:solidFill>
                <a:srgbClr val="4B556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B556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EfficientNet is an image classification model family. It was first described in EfficientNet: Rethinking Model Scaling for Convolutional Neural Networks.</a:t>
            </a:r>
            <a:endParaRPr>
              <a:solidFill>
                <a:srgbClr val="4B556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88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EfficientNet Model Phase2:</a:t>
            </a:r>
            <a:endParaRPr lang="en-GB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88500"/>
            <a:ext cx="4383875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49125" y="2571750"/>
            <a:ext cx="35623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696297"/>
            <a:ext cx="2750161" cy="22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309186" y="2938250"/>
            <a:ext cx="2349252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EfficientNet Phase3:</a:t>
            </a:r>
            <a:endParaRPr lang="en-GB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471013"/>
            <a:ext cx="3733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9450" y="1354950"/>
            <a:ext cx="6013825" cy="29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Presentation</Application>
  <PresentationFormat/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Roboto</vt:lpstr>
      <vt:lpstr>Georgia</vt:lpstr>
      <vt:lpstr>Times</vt:lpstr>
      <vt:lpstr>Times New Roman</vt:lpstr>
      <vt:lpstr>Microsoft YaHei</vt:lpstr>
      <vt:lpstr>Arial Unicode MS</vt:lpstr>
      <vt:lpstr>Geometric</vt:lpstr>
      <vt:lpstr>PowerPoint 演示文稿</vt:lpstr>
      <vt:lpstr>Phase 1: </vt:lpstr>
      <vt:lpstr>Phase 2:</vt:lpstr>
      <vt:lpstr>Phase 3</vt:lpstr>
      <vt:lpstr>CONVOLUTION NEURAL NETWORK</vt:lpstr>
      <vt:lpstr>CNN MODEL OF PHASE 2:</vt:lpstr>
      <vt:lpstr>EfficientNet: </vt:lpstr>
      <vt:lpstr>EfficientNet Model Phase2:</vt:lpstr>
      <vt:lpstr>EfficientNet Phase3:</vt:lpstr>
      <vt:lpstr>RESNET50</vt:lpstr>
      <vt:lpstr>Resnet50</vt:lpstr>
      <vt:lpstr>Resnet50 Phase3: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jyost</cp:lastModifiedBy>
  <cp:revision>1</cp:revision>
  <dcterms:created xsi:type="dcterms:W3CDTF">2024-06-24T16:49:30Z</dcterms:created>
  <dcterms:modified xsi:type="dcterms:W3CDTF">2024-06-24T16:49:30Z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331CACACC18046129B44DC8A5C34408F_12</vt:lpwstr>
  </property>
  <property fmtid="{D5CDD505-2E9C-101B-9397-08002B2CF9AE}" pid="3" name="KSOProductBuildVer">
    <vt:lpwstr>1033-12.2.0.17119</vt:lpwstr>
  </property>
</Properties>
</file>