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varScale="1">
        <p:scale>
          <a:sx n="89" d="100"/>
          <a:sy n="89" d="100"/>
        </p:scale>
        <p:origin x="9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AEA3AAA-9E6B-4FB9-9DFA-45CD76E78986}" type="datetimeFigureOut">
              <a:rPr lang="en-IN" smtClean="0"/>
              <a:t>09-04-2023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AE79113-6789-445A-BBE7-FC984CBC09D0}" type="slidenum">
              <a:rPr lang="en-IN" smtClean="0"/>
              <a:t>‹#›</a:t>
            </a:fld>
            <a:endParaRPr lang="en-IN"/>
          </a:p>
        </p:txBody>
      </p:sp>
    </p:spTree>
    <p:extLst>
      <p:ext uri="{BB962C8B-B14F-4D97-AF65-F5344CB8AC3E}">
        <p14:creationId xmlns:p14="http://schemas.microsoft.com/office/powerpoint/2010/main" val="54643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E79113-6789-445A-BBE7-FC984CBC09D0}" type="slidenum">
              <a:rPr lang="en-IN" smtClean="0"/>
              <a:t>9</a:t>
            </a:fld>
            <a:endParaRPr lang="en-IN"/>
          </a:p>
        </p:txBody>
      </p:sp>
    </p:spTree>
    <p:extLst>
      <p:ext uri="{BB962C8B-B14F-4D97-AF65-F5344CB8AC3E}">
        <p14:creationId xmlns:p14="http://schemas.microsoft.com/office/powerpoint/2010/main" val="45754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657850" y="238125"/>
            <a:ext cx="3248025" cy="4667250"/>
          </a:xfrm>
          <a:custGeom>
            <a:avLst/>
            <a:gdLst/>
            <a:ahLst/>
            <a:cxnLst/>
            <a:rect l="l" t="t" r="r" b="b"/>
            <a:pathLst>
              <a:path w="3248025" h="4667250">
                <a:moveTo>
                  <a:pt x="3248025" y="0"/>
                </a:moveTo>
                <a:lnTo>
                  <a:pt x="0" y="0"/>
                </a:lnTo>
                <a:lnTo>
                  <a:pt x="0" y="4667250"/>
                </a:lnTo>
                <a:lnTo>
                  <a:pt x="661415" y="4667250"/>
                </a:lnTo>
                <a:lnTo>
                  <a:pt x="3248025" y="2152269"/>
                </a:lnTo>
                <a:lnTo>
                  <a:pt x="3248025" y="0"/>
                </a:lnTo>
                <a:close/>
              </a:path>
            </a:pathLst>
          </a:custGeom>
          <a:solidFill>
            <a:srgbClr val="7E7E7E">
              <a:alpha val="25097"/>
            </a:srgbClr>
          </a:solidFill>
        </p:spPr>
        <p:txBody>
          <a:bodyPr wrap="square" lIns="0" tIns="0" rIns="0" bIns="0" rtlCol="0"/>
          <a:lstStyle/>
          <a:p>
            <a:endParaRPr/>
          </a:p>
        </p:txBody>
      </p:sp>
      <p:sp>
        <p:nvSpPr>
          <p:cNvPr id="17" name="bg object 17"/>
          <p:cNvSpPr/>
          <p:nvPr/>
        </p:nvSpPr>
        <p:spPr>
          <a:xfrm>
            <a:off x="6429375" y="2505075"/>
            <a:ext cx="2476500" cy="2400300"/>
          </a:xfrm>
          <a:custGeom>
            <a:avLst/>
            <a:gdLst/>
            <a:ahLst/>
            <a:cxnLst/>
            <a:rect l="l" t="t" r="r" b="b"/>
            <a:pathLst>
              <a:path w="2476500" h="2400300">
                <a:moveTo>
                  <a:pt x="2476500" y="0"/>
                </a:moveTo>
                <a:lnTo>
                  <a:pt x="0" y="2400300"/>
                </a:lnTo>
                <a:lnTo>
                  <a:pt x="2476500" y="2400300"/>
                </a:lnTo>
                <a:lnTo>
                  <a:pt x="2476500" y="0"/>
                </a:lnTo>
                <a:close/>
              </a:path>
            </a:pathLst>
          </a:custGeom>
          <a:solidFill>
            <a:srgbClr val="FFC000"/>
          </a:solidFill>
        </p:spPr>
        <p:txBody>
          <a:bodyPr wrap="square" lIns="0" tIns="0" rIns="0" bIns="0" rtlCol="0"/>
          <a:lstStyle/>
          <a:p>
            <a:endParaRPr/>
          </a:p>
        </p:txBody>
      </p:sp>
      <p:sp>
        <p:nvSpPr>
          <p:cNvPr id="18" name="bg object 18"/>
          <p:cNvSpPr/>
          <p:nvPr/>
        </p:nvSpPr>
        <p:spPr>
          <a:xfrm>
            <a:off x="485775" y="466725"/>
            <a:ext cx="8172450" cy="4210050"/>
          </a:xfrm>
          <a:custGeom>
            <a:avLst/>
            <a:gdLst/>
            <a:ahLst/>
            <a:cxnLst/>
            <a:rect l="l" t="t" r="r" b="b"/>
            <a:pathLst>
              <a:path w="8172450" h="4210050">
                <a:moveTo>
                  <a:pt x="0" y="4210050"/>
                </a:moveTo>
                <a:lnTo>
                  <a:pt x="8172450" y="4210050"/>
                </a:lnTo>
                <a:lnTo>
                  <a:pt x="8172450" y="0"/>
                </a:lnTo>
                <a:lnTo>
                  <a:pt x="0" y="0"/>
                </a:lnTo>
                <a:lnTo>
                  <a:pt x="0" y="4210050"/>
                </a:lnTo>
                <a:close/>
              </a:path>
            </a:pathLst>
          </a:custGeom>
          <a:ln w="19050">
            <a:solidFill>
              <a:srgbClr val="404040"/>
            </a:solidFill>
          </a:ln>
        </p:spPr>
        <p:txBody>
          <a:bodyPr wrap="square" lIns="0" tIns="0" rIns="0" bIns="0" rtlCol="0"/>
          <a:lstStyle/>
          <a:p>
            <a:endParaRPr/>
          </a:p>
        </p:txBody>
      </p:sp>
      <p:sp>
        <p:nvSpPr>
          <p:cNvPr id="2" name="Holder 2"/>
          <p:cNvSpPr>
            <a:spLocks noGrp="1"/>
          </p:cNvSpPr>
          <p:nvPr>
            <p:ph type="ctrTitle"/>
          </p:nvPr>
        </p:nvSpPr>
        <p:spPr>
          <a:xfrm>
            <a:off x="912749" y="1725929"/>
            <a:ext cx="7318501" cy="358139"/>
          </a:xfrm>
          <a:prstGeom prst="rect">
            <a:avLst/>
          </a:prstGeom>
        </p:spPr>
        <p:txBody>
          <a:bodyPr wrap="square" lIns="0" tIns="0" rIns="0" bIns="0">
            <a:spAutoFit/>
          </a:bodyPr>
          <a:lstStyle>
            <a:lvl1pPr>
              <a:defRPr sz="215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58100" y="0"/>
            <a:ext cx="847725" cy="361950"/>
          </a:xfrm>
          <a:custGeom>
            <a:avLst/>
            <a:gdLst/>
            <a:ahLst/>
            <a:cxnLst/>
            <a:rect l="l" t="t" r="r" b="b"/>
            <a:pathLst>
              <a:path w="847725" h="361950">
                <a:moveTo>
                  <a:pt x="847725" y="0"/>
                </a:moveTo>
                <a:lnTo>
                  <a:pt x="0" y="0"/>
                </a:lnTo>
                <a:lnTo>
                  <a:pt x="1270" y="12700"/>
                </a:lnTo>
                <a:lnTo>
                  <a:pt x="12887" y="57788"/>
                </a:lnTo>
                <a:lnTo>
                  <a:pt x="28977" y="100843"/>
                </a:lnTo>
                <a:lnTo>
                  <a:pt x="49270" y="141593"/>
                </a:lnTo>
                <a:lnTo>
                  <a:pt x="73496" y="179761"/>
                </a:lnTo>
                <a:lnTo>
                  <a:pt x="101385" y="215076"/>
                </a:lnTo>
                <a:lnTo>
                  <a:pt x="132666" y="247262"/>
                </a:lnTo>
                <a:lnTo>
                  <a:pt x="167069" y="276045"/>
                </a:lnTo>
                <a:lnTo>
                  <a:pt x="204325" y="301152"/>
                </a:lnTo>
                <a:lnTo>
                  <a:pt x="244162" y="322308"/>
                </a:lnTo>
                <a:lnTo>
                  <a:pt x="286311" y="339240"/>
                </a:lnTo>
                <a:lnTo>
                  <a:pt x="330501" y="351674"/>
                </a:lnTo>
                <a:lnTo>
                  <a:pt x="376463" y="359335"/>
                </a:lnTo>
                <a:lnTo>
                  <a:pt x="423925" y="361950"/>
                </a:lnTo>
                <a:lnTo>
                  <a:pt x="471361" y="359335"/>
                </a:lnTo>
                <a:lnTo>
                  <a:pt x="517300" y="351674"/>
                </a:lnTo>
                <a:lnTo>
                  <a:pt x="561471" y="339240"/>
                </a:lnTo>
                <a:lnTo>
                  <a:pt x="603604" y="322308"/>
                </a:lnTo>
                <a:lnTo>
                  <a:pt x="643429" y="301152"/>
                </a:lnTo>
                <a:lnTo>
                  <a:pt x="680674" y="276045"/>
                </a:lnTo>
                <a:lnTo>
                  <a:pt x="715070" y="247262"/>
                </a:lnTo>
                <a:lnTo>
                  <a:pt x="746346" y="215076"/>
                </a:lnTo>
                <a:lnTo>
                  <a:pt x="774231" y="179761"/>
                </a:lnTo>
                <a:lnTo>
                  <a:pt x="798455" y="141593"/>
                </a:lnTo>
                <a:lnTo>
                  <a:pt x="818747" y="100843"/>
                </a:lnTo>
                <a:lnTo>
                  <a:pt x="834837" y="57788"/>
                </a:lnTo>
                <a:lnTo>
                  <a:pt x="846454" y="12700"/>
                </a:lnTo>
                <a:lnTo>
                  <a:pt x="847725" y="0"/>
                </a:lnTo>
                <a:close/>
              </a:path>
            </a:pathLst>
          </a:custGeom>
          <a:solidFill>
            <a:srgbClr val="FFC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7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657850" y="238125"/>
            <a:ext cx="3248025" cy="4667250"/>
          </a:xfrm>
          <a:custGeom>
            <a:avLst/>
            <a:gdLst/>
            <a:ahLst/>
            <a:cxnLst/>
            <a:rect l="l" t="t" r="r" b="b"/>
            <a:pathLst>
              <a:path w="3248025" h="4667250">
                <a:moveTo>
                  <a:pt x="3248025" y="0"/>
                </a:moveTo>
                <a:lnTo>
                  <a:pt x="0" y="0"/>
                </a:lnTo>
                <a:lnTo>
                  <a:pt x="0" y="4667250"/>
                </a:lnTo>
                <a:lnTo>
                  <a:pt x="661415" y="4667250"/>
                </a:lnTo>
                <a:lnTo>
                  <a:pt x="3248025" y="2152269"/>
                </a:lnTo>
                <a:lnTo>
                  <a:pt x="3248025" y="0"/>
                </a:lnTo>
                <a:close/>
              </a:path>
            </a:pathLst>
          </a:custGeom>
          <a:solidFill>
            <a:srgbClr val="7E7E7E">
              <a:alpha val="25097"/>
            </a:srgbClr>
          </a:solidFill>
        </p:spPr>
        <p:txBody>
          <a:bodyPr wrap="square" lIns="0" tIns="0" rIns="0" bIns="0" rtlCol="0"/>
          <a:lstStyle/>
          <a:p>
            <a:endParaRPr/>
          </a:p>
        </p:txBody>
      </p:sp>
      <p:sp>
        <p:nvSpPr>
          <p:cNvPr id="17" name="bg object 17"/>
          <p:cNvSpPr/>
          <p:nvPr/>
        </p:nvSpPr>
        <p:spPr>
          <a:xfrm>
            <a:off x="6429375" y="2505075"/>
            <a:ext cx="2476500" cy="2400300"/>
          </a:xfrm>
          <a:custGeom>
            <a:avLst/>
            <a:gdLst/>
            <a:ahLst/>
            <a:cxnLst/>
            <a:rect l="l" t="t" r="r" b="b"/>
            <a:pathLst>
              <a:path w="2476500" h="2400300">
                <a:moveTo>
                  <a:pt x="2476500" y="0"/>
                </a:moveTo>
                <a:lnTo>
                  <a:pt x="0" y="2400300"/>
                </a:lnTo>
                <a:lnTo>
                  <a:pt x="2476500" y="2400300"/>
                </a:lnTo>
                <a:lnTo>
                  <a:pt x="2476500" y="0"/>
                </a:lnTo>
                <a:close/>
              </a:path>
            </a:pathLst>
          </a:custGeom>
          <a:solidFill>
            <a:srgbClr val="FFC000"/>
          </a:solidFill>
        </p:spPr>
        <p:txBody>
          <a:bodyPr wrap="square" lIns="0" tIns="0" rIns="0" bIns="0" rtlCol="0"/>
          <a:lstStyle/>
          <a:p>
            <a:endParaRPr/>
          </a:p>
        </p:txBody>
      </p:sp>
      <p:sp>
        <p:nvSpPr>
          <p:cNvPr id="18" name="bg object 18"/>
          <p:cNvSpPr/>
          <p:nvPr/>
        </p:nvSpPr>
        <p:spPr>
          <a:xfrm>
            <a:off x="485775" y="466725"/>
            <a:ext cx="8172450" cy="4210050"/>
          </a:xfrm>
          <a:custGeom>
            <a:avLst/>
            <a:gdLst/>
            <a:ahLst/>
            <a:cxnLst/>
            <a:rect l="l" t="t" r="r" b="b"/>
            <a:pathLst>
              <a:path w="8172450" h="4210050">
                <a:moveTo>
                  <a:pt x="0" y="4210050"/>
                </a:moveTo>
                <a:lnTo>
                  <a:pt x="8172450" y="4210050"/>
                </a:lnTo>
                <a:lnTo>
                  <a:pt x="8172450" y="0"/>
                </a:lnTo>
                <a:lnTo>
                  <a:pt x="0" y="0"/>
                </a:lnTo>
                <a:lnTo>
                  <a:pt x="0" y="4210050"/>
                </a:lnTo>
                <a:close/>
              </a:path>
            </a:pathLst>
          </a:custGeom>
          <a:ln w="19050">
            <a:solidFill>
              <a:srgbClr val="40404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7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33400" y="638175"/>
            <a:ext cx="3457575" cy="3467100"/>
          </a:xfrm>
          <a:custGeom>
            <a:avLst/>
            <a:gdLst/>
            <a:ahLst/>
            <a:cxnLst/>
            <a:rect l="l" t="t" r="r" b="b"/>
            <a:pathLst>
              <a:path w="3457575" h="3467100">
                <a:moveTo>
                  <a:pt x="1728724" y="0"/>
                </a:moveTo>
                <a:lnTo>
                  <a:pt x="1680340" y="665"/>
                </a:lnTo>
                <a:lnTo>
                  <a:pt x="1632285" y="2652"/>
                </a:lnTo>
                <a:lnTo>
                  <a:pt x="1584576" y="5941"/>
                </a:lnTo>
                <a:lnTo>
                  <a:pt x="1537231" y="10516"/>
                </a:lnTo>
                <a:lnTo>
                  <a:pt x="1490266" y="16359"/>
                </a:lnTo>
                <a:lnTo>
                  <a:pt x="1443699" y="23453"/>
                </a:lnTo>
                <a:lnTo>
                  <a:pt x="1397547" y="31780"/>
                </a:lnTo>
                <a:lnTo>
                  <a:pt x="1351828" y="41324"/>
                </a:lnTo>
                <a:lnTo>
                  <a:pt x="1306559" y="52066"/>
                </a:lnTo>
                <a:lnTo>
                  <a:pt x="1261757" y="63989"/>
                </a:lnTo>
                <a:lnTo>
                  <a:pt x="1217440" y="77077"/>
                </a:lnTo>
                <a:lnTo>
                  <a:pt x="1173625" y="91311"/>
                </a:lnTo>
                <a:lnTo>
                  <a:pt x="1130329" y="106674"/>
                </a:lnTo>
                <a:lnTo>
                  <a:pt x="1087570" y="123149"/>
                </a:lnTo>
                <a:lnTo>
                  <a:pt x="1045365" y="140719"/>
                </a:lnTo>
                <a:lnTo>
                  <a:pt x="1003732" y="159366"/>
                </a:lnTo>
                <a:lnTo>
                  <a:pt x="962686" y="179072"/>
                </a:lnTo>
                <a:lnTo>
                  <a:pt x="922247" y="199821"/>
                </a:lnTo>
                <a:lnTo>
                  <a:pt x="882432" y="221594"/>
                </a:lnTo>
                <a:lnTo>
                  <a:pt x="843257" y="244376"/>
                </a:lnTo>
                <a:lnTo>
                  <a:pt x="804740" y="268147"/>
                </a:lnTo>
                <a:lnTo>
                  <a:pt x="766898" y="292892"/>
                </a:lnTo>
                <a:lnTo>
                  <a:pt x="729750" y="318591"/>
                </a:lnTo>
                <a:lnTo>
                  <a:pt x="693311" y="345229"/>
                </a:lnTo>
                <a:lnTo>
                  <a:pt x="657599" y="372788"/>
                </a:lnTo>
                <a:lnTo>
                  <a:pt x="622633" y="401250"/>
                </a:lnTo>
                <a:lnTo>
                  <a:pt x="588428" y="430598"/>
                </a:lnTo>
                <a:lnTo>
                  <a:pt x="555003" y="460814"/>
                </a:lnTo>
                <a:lnTo>
                  <a:pt x="522374" y="491882"/>
                </a:lnTo>
                <a:lnTo>
                  <a:pt x="490560" y="523784"/>
                </a:lnTo>
                <a:lnTo>
                  <a:pt x="459577" y="556502"/>
                </a:lnTo>
                <a:lnTo>
                  <a:pt x="429443" y="590019"/>
                </a:lnTo>
                <a:lnTo>
                  <a:pt x="400175" y="624318"/>
                </a:lnTo>
                <a:lnTo>
                  <a:pt x="371790" y="659381"/>
                </a:lnTo>
                <a:lnTo>
                  <a:pt x="344306" y="695191"/>
                </a:lnTo>
                <a:lnTo>
                  <a:pt x="317740" y="731731"/>
                </a:lnTo>
                <a:lnTo>
                  <a:pt x="292110" y="768983"/>
                </a:lnTo>
                <a:lnTo>
                  <a:pt x="267432" y="806929"/>
                </a:lnTo>
                <a:lnTo>
                  <a:pt x="243725" y="845554"/>
                </a:lnTo>
                <a:lnTo>
                  <a:pt x="221005" y="884838"/>
                </a:lnTo>
                <a:lnTo>
                  <a:pt x="199289" y="924765"/>
                </a:lnTo>
                <a:lnTo>
                  <a:pt x="178596" y="965317"/>
                </a:lnTo>
                <a:lnTo>
                  <a:pt x="158943" y="1006478"/>
                </a:lnTo>
                <a:lnTo>
                  <a:pt x="140346" y="1048229"/>
                </a:lnTo>
                <a:lnTo>
                  <a:pt x="122823" y="1090553"/>
                </a:lnTo>
                <a:lnTo>
                  <a:pt x="106392" y="1133433"/>
                </a:lnTo>
                <a:lnTo>
                  <a:pt x="91069" y="1176852"/>
                </a:lnTo>
                <a:lnTo>
                  <a:pt x="76873" y="1220791"/>
                </a:lnTo>
                <a:lnTo>
                  <a:pt x="63820" y="1265234"/>
                </a:lnTo>
                <a:lnTo>
                  <a:pt x="51929" y="1310164"/>
                </a:lnTo>
                <a:lnTo>
                  <a:pt x="41215" y="1355563"/>
                </a:lnTo>
                <a:lnTo>
                  <a:pt x="31697" y="1401413"/>
                </a:lnTo>
                <a:lnTo>
                  <a:pt x="23391" y="1447697"/>
                </a:lnTo>
                <a:lnTo>
                  <a:pt x="16316" y="1494399"/>
                </a:lnTo>
                <a:lnTo>
                  <a:pt x="10488" y="1541499"/>
                </a:lnTo>
                <a:lnTo>
                  <a:pt x="5925" y="1588982"/>
                </a:lnTo>
                <a:lnTo>
                  <a:pt x="2645" y="1636830"/>
                </a:lnTo>
                <a:lnTo>
                  <a:pt x="664" y="1685025"/>
                </a:lnTo>
                <a:lnTo>
                  <a:pt x="0" y="1733550"/>
                </a:lnTo>
                <a:lnTo>
                  <a:pt x="664" y="1782074"/>
                </a:lnTo>
                <a:lnTo>
                  <a:pt x="2645" y="1830269"/>
                </a:lnTo>
                <a:lnTo>
                  <a:pt x="5925" y="1878117"/>
                </a:lnTo>
                <a:lnTo>
                  <a:pt x="10488" y="1925600"/>
                </a:lnTo>
                <a:lnTo>
                  <a:pt x="16316" y="1972700"/>
                </a:lnTo>
                <a:lnTo>
                  <a:pt x="23391" y="2019402"/>
                </a:lnTo>
                <a:lnTo>
                  <a:pt x="31697" y="2065686"/>
                </a:lnTo>
                <a:lnTo>
                  <a:pt x="41215" y="2111536"/>
                </a:lnTo>
                <a:lnTo>
                  <a:pt x="51929" y="2156935"/>
                </a:lnTo>
                <a:lnTo>
                  <a:pt x="63820" y="2201865"/>
                </a:lnTo>
                <a:lnTo>
                  <a:pt x="76873" y="2246308"/>
                </a:lnTo>
                <a:lnTo>
                  <a:pt x="91069" y="2290247"/>
                </a:lnTo>
                <a:lnTo>
                  <a:pt x="106392" y="2333666"/>
                </a:lnTo>
                <a:lnTo>
                  <a:pt x="122823" y="2376546"/>
                </a:lnTo>
                <a:lnTo>
                  <a:pt x="140346" y="2418870"/>
                </a:lnTo>
                <a:lnTo>
                  <a:pt x="158943" y="2460621"/>
                </a:lnTo>
                <a:lnTo>
                  <a:pt x="178596" y="2501782"/>
                </a:lnTo>
                <a:lnTo>
                  <a:pt x="199289" y="2542334"/>
                </a:lnTo>
                <a:lnTo>
                  <a:pt x="221005" y="2582261"/>
                </a:lnTo>
                <a:lnTo>
                  <a:pt x="243725" y="2621545"/>
                </a:lnTo>
                <a:lnTo>
                  <a:pt x="267432" y="2660170"/>
                </a:lnTo>
                <a:lnTo>
                  <a:pt x="292110" y="2698116"/>
                </a:lnTo>
                <a:lnTo>
                  <a:pt x="317740" y="2735368"/>
                </a:lnTo>
                <a:lnTo>
                  <a:pt x="344306" y="2771908"/>
                </a:lnTo>
                <a:lnTo>
                  <a:pt x="371790" y="2807718"/>
                </a:lnTo>
                <a:lnTo>
                  <a:pt x="400175" y="2842781"/>
                </a:lnTo>
                <a:lnTo>
                  <a:pt x="429443" y="2877080"/>
                </a:lnTo>
                <a:lnTo>
                  <a:pt x="459577" y="2910597"/>
                </a:lnTo>
                <a:lnTo>
                  <a:pt x="490560" y="2943315"/>
                </a:lnTo>
                <a:lnTo>
                  <a:pt x="522374" y="2975217"/>
                </a:lnTo>
                <a:lnTo>
                  <a:pt x="555003" y="3006285"/>
                </a:lnTo>
                <a:lnTo>
                  <a:pt x="588428" y="3036501"/>
                </a:lnTo>
                <a:lnTo>
                  <a:pt x="622633" y="3065849"/>
                </a:lnTo>
                <a:lnTo>
                  <a:pt x="657599" y="3094311"/>
                </a:lnTo>
                <a:lnTo>
                  <a:pt x="693311" y="3121870"/>
                </a:lnTo>
                <a:lnTo>
                  <a:pt x="729750" y="3148508"/>
                </a:lnTo>
                <a:lnTo>
                  <a:pt x="766898" y="3174207"/>
                </a:lnTo>
                <a:lnTo>
                  <a:pt x="804740" y="3198952"/>
                </a:lnTo>
                <a:lnTo>
                  <a:pt x="843257" y="3222723"/>
                </a:lnTo>
                <a:lnTo>
                  <a:pt x="882432" y="3245505"/>
                </a:lnTo>
                <a:lnTo>
                  <a:pt x="922247" y="3267278"/>
                </a:lnTo>
                <a:lnTo>
                  <a:pt x="962686" y="3288027"/>
                </a:lnTo>
                <a:lnTo>
                  <a:pt x="1003732" y="3307733"/>
                </a:lnTo>
                <a:lnTo>
                  <a:pt x="1045365" y="3326380"/>
                </a:lnTo>
                <a:lnTo>
                  <a:pt x="1087570" y="3343950"/>
                </a:lnTo>
                <a:lnTo>
                  <a:pt x="1130329" y="3360425"/>
                </a:lnTo>
                <a:lnTo>
                  <a:pt x="1173625" y="3375788"/>
                </a:lnTo>
                <a:lnTo>
                  <a:pt x="1217440" y="3390022"/>
                </a:lnTo>
                <a:lnTo>
                  <a:pt x="1261757" y="3403110"/>
                </a:lnTo>
                <a:lnTo>
                  <a:pt x="1306559" y="3415033"/>
                </a:lnTo>
                <a:lnTo>
                  <a:pt x="1351828" y="3425775"/>
                </a:lnTo>
                <a:lnTo>
                  <a:pt x="1397547" y="3435319"/>
                </a:lnTo>
                <a:lnTo>
                  <a:pt x="1443699" y="3443646"/>
                </a:lnTo>
                <a:lnTo>
                  <a:pt x="1490266" y="3450740"/>
                </a:lnTo>
                <a:lnTo>
                  <a:pt x="1537231" y="3456583"/>
                </a:lnTo>
                <a:lnTo>
                  <a:pt x="1584576" y="3461158"/>
                </a:lnTo>
                <a:lnTo>
                  <a:pt x="1632285" y="3464447"/>
                </a:lnTo>
                <a:lnTo>
                  <a:pt x="1680340" y="3466434"/>
                </a:lnTo>
                <a:lnTo>
                  <a:pt x="1728724" y="3467100"/>
                </a:lnTo>
                <a:lnTo>
                  <a:pt x="1777113" y="3466434"/>
                </a:lnTo>
                <a:lnTo>
                  <a:pt x="1825174" y="3464447"/>
                </a:lnTo>
                <a:lnTo>
                  <a:pt x="1872889" y="3461158"/>
                </a:lnTo>
                <a:lnTo>
                  <a:pt x="1920240" y="3456583"/>
                </a:lnTo>
                <a:lnTo>
                  <a:pt x="1967211" y="3450740"/>
                </a:lnTo>
                <a:lnTo>
                  <a:pt x="2013783" y="3443646"/>
                </a:lnTo>
                <a:lnTo>
                  <a:pt x="2059940" y="3435319"/>
                </a:lnTo>
                <a:lnTo>
                  <a:pt x="2105664" y="3425775"/>
                </a:lnTo>
                <a:lnTo>
                  <a:pt x="2150938" y="3415033"/>
                </a:lnTo>
                <a:lnTo>
                  <a:pt x="2195744" y="3403110"/>
                </a:lnTo>
                <a:lnTo>
                  <a:pt x="2240065" y="3390022"/>
                </a:lnTo>
                <a:lnTo>
                  <a:pt x="2283885" y="3375788"/>
                </a:lnTo>
                <a:lnTo>
                  <a:pt x="2327184" y="3360425"/>
                </a:lnTo>
                <a:lnTo>
                  <a:pt x="2369947" y="3343950"/>
                </a:lnTo>
                <a:lnTo>
                  <a:pt x="2412156" y="3326380"/>
                </a:lnTo>
                <a:lnTo>
                  <a:pt x="2453793" y="3307733"/>
                </a:lnTo>
                <a:lnTo>
                  <a:pt x="2494842" y="3288027"/>
                </a:lnTo>
                <a:lnTo>
                  <a:pt x="2535284" y="3267278"/>
                </a:lnTo>
                <a:lnTo>
                  <a:pt x="2575103" y="3245505"/>
                </a:lnTo>
                <a:lnTo>
                  <a:pt x="2614280" y="3222723"/>
                </a:lnTo>
                <a:lnTo>
                  <a:pt x="2652800" y="3198952"/>
                </a:lnTo>
                <a:lnTo>
                  <a:pt x="2690644" y="3174207"/>
                </a:lnTo>
                <a:lnTo>
                  <a:pt x="2727796" y="3148508"/>
                </a:lnTo>
                <a:lnTo>
                  <a:pt x="2764237" y="3121870"/>
                </a:lnTo>
                <a:lnTo>
                  <a:pt x="2799950" y="3094311"/>
                </a:lnTo>
                <a:lnTo>
                  <a:pt x="2834919" y="3065849"/>
                </a:lnTo>
                <a:lnTo>
                  <a:pt x="2869126" y="3036501"/>
                </a:lnTo>
                <a:lnTo>
                  <a:pt x="2902553" y="3006285"/>
                </a:lnTo>
                <a:lnTo>
                  <a:pt x="2935183" y="2975217"/>
                </a:lnTo>
                <a:lnTo>
                  <a:pt x="2966999" y="2943315"/>
                </a:lnTo>
                <a:lnTo>
                  <a:pt x="2997983" y="2910597"/>
                </a:lnTo>
                <a:lnTo>
                  <a:pt x="3028119" y="2877080"/>
                </a:lnTo>
                <a:lnTo>
                  <a:pt x="3057388" y="2842781"/>
                </a:lnTo>
                <a:lnTo>
                  <a:pt x="3085774" y="2807718"/>
                </a:lnTo>
                <a:lnTo>
                  <a:pt x="3113259" y="2771908"/>
                </a:lnTo>
                <a:lnTo>
                  <a:pt x="3139826" y="2735368"/>
                </a:lnTo>
                <a:lnTo>
                  <a:pt x="3165458" y="2698116"/>
                </a:lnTo>
                <a:lnTo>
                  <a:pt x="3190136" y="2660170"/>
                </a:lnTo>
                <a:lnTo>
                  <a:pt x="3213844" y="2621545"/>
                </a:lnTo>
                <a:lnTo>
                  <a:pt x="3236565" y="2582261"/>
                </a:lnTo>
                <a:lnTo>
                  <a:pt x="3258281" y="2542334"/>
                </a:lnTo>
                <a:lnTo>
                  <a:pt x="3278975" y="2501782"/>
                </a:lnTo>
                <a:lnTo>
                  <a:pt x="3298629" y="2460621"/>
                </a:lnTo>
                <a:lnTo>
                  <a:pt x="3317226" y="2418870"/>
                </a:lnTo>
                <a:lnTo>
                  <a:pt x="3334749" y="2376546"/>
                </a:lnTo>
                <a:lnTo>
                  <a:pt x="3351181" y="2333666"/>
                </a:lnTo>
                <a:lnTo>
                  <a:pt x="3366504" y="2290247"/>
                </a:lnTo>
                <a:lnTo>
                  <a:pt x="3380700" y="2246308"/>
                </a:lnTo>
                <a:lnTo>
                  <a:pt x="3393753" y="2201865"/>
                </a:lnTo>
                <a:lnTo>
                  <a:pt x="3405645" y="2156935"/>
                </a:lnTo>
                <a:lnTo>
                  <a:pt x="3416359" y="2111536"/>
                </a:lnTo>
                <a:lnTo>
                  <a:pt x="3425877" y="2065686"/>
                </a:lnTo>
                <a:lnTo>
                  <a:pt x="3434183" y="2019402"/>
                </a:lnTo>
                <a:lnTo>
                  <a:pt x="3441258" y="1972700"/>
                </a:lnTo>
                <a:lnTo>
                  <a:pt x="3447086" y="1925600"/>
                </a:lnTo>
                <a:lnTo>
                  <a:pt x="3451649" y="1878117"/>
                </a:lnTo>
                <a:lnTo>
                  <a:pt x="3454929" y="1830269"/>
                </a:lnTo>
                <a:lnTo>
                  <a:pt x="3456910" y="1782074"/>
                </a:lnTo>
                <a:lnTo>
                  <a:pt x="3457575" y="1733550"/>
                </a:lnTo>
                <a:lnTo>
                  <a:pt x="3456910" y="1685025"/>
                </a:lnTo>
                <a:lnTo>
                  <a:pt x="3454929" y="1636830"/>
                </a:lnTo>
                <a:lnTo>
                  <a:pt x="3451649" y="1588982"/>
                </a:lnTo>
                <a:lnTo>
                  <a:pt x="3447086" y="1541499"/>
                </a:lnTo>
                <a:lnTo>
                  <a:pt x="3441258" y="1494399"/>
                </a:lnTo>
                <a:lnTo>
                  <a:pt x="3434183" y="1447697"/>
                </a:lnTo>
                <a:lnTo>
                  <a:pt x="3425877" y="1401413"/>
                </a:lnTo>
                <a:lnTo>
                  <a:pt x="3416359" y="1355563"/>
                </a:lnTo>
                <a:lnTo>
                  <a:pt x="3405645" y="1310164"/>
                </a:lnTo>
                <a:lnTo>
                  <a:pt x="3393753" y="1265234"/>
                </a:lnTo>
                <a:lnTo>
                  <a:pt x="3380700" y="1220791"/>
                </a:lnTo>
                <a:lnTo>
                  <a:pt x="3366504" y="1176852"/>
                </a:lnTo>
                <a:lnTo>
                  <a:pt x="3351181" y="1133433"/>
                </a:lnTo>
                <a:lnTo>
                  <a:pt x="3334749" y="1090553"/>
                </a:lnTo>
                <a:lnTo>
                  <a:pt x="3317226" y="1048229"/>
                </a:lnTo>
                <a:lnTo>
                  <a:pt x="3298629" y="1006478"/>
                </a:lnTo>
                <a:lnTo>
                  <a:pt x="3278975" y="965317"/>
                </a:lnTo>
                <a:lnTo>
                  <a:pt x="3258281" y="924765"/>
                </a:lnTo>
                <a:lnTo>
                  <a:pt x="3236565" y="884838"/>
                </a:lnTo>
                <a:lnTo>
                  <a:pt x="3213844" y="845554"/>
                </a:lnTo>
                <a:lnTo>
                  <a:pt x="3190136" y="806929"/>
                </a:lnTo>
                <a:lnTo>
                  <a:pt x="3165458" y="768983"/>
                </a:lnTo>
                <a:lnTo>
                  <a:pt x="3139826" y="731731"/>
                </a:lnTo>
                <a:lnTo>
                  <a:pt x="3113259" y="695191"/>
                </a:lnTo>
                <a:lnTo>
                  <a:pt x="3085774" y="659381"/>
                </a:lnTo>
                <a:lnTo>
                  <a:pt x="3057388" y="624318"/>
                </a:lnTo>
                <a:lnTo>
                  <a:pt x="3028119" y="590019"/>
                </a:lnTo>
                <a:lnTo>
                  <a:pt x="2997983" y="556502"/>
                </a:lnTo>
                <a:lnTo>
                  <a:pt x="2966999" y="523784"/>
                </a:lnTo>
                <a:lnTo>
                  <a:pt x="2935183" y="491882"/>
                </a:lnTo>
                <a:lnTo>
                  <a:pt x="2902553" y="460814"/>
                </a:lnTo>
                <a:lnTo>
                  <a:pt x="2869126" y="430598"/>
                </a:lnTo>
                <a:lnTo>
                  <a:pt x="2834919" y="401250"/>
                </a:lnTo>
                <a:lnTo>
                  <a:pt x="2799950" y="372788"/>
                </a:lnTo>
                <a:lnTo>
                  <a:pt x="2764237" y="345229"/>
                </a:lnTo>
                <a:lnTo>
                  <a:pt x="2727796" y="318591"/>
                </a:lnTo>
                <a:lnTo>
                  <a:pt x="2690644" y="292892"/>
                </a:lnTo>
                <a:lnTo>
                  <a:pt x="2652800" y="268147"/>
                </a:lnTo>
                <a:lnTo>
                  <a:pt x="2614280" y="244376"/>
                </a:lnTo>
                <a:lnTo>
                  <a:pt x="2575103" y="221594"/>
                </a:lnTo>
                <a:lnTo>
                  <a:pt x="2535284" y="199821"/>
                </a:lnTo>
                <a:lnTo>
                  <a:pt x="2494842" y="179072"/>
                </a:lnTo>
                <a:lnTo>
                  <a:pt x="2453793" y="159366"/>
                </a:lnTo>
                <a:lnTo>
                  <a:pt x="2412156" y="140719"/>
                </a:lnTo>
                <a:lnTo>
                  <a:pt x="2369947" y="123149"/>
                </a:lnTo>
                <a:lnTo>
                  <a:pt x="2327184" y="106674"/>
                </a:lnTo>
                <a:lnTo>
                  <a:pt x="2283885" y="91311"/>
                </a:lnTo>
                <a:lnTo>
                  <a:pt x="2240065" y="77077"/>
                </a:lnTo>
                <a:lnTo>
                  <a:pt x="2195744" y="63989"/>
                </a:lnTo>
                <a:lnTo>
                  <a:pt x="2150938" y="52066"/>
                </a:lnTo>
                <a:lnTo>
                  <a:pt x="2105664" y="41324"/>
                </a:lnTo>
                <a:lnTo>
                  <a:pt x="2059940" y="31780"/>
                </a:lnTo>
                <a:lnTo>
                  <a:pt x="2013783" y="23453"/>
                </a:lnTo>
                <a:lnTo>
                  <a:pt x="1967211" y="16359"/>
                </a:lnTo>
                <a:lnTo>
                  <a:pt x="1920240" y="10516"/>
                </a:lnTo>
                <a:lnTo>
                  <a:pt x="1872889" y="5941"/>
                </a:lnTo>
                <a:lnTo>
                  <a:pt x="1825174" y="2652"/>
                </a:lnTo>
                <a:lnTo>
                  <a:pt x="1777113" y="665"/>
                </a:lnTo>
                <a:lnTo>
                  <a:pt x="1728724" y="0"/>
                </a:lnTo>
                <a:close/>
              </a:path>
            </a:pathLst>
          </a:custGeom>
          <a:solidFill>
            <a:srgbClr val="EC7C3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6752" y="1160145"/>
            <a:ext cx="2548255" cy="1396364"/>
          </a:xfrm>
          <a:prstGeom prst="rect">
            <a:avLst/>
          </a:prstGeom>
        </p:spPr>
        <p:txBody>
          <a:bodyPr wrap="square" lIns="0" tIns="0" rIns="0" bIns="0">
            <a:spAutoFit/>
          </a:bodyPr>
          <a:lstStyle>
            <a:lvl1pPr>
              <a:defRPr sz="47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333755" y="1152207"/>
            <a:ext cx="8476488" cy="3082925"/>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0126" y="1120248"/>
            <a:ext cx="2999740" cy="1510665"/>
          </a:xfrm>
          <a:prstGeom prst="rect">
            <a:avLst/>
          </a:prstGeom>
        </p:spPr>
        <p:txBody>
          <a:bodyPr vert="horz" wrap="square" lIns="0" tIns="96520" rIns="0" bIns="0" rtlCol="0">
            <a:spAutoFit/>
          </a:bodyPr>
          <a:lstStyle/>
          <a:p>
            <a:pPr marL="12700" marR="5080">
              <a:lnSpc>
                <a:spcPts val="5560"/>
              </a:lnSpc>
              <a:spcBef>
                <a:spcPts val="760"/>
              </a:spcBef>
            </a:pPr>
            <a:r>
              <a:rPr sz="5100" dirty="0"/>
              <a:t>H</a:t>
            </a:r>
            <a:r>
              <a:rPr sz="5100" spc="-90" dirty="0"/>
              <a:t>y</a:t>
            </a:r>
            <a:r>
              <a:rPr sz="5100" spc="-25" dirty="0"/>
              <a:t>d</a:t>
            </a:r>
            <a:r>
              <a:rPr sz="5100" spc="-114" dirty="0"/>
              <a:t>r</a:t>
            </a:r>
            <a:r>
              <a:rPr sz="5100" spc="-35" dirty="0"/>
              <a:t>o</a:t>
            </a:r>
            <a:r>
              <a:rPr sz="5100" spc="-25" dirty="0"/>
              <a:t>p</a:t>
            </a:r>
            <a:r>
              <a:rPr sz="5100" spc="-35" dirty="0"/>
              <a:t>o</a:t>
            </a:r>
            <a:r>
              <a:rPr sz="5100" spc="-25" dirty="0"/>
              <a:t>n</a:t>
            </a:r>
            <a:r>
              <a:rPr sz="5100" dirty="0"/>
              <a:t>ic  </a:t>
            </a:r>
            <a:r>
              <a:rPr sz="5100" spc="-55" dirty="0"/>
              <a:t>System</a:t>
            </a:r>
            <a:endParaRPr sz="5100"/>
          </a:p>
        </p:txBody>
      </p:sp>
      <p:sp>
        <p:nvSpPr>
          <p:cNvPr id="3" name="object 3"/>
          <p:cNvSpPr/>
          <p:nvPr/>
        </p:nvSpPr>
        <p:spPr>
          <a:xfrm>
            <a:off x="7658100" y="0"/>
            <a:ext cx="847725" cy="361950"/>
          </a:xfrm>
          <a:custGeom>
            <a:avLst/>
            <a:gdLst/>
            <a:ahLst/>
            <a:cxnLst/>
            <a:rect l="l" t="t" r="r" b="b"/>
            <a:pathLst>
              <a:path w="847725" h="361950">
                <a:moveTo>
                  <a:pt x="847725" y="0"/>
                </a:moveTo>
                <a:lnTo>
                  <a:pt x="0" y="0"/>
                </a:lnTo>
                <a:lnTo>
                  <a:pt x="1270" y="12700"/>
                </a:lnTo>
                <a:lnTo>
                  <a:pt x="12887" y="57788"/>
                </a:lnTo>
                <a:lnTo>
                  <a:pt x="28977" y="100843"/>
                </a:lnTo>
                <a:lnTo>
                  <a:pt x="49270" y="141593"/>
                </a:lnTo>
                <a:lnTo>
                  <a:pt x="73496" y="179761"/>
                </a:lnTo>
                <a:lnTo>
                  <a:pt x="101385" y="215076"/>
                </a:lnTo>
                <a:lnTo>
                  <a:pt x="132666" y="247262"/>
                </a:lnTo>
                <a:lnTo>
                  <a:pt x="167069" y="276045"/>
                </a:lnTo>
                <a:lnTo>
                  <a:pt x="204325" y="301152"/>
                </a:lnTo>
                <a:lnTo>
                  <a:pt x="244162" y="322308"/>
                </a:lnTo>
                <a:lnTo>
                  <a:pt x="286311" y="339240"/>
                </a:lnTo>
                <a:lnTo>
                  <a:pt x="330501" y="351674"/>
                </a:lnTo>
                <a:lnTo>
                  <a:pt x="376463" y="359335"/>
                </a:lnTo>
                <a:lnTo>
                  <a:pt x="423925" y="361950"/>
                </a:lnTo>
                <a:lnTo>
                  <a:pt x="471361" y="359335"/>
                </a:lnTo>
                <a:lnTo>
                  <a:pt x="517300" y="351674"/>
                </a:lnTo>
                <a:lnTo>
                  <a:pt x="561471" y="339240"/>
                </a:lnTo>
                <a:lnTo>
                  <a:pt x="603604" y="322308"/>
                </a:lnTo>
                <a:lnTo>
                  <a:pt x="643429" y="301152"/>
                </a:lnTo>
                <a:lnTo>
                  <a:pt x="680674" y="276045"/>
                </a:lnTo>
                <a:lnTo>
                  <a:pt x="715070" y="247262"/>
                </a:lnTo>
                <a:lnTo>
                  <a:pt x="746346" y="215076"/>
                </a:lnTo>
                <a:lnTo>
                  <a:pt x="774231" y="179761"/>
                </a:lnTo>
                <a:lnTo>
                  <a:pt x="798455" y="141593"/>
                </a:lnTo>
                <a:lnTo>
                  <a:pt x="818747" y="100843"/>
                </a:lnTo>
                <a:lnTo>
                  <a:pt x="834837" y="57788"/>
                </a:lnTo>
                <a:lnTo>
                  <a:pt x="846454" y="12700"/>
                </a:lnTo>
                <a:lnTo>
                  <a:pt x="847725" y="0"/>
                </a:lnTo>
                <a:close/>
              </a:path>
            </a:pathLst>
          </a:custGeom>
          <a:solidFill>
            <a:srgbClr val="5B9BD4"/>
          </a:solidFill>
        </p:spPr>
        <p:txBody>
          <a:bodyPr wrap="square" lIns="0" tIns="0" rIns="0" bIns="0" rtlCol="0"/>
          <a:lstStyle/>
          <a:p>
            <a:endParaRPr/>
          </a:p>
        </p:txBody>
      </p:sp>
      <p:sp>
        <p:nvSpPr>
          <p:cNvPr id="4" name="object 4"/>
          <p:cNvSpPr/>
          <p:nvPr/>
        </p:nvSpPr>
        <p:spPr>
          <a:xfrm>
            <a:off x="5021229" y="1982470"/>
            <a:ext cx="609600" cy="609600"/>
          </a:xfrm>
          <a:custGeom>
            <a:avLst/>
            <a:gdLst/>
            <a:ahLst/>
            <a:cxnLst/>
            <a:rect l="l" t="t" r="r" b="b"/>
            <a:pathLst>
              <a:path w="609600" h="609600">
                <a:moveTo>
                  <a:pt x="0" y="304800"/>
                </a:moveTo>
                <a:lnTo>
                  <a:pt x="3987" y="255343"/>
                </a:lnTo>
                <a:lnTo>
                  <a:pt x="15532" y="208434"/>
                </a:lnTo>
                <a:lnTo>
                  <a:pt x="34008" y="164697"/>
                </a:lnTo>
                <a:lnTo>
                  <a:pt x="58789" y="124760"/>
                </a:lnTo>
                <a:lnTo>
                  <a:pt x="89249" y="89249"/>
                </a:lnTo>
                <a:lnTo>
                  <a:pt x="124760" y="58789"/>
                </a:lnTo>
                <a:lnTo>
                  <a:pt x="164697" y="34008"/>
                </a:lnTo>
                <a:lnTo>
                  <a:pt x="208434" y="15532"/>
                </a:lnTo>
                <a:lnTo>
                  <a:pt x="255343" y="3987"/>
                </a:lnTo>
                <a:lnTo>
                  <a:pt x="304800" y="0"/>
                </a:lnTo>
                <a:lnTo>
                  <a:pt x="354225" y="3987"/>
                </a:lnTo>
                <a:lnTo>
                  <a:pt x="401116" y="15532"/>
                </a:lnTo>
                <a:lnTo>
                  <a:pt x="444846" y="34008"/>
                </a:lnTo>
                <a:lnTo>
                  <a:pt x="484784" y="58789"/>
                </a:lnTo>
                <a:lnTo>
                  <a:pt x="520303" y="89249"/>
                </a:lnTo>
                <a:lnTo>
                  <a:pt x="550773" y="124760"/>
                </a:lnTo>
                <a:lnTo>
                  <a:pt x="575567" y="164697"/>
                </a:lnTo>
                <a:lnTo>
                  <a:pt x="594055" y="208434"/>
                </a:lnTo>
                <a:lnTo>
                  <a:pt x="605609" y="255343"/>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43" y="605609"/>
                </a:lnTo>
                <a:lnTo>
                  <a:pt x="208434" y="594055"/>
                </a:lnTo>
                <a:lnTo>
                  <a:pt x="164697" y="575567"/>
                </a:lnTo>
                <a:lnTo>
                  <a:pt x="124760" y="550773"/>
                </a:lnTo>
                <a:lnTo>
                  <a:pt x="89249" y="520303"/>
                </a:lnTo>
                <a:lnTo>
                  <a:pt x="58789" y="484784"/>
                </a:lnTo>
                <a:lnTo>
                  <a:pt x="34008" y="444846"/>
                </a:lnTo>
                <a:lnTo>
                  <a:pt x="15532" y="401116"/>
                </a:lnTo>
                <a:lnTo>
                  <a:pt x="3987" y="354225"/>
                </a:lnTo>
                <a:lnTo>
                  <a:pt x="0" y="304800"/>
                </a:lnTo>
                <a:close/>
              </a:path>
            </a:pathLst>
          </a:custGeom>
          <a:ln w="127000">
            <a:solidFill>
              <a:srgbClr val="5B9BD4"/>
            </a:solidFill>
          </a:ln>
        </p:spPr>
        <p:txBody>
          <a:bodyPr wrap="square" lIns="0" tIns="0" rIns="0" bIns="0" rtlCol="0"/>
          <a:lstStyle/>
          <a:p>
            <a:endParaRPr/>
          </a:p>
        </p:txBody>
      </p:sp>
      <p:sp>
        <p:nvSpPr>
          <p:cNvPr id="6" name="object 6"/>
          <p:cNvSpPr/>
          <p:nvPr/>
        </p:nvSpPr>
        <p:spPr>
          <a:xfrm>
            <a:off x="6932123" y="1162050"/>
            <a:ext cx="742060" cy="1510665"/>
          </a:xfrm>
          <a:custGeom>
            <a:avLst/>
            <a:gdLst/>
            <a:ahLst/>
            <a:cxnLst/>
            <a:rect l="l" t="t" r="r" b="b"/>
            <a:pathLst>
              <a:path w="895350" h="1790700">
                <a:moveTo>
                  <a:pt x="895350" y="0"/>
                </a:moveTo>
                <a:lnTo>
                  <a:pt x="847794" y="1240"/>
                </a:lnTo>
                <a:lnTo>
                  <a:pt x="800885" y="4922"/>
                </a:lnTo>
                <a:lnTo>
                  <a:pt x="754686" y="10982"/>
                </a:lnTo>
                <a:lnTo>
                  <a:pt x="709257" y="19360"/>
                </a:lnTo>
                <a:lnTo>
                  <a:pt x="664660" y="29992"/>
                </a:lnTo>
                <a:lnTo>
                  <a:pt x="620958" y="42817"/>
                </a:lnTo>
                <a:lnTo>
                  <a:pt x="578212" y="57774"/>
                </a:lnTo>
                <a:lnTo>
                  <a:pt x="536485" y="74801"/>
                </a:lnTo>
                <a:lnTo>
                  <a:pt x="495837" y="93835"/>
                </a:lnTo>
                <a:lnTo>
                  <a:pt x="456331" y="114815"/>
                </a:lnTo>
                <a:lnTo>
                  <a:pt x="418029" y="137679"/>
                </a:lnTo>
                <a:lnTo>
                  <a:pt x="380992" y="162365"/>
                </a:lnTo>
                <a:lnTo>
                  <a:pt x="345283" y="188811"/>
                </a:lnTo>
                <a:lnTo>
                  <a:pt x="310963" y="216956"/>
                </a:lnTo>
                <a:lnTo>
                  <a:pt x="278094" y="246738"/>
                </a:lnTo>
                <a:lnTo>
                  <a:pt x="246738" y="278094"/>
                </a:lnTo>
                <a:lnTo>
                  <a:pt x="216956" y="310963"/>
                </a:lnTo>
                <a:lnTo>
                  <a:pt x="188811" y="345283"/>
                </a:lnTo>
                <a:lnTo>
                  <a:pt x="162365" y="380992"/>
                </a:lnTo>
                <a:lnTo>
                  <a:pt x="137679" y="418029"/>
                </a:lnTo>
                <a:lnTo>
                  <a:pt x="114815" y="456331"/>
                </a:lnTo>
                <a:lnTo>
                  <a:pt x="93835" y="495837"/>
                </a:lnTo>
                <a:lnTo>
                  <a:pt x="74801" y="536485"/>
                </a:lnTo>
                <a:lnTo>
                  <a:pt x="57774" y="578212"/>
                </a:lnTo>
                <a:lnTo>
                  <a:pt x="42817" y="620958"/>
                </a:lnTo>
                <a:lnTo>
                  <a:pt x="29992" y="664660"/>
                </a:lnTo>
                <a:lnTo>
                  <a:pt x="19360" y="709257"/>
                </a:lnTo>
                <a:lnTo>
                  <a:pt x="10982" y="754686"/>
                </a:lnTo>
                <a:lnTo>
                  <a:pt x="4922" y="800885"/>
                </a:lnTo>
                <a:lnTo>
                  <a:pt x="1240" y="847794"/>
                </a:lnTo>
                <a:lnTo>
                  <a:pt x="0" y="895350"/>
                </a:lnTo>
                <a:lnTo>
                  <a:pt x="1240" y="942905"/>
                </a:lnTo>
                <a:lnTo>
                  <a:pt x="4922" y="989814"/>
                </a:lnTo>
                <a:lnTo>
                  <a:pt x="10982" y="1036013"/>
                </a:lnTo>
                <a:lnTo>
                  <a:pt x="19360" y="1081442"/>
                </a:lnTo>
                <a:lnTo>
                  <a:pt x="29992" y="1126039"/>
                </a:lnTo>
                <a:lnTo>
                  <a:pt x="42817" y="1169741"/>
                </a:lnTo>
                <a:lnTo>
                  <a:pt x="57774" y="1212487"/>
                </a:lnTo>
                <a:lnTo>
                  <a:pt x="74801" y="1254214"/>
                </a:lnTo>
                <a:lnTo>
                  <a:pt x="93835" y="1294862"/>
                </a:lnTo>
                <a:lnTo>
                  <a:pt x="114815" y="1334368"/>
                </a:lnTo>
                <a:lnTo>
                  <a:pt x="137679" y="1372670"/>
                </a:lnTo>
                <a:lnTo>
                  <a:pt x="162365" y="1409707"/>
                </a:lnTo>
                <a:lnTo>
                  <a:pt x="188811" y="1445416"/>
                </a:lnTo>
                <a:lnTo>
                  <a:pt x="216956" y="1479736"/>
                </a:lnTo>
                <a:lnTo>
                  <a:pt x="246738" y="1512605"/>
                </a:lnTo>
                <a:lnTo>
                  <a:pt x="278094" y="1543961"/>
                </a:lnTo>
                <a:lnTo>
                  <a:pt x="310963" y="1573743"/>
                </a:lnTo>
                <a:lnTo>
                  <a:pt x="345283" y="1601888"/>
                </a:lnTo>
                <a:lnTo>
                  <a:pt x="380992" y="1628334"/>
                </a:lnTo>
                <a:lnTo>
                  <a:pt x="418029" y="1653020"/>
                </a:lnTo>
                <a:lnTo>
                  <a:pt x="456331" y="1675884"/>
                </a:lnTo>
                <a:lnTo>
                  <a:pt x="495837" y="1696864"/>
                </a:lnTo>
                <a:lnTo>
                  <a:pt x="536485" y="1715898"/>
                </a:lnTo>
                <a:lnTo>
                  <a:pt x="578212" y="1732925"/>
                </a:lnTo>
                <a:lnTo>
                  <a:pt x="620958" y="1747882"/>
                </a:lnTo>
                <a:lnTo>
                  <a:pt x="664660" y="1760707"/>
                </a:lnTo>
                <a:lnTo>
                  <a:pt x="709257" y="1771339"/>
                </a:lnTo>
                <a:lnTo>
                  <a:pt x="754686" y="1779717"/>
                </a:lnTo>
                <a:lnTo>
                  <a:pt x="800885" y="1785777"/>
                </a:lnTo>
                <a:lnTo>
                  <a:pt x="847794" y="1789459"/>
                </a:lnTo>
                <a:lnTo>
                  <a:pt x="895350" y="1790700"/>
                </a:lnTo>
                <a:lnTo>
                  <a:pt x="895350" y="1343025"/>
                </a:lnTo>
                <a:lnTo>
                  <a:pt x="846566" y="1340398"/>
                </a:lnTo>
                <a:lnTo>
                  <a:pt x="799305" y="1332700"/>
                </a:lnTo>
                <a:lnTo>
                  <a:pt x="753840" y="1320204"/>
                </a:lnTo>
                <a:lnTo>
                  <a:pt x="710443" y="1303183"/>
                </a:lnTo>
                <a:lnTo>
                  <a:pt x="669388" y="1281909"/>
                </a:lnTo>
                <a:lnTo>
                  <a:pt x="630948" y="1256656"/>
                </a:lnTo>
                <a:lnTo>
                  <a:pt x="595395" y="1227697"/>
                </a:lnTo>
                <a:lnTo>
                  <a:pt x="563002" y="1195304"/>
                </a:lnTo>
                <a:lnTo>
                  <a:pt x="534043" y="1159751"/>
                </a:lnTo>
                <a:lnTo>
                  <a:pt x="508790" y="1121311"/>
                </a:lnTo>
                <a:lnTo>
                  <a:pt x="487516" y="1080256"/>
                </a:lnTo>
                <a:lnTo>
                  <a:pt x="470495" y="1036859"/>
                </a:lnTo>
                <a:lnTo>
                  <a:pt x="457999" y="991394"/>
                </a:lnTo>
                <a:lnTo>
                  <a:pt x="450301" y="944133"/>
                </a:lnTo>
                <a:lnTo>
                  <a:pt x="447675" y="895350"/>
                </a:lnTo>
                <a:lnTo>
                  <a:pt x="450301" y="846566"/>
                </a:lnTo>
                <a:lnTo>
                  <a:pt x="457999" y="799305"/>
                </a:lnTo>
                <a:lnTo>
                  <a:pt x="470495" y="753840"/>
                </a:lnTo>
                <a:lnTo>
                  <a:pt x="487516" y="710443"/>
                </a:lnTo>
                <a:lnTo>
                  <a:pt x="508790" y="669388"/>
                </a:lnTo>
                <a:lnTo>
                  <a:pt x="534043" y="630948"/>
                </a:lnTo>
                <a:lnTo>
                  <a:pt x="563002" y="595395"/>
                </a:lnTo>
                <a:lnTo>
                  <a:pt x="595395" y="563002"/>
                </a:lnTo>
                <a:lnTo>
                  <a:pt x="630948" y="534043"/>
                </a:lnTo>
                <a:lnTo>
                  <a:pt x="669388" y="508790"/>
                </a:lnTo>
                <a:lnTo>
                  <a:pt x="710443" y="487516"/>
                </a:lnTo>
                <a:lnTo>
                  <a:pt x="753840" y="470495"/>
                </a:lnTo>
                <a:lnTo>
                  <a:pt x="799305" y="457999"/>
                </a:lnTo>
                <a:lnTo>
                  <a:pt x="846566" y="450301"/>
                </a:lnTo>
                <a:lnTo>
                  <a:pt x="895350" y="447675"/>
                </a:lnTo>
                <a:lnTo>
                  <a:pt x="895350" y="0"/>
                </a:lnTo>
                <a:close/>
              </a:path>
            </a:pathLst>
          </a:custGeom>
          <a:solidFill>
            <a:srgbClr val="EC7C30"/>
          </a:solidFill>
        </p:spPr>
        <p:txBody>
          <a:bodyPr wrap="square" lIns="0" tIns="0" rIns="0" bIns="0" rtlCol="0"/>
          <a:lstStyle/>
          <a:p>
            <a:endParaRPr dirty="0"/>
          </a:p>
        </p:txBody>
      </p:sp>
      <p:sp>
        <p:nvSpPr>
          <p:cNvPr id="7" name="object 7"/>
          <p:cNvSpPr/>
          <p:nvPr/>
        </p:nvSpPr>
        <p:spPr>
          <a:xfrm>
            <a:off x="5088031" y="-248284"/>
            <a:ext cx="1733550" cy="1162050"/>
          </a:xfrm>
          <a:custGeom>
            <a:avLst/>
            <a:gdLst/>
            <a:ahLst/>
            <a:cxnLst/>
            <a:rect l="l" t="t" r="r" b="b"/>
            <a:pathLst>
              <a:path w="1733550" h="1162050">
                <a:moveTo>
                  <a:pt x="1497076" y="0"/>
                </a:moveTo>
                <a:lnTo>
                  <a:pt x="1289685" y="0"/>
                </a:lnTo>
                <a:lnTo>
                  <a:pt x="1577975" y="166877"/>
                </a:lnTo>
                <a:lnTo>
                  <a:pt x="103886" y="1020063"/>
                </a:lnTo>
                <a:lnTo>
                  <a:pt x="103886" y="0"/>
                </a:lnTo>
                <a:lnTo>
                  <a:pt x="0" y="0"/>
                </a:lnTo>
                <a:lnTo>
                  <a:pt x="0" y="1110107"/>
                </a:lnTo>
                <a:lnTo>
                  <a:pt x="4079" y="1130331"/>
                </a:lnTo>
                <a:lnTo>
                  <a:pt x="15208" y="1146841"/>
                </a:lnTo>
                <a:lnTo>
                  <a:pt x="31718" y="1157970"/>
                </a:lnTo>
                <a:lnTo>
                  <a:pt x="51942" y="1162050"/>
                </a:lnTo>
                <a:lnTo>
                  <a:pt x="58741" y="1161601"/>
                </a:lnTo>
                <a:lnTo>
                  <a:pt x="1707515" y="211836"/>
                </a:lnTo>
                <a:lnTo>
                  <a:pt x="1733143" y="173210"/>
                </a:lnTo>
                <a:lnTo>
                  <a:pt x="1731756" y="153336"/>
                </a:lnTo>
                <a:lnTo>
                  <a:pt x="1723010" y="135439"/>
                </a:lnTo>
                <a:lnTo>
                  <a:pt x="1707515" y="121792"/>
                </a:lnTo>
                <a:lnTo>
                  <a:pt x="1497076" y="0"/>
                </a:lnTo>
                <a:close/>
              </a:path>
            </a:pathLst>
          </a:custGeom>
          <a:solidFill>
            <a:srgbClr val="6FAC46"/>
          </a:solidFill>
        </p:spPr>
        <p:txBody>
          <a:bodyPr wrap="square" lIns="0" tIns="0" rIns="0" bIns="0" rtlCol="0"/>
          <a:lstStyle/>
          <a:p>
            <a:endParaRPr/>
          </a:p>
        </p:txBody>
      </p:sp>
      <p:sp>
        <p:nvSpPr>
          <p:cNvPr id="8" name="object 8"/>
          <p:cNvSpPr/>
          <p:nvPr/>
        </p:nvSpPr>
        <p:spPr>
          <a:xfrm>
            <a:off x="8732901" y="1004950"/>
            <a:ext cx="127000" cy="1198245"/>
          </a:xfrm>
          <a:custGeom>
            <a:avLst/>
            <a:gdLst/>
            <a:ahLst/>
            <a:cxnLst/>
            <a:rect l="l" t="t" r="r" b="b"/>
            <a:pathLst>
              <a:path w="127000" h="1198245">
                <a:moveTo>
                  <a:pt x="0" y="1198245"/>
                </a:moveTo>
                <a:lnTo>
                  <a:pt x="127000" y="1198245"/>
                </a:lnTo>
                <a:lnTo>
                  <a:pt x="127000" y="0"/>
                </a:lnTo>
                <a:lnTo>
                  <a:pt x="0" y="0"/>
                </a:lnTo>
                <a:lnTo>
                  <a:pt x="0" y="1198245"/>
                </a:lnTo>
                <a:close/>
              </a:path>
            </a:pathLst>
          </a:custGeom>
          <a:solidFill>
            <a:srgbClr val="FFC000"/>
          </a:solidFill>
        </p:spPr>
        <p:txBody>
          <a:bodyPr wrap="square" lIns="0" tIns="0" rIns="0" bIns="0" rtlCol="0"/>
          <a:lstStyle/>
          <a:p>
            <a:endParaRPr/>
          </a:p>
        </p:txBody>
      </p:sp>
      <p:sp>
        <p:nvSpPr>
          <p:cNvPr id="9" name="object 9"/>
          <p:cNvSpPr/>
          <p:nvPr/>
        </p:nvSpPr>
        <p:spPr>
          <a:xfrm>
            <a:off x="8289988" y="3053979"/>
            <a:ext cx="885825" cy="1323975"/>
          </a:xfrm>
          <a:custGeom>
            <a:avLst/>
            <a:gdLst/>
            <a:ahLst/>
            <a:cxnLst/>
            <a:rect l="l" t="t" r="r" b="b"/>
            <a:pathLst>
              <a:path w="885825" h="1323975">
                <a:moveTo>
                  <a:pt x="885825" y="0"/>
                </a:moveTo>
                <a:lnTo>
                  <a:pt x="46227" y="0"/>
                </a:lnTo>
                <a:lnTo>
                  <a:pt x="28235" y="3633"/>
                </a:lnTo>
                <a:lnTo>
                  <a:pt x="13541" y="13541"/>
                </a:lnTo>
                <a:lnTo>
                  <a:pt x="3633" y="28235"/>
                </a:lnTo>
                <a:lnTo>
                  <a:pt x="0" y="46227"/>
                </a:lnTo>
                <a:lnTo>
                  <a:pt x="0" y="1277708"/>
                </a:lnTo>
                <a:lnTo>
                  <a:pt x="3633" y="1295717"/>
                </a:lnTo>
                <a:lnTo>
                  <a:pt x="13541" y="1310424"/>
                </a:lnTo>
                <a:lnTo>
                  <a:pt x="28235" y="1320339"/>
                </a:lnTo>
                <a:lnTo>
                  <a:pt x="46227" y="1323975"/>
                </a:lnTo>
                <a:lnTo>
                  <a:pt x="885825" y="1323975"/>
                </a:lnTo>
                <a:lnTo>
                  <a:pt x="885825" y="1231442"/>
                </a:lnTo>
                <a:lnTo>
                  <a:pt x="92455" y="1231442"/>
                </a:lnTo>
                <a:lnTo>
                  <a:pt x="92455" y="92582"/>
                </a:lnTo>
                <a:lnTo>
                  <a:pt x="885825" y="92582"/>
                </a:lnTo>
                <a:lnTo>
                  <a:pt x="885825" y="0"/>
                </a:lnTo>
                <a:close/>
              </a:path>
            </a:pathLst>
          </a:custGeom>
          <a:solidFill>
            <a:srgbClr val="6FAC46"/>
          </a:solidFill>
        </p:spPr>
        <p:txBody>
          <a:bodyPr wrap="square" lIns="0" tIns="0" rIns="0" bIns="0" rtlCol="0"/>
          <a:lstStyle/>
          <a:p>
            <a:endParaRPr/>
          </a:p>
        </p:txBody>
      </p:sp>
      <p:sp>
        <p:nvSpPr>
          <p:cNvPr id="11" name="object 11"/>
          <p:cNvSpPr/>
          <p:nvPr/>
        </p:nvSpPr>
        <p:spPr>
          <a:xfrm>
            <a:off x="5827522" y="3045202"/>
            <a:ext cx="1776730" cy="1263015"/>
          </a:xfrm>
          <a:custGeom>
            <a:avLst/>
            <a:gdLst/>
            <a:ahLst/>
            <a:cxnLst/>
            <a:rect l="l" t="t" r="r" b="b"/>
            <a:pathLst>
              <a:path w="1776729" h="1263014">
                <a:moveTo>
                  <a:pt x="0" y="24006"/>
                </a:moveTo>
                <a:lnTo>
                  <a:pt x="47982" y="16211"/>
                </a:lnTo>
                <a:lnTo>
                  <a:pt x="95856" y="9957"/>
                </a:lnTo>
                <a:lnTo>
                  <a:pt x="143596" y="5227"/>
                </a:lnTo>
                <a:lnTo>
                  <a:pt x="191176" y="2003"/>
                </a:lnTo>
                <a:lnTo>
                  <a:pt x="238569" y="267"/>
                </a:lnTo>
                <a:lnTo>
                  <a:pt x="285750" y="0"/>
                </a:lnTo>
                <a:lnTo>
                  <a:pt x="332692" y="1184"/>
                </a:lnTo>
                <a:lnTo>
                  <a:pt x="379370" y="3801"/>
                </a:lnTo>
                <a:lnTo>
                  <a:pt x="425757" y="7833"/>
                </a:lnTo>
                <a:lnTo>
                  <a:pt x="471829" y="13262"/>
                </a:lnTo>
                <a:lnTo>
                  <a:pt x="517557" y="20069"/>
                </a:lnTo>
                <a:lnTo>
                  <a:pt x="562917" y="28238"/>
                </a:lnTo>
                <a:lnTo>
                  <a:pt x="607883" y="37748"/>
                </a:lnTo>
                <a:lnTo>
                  <a:pt x="652428" y="48583"/>
                </a:lnTo>
                <a:lnTo>
                  <a:pt x="696527" y="60724"/>
                </a:lnTo>
                <a:lnTo>
                  <a:pt x="740153" y="74153"/>
                </a:lnTo>
                <a:lnTo>
                  <a:pt x="783280" y="88852"/>
                </a:lnTo>
                <a:lnTo>
                  <a:pt x="825883" y="104803"/>
                </a:lnTo>
                <a:lnTo>
                  <a:pt x="867935" y="121987"/>
                </a:lnTo>
                <a:lnTo>
                  <a:pt x="909411" y="140387"/>
                </a:lnTo>
                <a:lnTo>
                  <a:pt x="950284" y="159984"/>
                </a:lnTo>
                <a:lnTo>
                  <a:pt x="990528" y="180761"/>
                </a:lnTo>
                <a:lnTo>
                  <a:pt x="1030118" y="202698"/>
                </a:lnTo>
                <a:lnTo>
                  <a:pt x="1069027" y="225778"/>
                </a:lnTo>
                <a:lnTo>
                  <a:pt x="1107229" y="249983"/>
                </a:lnTo>
                <a:lnTo>
                  <a:pt x="1144698" y="275295"/>
                </a:lnTo>
                <a:lnTo>
                  <a:pt x="1181409" y="301695"/>
                </a:lnTo>
                <a:lnTo>
                  <a:pt x="1217335" y="329165"/>
                </a:lnTo>
                <a:lnTo>
                  <a:pt x="1252450" y="357688"/>
                </a:lnTo>
                <a:lnTo>
                  <a:pt x="1286728" y="387245"/>
                </a:lnTo>
                <a:lnTo>
                  <a:pt x="1320143" y="417818"/>
                </a:lnTo>
                <a:lnTo>
                  <a:pt x="1352670" y="449388"/>
                </a:lnTo>
                <a:lnTo>
                  <a:pt x="1384282" y="481938"/>
                </a:lnTo>
                <a:lnTo>
                  <a:pt x="1414953" y="515450"/>
                </a:lnTo>
                <a:lnTo>
                  <a:pt x="1444657" y="549905"/>
                </a:lnTo>
                <a:lnTo>
                  <a:pt x="1473368" y="585286"/>
                </a:lnTo>
                <a:lnTo>
                  <a:pt x="1501060" y="621573"/>
                </a:lnTo>
                <a:lnTo>
                  <a:pt x="1527707" y="658750"/>
                </a:lnTo>
                <a:lnTo>
                  <a:pt x="1553283" y="696797"/>
                </a:lnTo>
                <a:lnTo>
                  <a:pt x="1577762" y="735698"/>
                </a:lnTo>
                <a:lnTo>
                  <a:pt x="1601118" y="775432"/>
                </a:lnTo>
                <a:lnTo>
                  <a:pt x="1623325" y="815983"/>
                </a:lnTo>
                <a:lnTo>
                  <a:pt x="1644357" y="857333"/>
                </a:lnTo>
                <a:lnTo>
                  <a:pt x="1664188" y="899462"/>
                </a:lnTo>
                <a:lnTo>
                  <a:pt x="1682792" y="942354"/>
                </a:lnTo>
                <a:lnTo>
                  <a:pt x="1700143" y="985990"/>
                </a:lnTo>
                <a:lnTo>
                  <a:pt x="1716215" y="1030351"/>
                </a:lnTo>
                <a:lnTo>
                  <a:pt x="1730981" y="1075420"/>
                </a:lnTo>
                <a:lnTo>
                  <a:pt x="1744417" y="1121178"/>
                </a:lnTo>
                <a:lnTo>
                  <a:pt x="1756495" y="1167608"/>
                </a:lnTo>
                <a:lnTo>
                  <a:pt x="1767190" y="1214691"/>
                </a:lnTo>
                <a:lnTo>
                  <a:pt x="1776476" y="1262409"/>
                </a:lnTo>
              </a:path>
            </a:pathLst>
          </a:custGeom>
          <a:ln w="127000">
            <a:solidFill>
              <a:srgbClr val="FFC000"/>
            </a:solidFill>
            <a:prstDash val="lgDash"/>
          </a:ln>
        </p:spPr>
        <p:txBody>
          <a:bodyPr wrap="square" lIns="0" tIns="0" rIns="0" bIns="0" rtlCol="0"/>
          <a:lstStyle/>
          <a:p>
            <a:endParaRPr/>
          </a:p>
        </p:txBody>
      </p:sp>
      <p:sp>
        <p:nvSpPr>
          <p:cNvPr id="12" name="object 12"/>
          <p:cNvSpPr/>
          <p:nvPr/>
        </p:nvSpPr>
        <p:spPr>
          <a:xfrm>
            <a:off x="5114925" y="3660774"/>
            <a:ext cx="1981200" cy="1419225"/>
          </a:xfrm>
          <a:custGeom>
            <a:avLst/>
            <a:gdLst/>
            <a:ahLst/>
            <a:cxnLst/>
            <a:rect l="l" t="t" r="r" b="b"/>
            <a:pathLst>
              <a:path w="1981200" h="1419225">
                <a:moveTo>
                  <a:pt x="990600" y="0"/>
                </a:moveTo>
                <a:lnTo>
                  <a:pt x="942602" y="1141"/>
                </a:lnTo>
                <a:lnTo>
                  <a:pt x="895195" y="4530"/>
                </a:lnTo>
                <a:lnTo>
                  <a:pt x="848429" y="10115"/>
                </a:lnTo>
                <a:lnTo>
                  <a:pt x="802356" y="17845"/>
                </a:lnTo>
                <a:lnTo>
                  <a:pt x="757029" y="27667"/>
                </a:lnTo>
                <a:lnTo>
                  <a:pt x="712499" y="39529"/>
                </a:lnTo>
                <a:lnTo>
                  <a:pt x="668819" y="53380"/>
                </a:lnTo>
                <a:lnTo>
                  <a:pt x="626039" y="69169"/>
                </a:lnTo>
                <a:lnTo>
                  <a:pt x="584213" y="86842"/>
                </a:lnTo>
                <a:lnTo>
                  <a:pt x="543391" y="106348"/>
                </a:lnTo>
                <a:lnTo>
                  <a:pt x="503626" y="127636"/>
                </a:lnTo>
                <a:lnTo>
                  <a:pt x="464969" y="150653"/>
                </a:lnTo>
                <a:lnTo>
                  <a:pt x="427473" y="175348"/>
                </a:lnTo>
                <a:lnTo>
                  <a:pt x="391189" y="201669"/>
                </a:lnTo>
                <a:lnTo>
                  <a:pt x="356170" y="229563"/>
                </a:lnTo>
                <a:lnTo>
                  <a:pt x="322466" y="258980"/>
                </a:lnTo>
                <a:lnTo>
                  <a:pt x="290131" y="289867"/>
                </a:lnTo>
                <a:lnTo>
                  <a:pt x="259215" y="322173"/>
                </a:lnTo>
                <a:lnTo>
                  <a:pt x="229771" y="355845"/>
                </a:lnTo>
                <a:lnTo>
                  <a:pt x="201851" y="390833"/>
                </a:lnTo>
                <a:lnTo>
                  <a:pt x="175506" y="427083"/>
                </a:lnTo>
                <a:lnTo>
                  <a:pt x="150789" y="464544"/>
                </a:lnTo>
                <a:lnTo>
                  <a:pt x="127751" y="503164"/>
                </a:lnTo>
                <a:lnTo>
                  <a:pt x="106444" y="542892"/>
                </a:lnTo>
                <a:lnTo>
                  <a:pt x="86920" y="583675"/>
                </a:lnTo>
                <a:lnTo>
                  <a:pt x="69231" y="625462"/>
                </a:lnTo>
                <a:lnTo>
                  <a:pt x="53428" y="668201"/>
                </a:lnTo>
                <a:lnTo>
                  <a:pt x="39565" y="711840"/>
                </a:lnTo>
                <a:lnTo>
                  <a:pt x="27691" y="756328"/>
                </a:lnTo>
                <a:lnTo>
                  <a:pt x="17861" y="801611"/>
                </a:lnTo>
                <a:lnTo>
                  <a:pt x="10124" y="847639"/>
                </a:lnTo>
                <a:lnTo>
                  <a:pt x="4534" y="894360"/>
                </a:lnTo>
                <a:lnTo>
                  <a:pt x="1142" y="941722"/>
                </a:lnTo>
                <a:lnTo>
                  <a:pt x="0" y="989672"/>
                </a:lnTo>
                <a:lnTo>
                  <a:pt x="1287" y="1040599"/>
                </a:lnTo>
                <a:lnTo>
                  <a:pt x="5109" y="1090859"/>
                </a:lnTo>
                <a:lnTo>
                  <a:pt x="11405" y="1140388"/>
                </a:lnTo>
                <a:lnTo>
                  <a:pt x="20113" y="1189125"/>
                </a:lnTo>
                <a:lnTo>
                  <a:pt x="31173" y="1237007"/>
                </a:lnTo>
                <a:lnTo>
                  <a:pt x="44523" y="1283971"/>
                </a:lnTo>
                <a:lnTo>
                  <a:pt x="60102" y="1329955"/>
                </a:lnTo>
                <a:lnTo>
                  <a:pt x="77850" y="1374896"/>
                </a:lnTo>
                <a:lnTo>
                  <a:pt x="99187" y="1419225"/>
                </a:lnTo>
                <a:lnTo>
                  <a:pt x="1882013" y="1419225"/>
                </a:lnTo>
                <a:lnTo>
                  <a:pt x="1903349" y="1374896"/>
                </a:lnTo>
                <a:lnTo>
                  <a:pt x="1921097" y="1329955"/>
                </a:lnTo>
                <a:lnTo>
                  <a:pt x="1936676" y="1283971"/>
                </a:lnTo>
                <a:lnTo>
                  <a:pt x="1950026" y="1237007"/>
                </a:lnTo>
                <a:lnTo>
                  <a:pt x="1961086" y="1189125"/>
                </a:lnTo>
                <a:lnTo>
                  <a:pt x="1969794" y="1140388"/>
                </a:lnTo>
                <a:lnTo>
                  <a:pt x="1976090" y="1090859"/>
                </a:lnTo>
                <a:lnTo>
                  <a:pt x="1979912" y="1040599"/>
                </a:lnTo>
                <a:lnTo>
                  <a:pt x="1981200" y="989672"/>
                </a:lnTo>
                <a:lnTo>
                  <a:pt x="1980057" y="941722"/>
                </a:lnTo>
                <a:lnTo>
                  <a:pt x="1976665" y="894360"/>
                </a:lnTo>
                <a:lnTo>
                  <a:pt x="1971075" y="847639"/>
                </a:lnTo>
                <a:lnTo>
                  <a:pt x="1963338" y="801611"/>
                </a:lnTo>
                <a:lnTo>
                  <a:pt x="1953508" y="756328"/>
                </a:lnTo>
                <a:lnTo>
                  <a:pt x="1941634" y="711840"/>
                </a:lnTo>
                <a:lnTo>
                  <a:pt x="1927771" y="668201"/>
                </a:lnTo>
                <a:lnTo>
                  <a:pt x="1911968" y="625462"/>
                </a:lnTo>
                <a:lnTo>
                  <a:pt x="1894279" y="583675"/>
                </a:lnTo>
                <a:lnTo>
                  <a:pt x="1874755" y="542892"/>
                </a:lnTo>
                <a:lnTo>
                  <a:pt x="1853448" y="503164"/>
                </a:lnTo>
                <a:lnTo>
                  <a:pt x="1830410" y="464544"/>
                </a:lnTo>
                <a:lnTo>
                  <a:pt x="1805693" y="427083"/>
                </a:lnTo>
                <a:lnTo>
                  <a:pt x="1779348" y="390833"/>
                </a:lnTo>
                <a:lnTo>
                  <a:pt x="1751428" y="355845"/>
                </a:lnTo>
                <a:lnTo>
                  <a:pt x="1721984" y="322173"/>
                </a:lnTo>
                <a:lnTo>
                  <a:pt x="1691068" y="289867"/>
                </a:lnTo>
                <a:lnTo>
                  <a:pt x="1658733" y="258980"/>
                </a:lnTo>
                <a:lnTo>
                  <a:pt x="1625029" y="229563"/>
                </a:lnTo>
                <a:lnTo>
                  <a:pt x="1590010" y="201669"/>
                </a:lnTo>
                <a:lnTo>
                  <a:pt x="1553726" y="175348"/>
                </a:lnTo>
                <a:lnTo>
                  <a:pt x="1516230" y="150653"/>
                </a:lnTo>
                <a:lnTo>
                  <a:pt x="1477573" y="127636"/>
                </a:lnTo>
                <a:lnTo>
                  <a:pt x="1437808" y="106348"/>
                </a:lnTo>
                <a:lnTo>
                  <a:pt x="1396986" y="86842"/>
                </a:lnTo>
                <a:lnTo>
                  <a:pt x="1355160" y="69169"/>
                </a:lnTo>
                <a:lnTo>
                  <a:pt x="1312380" y="53380"/>
                </a:lnTo>
                <a:lnTo>
                  <a:pt x="1268700" y="39529"/>
                </a:lnTo>
                <a:lnTo>
                  <a:pt x="1224170" y="27667"/>
                </a:lnTo>
                <a:lnTo>
                  <a:pt x="1178843" y="17845"/>
                </a:lnTo>
                <a:lnTo>
                  <a:pt x="1132770" y="10115"/>
                </a:lnTo>
                <a:lnTo>
                  <a:pt x="1086004" y="4530"/>
                </a:lnTo>
                <a:lnTo>
                  <a:pt x="1038597" y="1141"/>
                </a:lnTo>
                <a:lnTo>
                  <a:pt x="990600" y="0"/>
                </a:lnTo>
                <a:close/>
              </a:path>
            </a:pathLst>
          </a:custGeom>
          <a:solidFill>
            <a:srgbClr val="EC7C30"/>
          </a:solid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subTnLst>
                                    <p:animClr clrSpc="rgb" dir="cw">
                                      <p:cBhvr override="childStyle">
                                        <p:cTn dur="1" fill="hold" display="0" masterRel="nextClick" afterEffect="1"/>
                                        <p:tgtEl>
                                          <p:spTgt spid="7"/>
                                        </p:tgtEl>
                                        <p:attrNameLst>
                                          <p:attrName>ppt_c</p:attrName>
                                        </p:attrNameLst>
                                      </p:cBhvr>
                                      <p:to>
                                        <a:schemeClr val="hlink"/>
                                      </p:to>
                                    </p:animClr>
                                  </p:subTnLst>
                                </p:cTn>
                              </p:par>
                              <p:par>
                                <p:cTn id="10" presetID="1" presetClass="emph" presetSubtype="6" decel="11000" fill="hold" nodeType="withEffect">
                                  <p:stCondLst>
                                    <p:cond delay="0"/>
                                  </p:stCondLst>
                                  <p:childTnLst>
                                    <p:animClr clrSpc="hsl" dir="cw">
                                      <p:cBhvr>
                                        <p:cTn id="11" dur="2000" fill="hold"/>
                                        <p:tgtEl>
                                          <p:spTgt spid="7"/>
                                        </p:tgtEl>
                                        <p:attrNameLst>
                                          <p:attrName>fillcolor</p:attrName>
                                        </p:attrNameLst>
                                      </p:cBhvr>
                                      <p:to>
                                        <a:schemeClr val="accent1"/>
                                      </p:to>
                                    </p:animClr>
                                    <p:set>
                                      <p:cBhvr>
                                        <p:cTn id="12" dur="2000" fill="hold"/>
                                        <p:tgtEl>
                                          <p:spTgt spid="7"/>
                                        </p:tgtEl>
                                        <p:attrNameLst>
                                          <p:attrName>fill.type</p:attrName>
                                        </p:attrNameLst>
                                      </p:cBhvr>
                                      <p:to>
                                        <p:strVal val="solid"/>
                                      </p:to>
                                    </p:set>
                                    <p:set>
                                      <p:cBhvr>
                                        <p:cTn id="13" dur="2000" fill="hold"/>
                                        <p:tgtEl>
                                          <p:spTgt spid="7"/>
                                        </p:tgtEl>
                                        <p:attrNameLst>
                                          <p:attrName>fill.on</p:attrName>
                                        </p:attrNameLst>
                                      </p:cBhvr>
                                      <p:to>
                                        <p:strVal val="true"/>
                                      </p:to>
                                    </p:set>
                                  </p:childTnLst>
                                  <p:subTnLst>
                                    <p:animClr clrSpc="rgb" dir="cw">
                                      <p:cBhvr override="childStyle">
                                        <p:cTn dur="1" fill="hold" display="0" masterRel="nextClick" afterEffect="1"/>
                                        <p:tgtEl>
                                          <p:spTgt spid="7"/>
                                        </p:tgtEl>
                                        <p:attrNameLst>
                                          <p:attrName>ppt_c</p:attrName>
                                        </p:attrNameLst>
                                      </p:cBhvr>
                                      <p:to>
                                        <a:schemeClr val="hlink"/>
                                      </p:to>
                                    </p:animClr>
                                  </p:subTnLst>
                                </p:cTn>
                              </p:par>
                              <p:par>
                                <p:cTn id="14" presetID="2" presetClass="entr" presetSubtype="2" decel="2800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42"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par>
                                <p:cTn id="23" presetID="6" presetClass="emph" presetSubtype="0" fill="hold" grpId="0" nodeType="withEffect">
                                  <p:stCondLst>
                                    <p:cond delay="500"/>
                                  </p:stCondLst>
                                  <p:childTnLst>
                                    <p:animScale>
                                      <p:cBhvr>
                                        <p:cTn id="24"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025" y="279336"/>
            <a:ext cx="3820795" cy="632460"/>
          </a:xfrm>
          <a:prstGeom prst="rect">
            <a:avLst/>
          </a:prstGeom>
        </p:spPr>
        <p:txBody>
          <a:bodyPr vert="horz" wrap="square" lIns="0" tIns="12700" rIns="0" bIns="0" rtlCol="0">
            <a:spAutoFit/>
          </a:bodyPr>
          <a:lstStyle/>
          <a:p>
            <a:pPr marL="12700">
              <a:lnSpc>
                <a:spcPts val="2385"/>
              </a:lnSpc>
              <a:spcBef>
                <a:spcPts val="100"/>
              </a:spcBef>
            </a:pPr>
            <a:r>
              <a:rPr sz="2100" spc="50" dirty="0"/>
              <a:t>Our</a:t>
            </a:r>
            <a:r>
              <a:rPr sz="2100" spc="-150" dirty="0"/>
              <a:t> </a:t>
            </a:r>
            <a:r>
              <a:rPr sz="2100" spc="-5" dirty="0"/>
              <a:t>Solution</a:t>
            </a:r>
            <a:r>
              <a:rPr sz="2100" spc="-135" dirty="0"/>
              <a:t> </a:t>
            </a:r>
            <a:r>
              <a:rPr sz="2100" spc="30" dirty="0"/>
              <a:t>is</a:t>
            </a:r>
            <a:r>
              <a:rPr sz="2100" spc="-90" dirty="0"/>
              <a:t> </a:t>
            </a:r>
            <a:r>
              <a:rPr sz="2100" spc="-10" dirty="0"/>
              <a:t>providing</a:t>
            </a:r>
            <a:r>
              <a:rPr sz="2100" spc="-175" dirty="0"/>
              <a:t> </a:t>
            </a:r>
            <a:r>
              <a:rPr sz="2100" spc="5" dirty="0"/>
              <a:t>solution</a:t>
            </a:r>
            <a:r>
              <a:rPr sz="2100" spc="-215" dirty="0"/>
              <a:t> </a:t>
            </a:r>
            <a:r>
              <a:rPr sz="2100" spc="25" dirty="0"/>
              <a:t>to</a:t>
            </a:r>
            <a:endParaRPr sz="2100"/>
          </a:p>
          <a:p>
            <a:pPr marL="12700">
              <a:lnSpc>
                <a:spcPts val="2385"/>
              </a:lnSpc>
            </a:pPr>
            <a:r>
              <a:rPr sz="2100" spc="55" dirty="0"/>
              <a:t>t</a:t>
            </a:r>
            <a:r>
              <a:rPr sz="2100" spc="105" dirty="0"/>
              <a:t>h</a:t>
            </a:r>
            <a:r>
              <a:rPr sz="2100" dirty="0"/>
              <a:t>e</a:t>
            </a:r>
            <a:r>
              <a:rPr sz="2100" spc="-165" dirty="0"/>
              <a:t> </a:t>
            </a:r>
            <a:r>
              <a:rPr sz="2100" spc="-30" dirty="0"/>
              <a:t>f</a:t>
            </a:r>
            <a:r>
              <a:rPr sz="2100" spc="100" dirty="0"/>
              <a:t>o</a:t>
            </a:r>
            <a:r>
              <a:rPr sz="2100" spc="-15" dirty="0"/>
              <a:t>ll</a:t>
            </a:r>
            <a:r>
              <a:rPr sz="2100" spc="-50" dirty="0"/>
              <a:t>o</a:t>
            </a:r>
            <a:r>
              <a:rPr sz="2100" spc="-45" dirty="0"/>
              <a:t>w</a:t>
            </a:r>
            <a:r>
              <a:rPr sz="2100" spc="-15" dirty="0"/>
              <a:t>i</a:t>
            </a:r>
            <a:r>
              <a:rPr sz="2100" spc="30" dirty="0"/>
              <a:t>n</a:t>
            </a:r>
            <a:r>
              <a:rPr sz="2100" dirty="0"/>
              <a:t>g</a:t>
            </a:r>
            <a:r>
              <a:rPr sz="2100" spc="-260" dirty="0"/>
              <a:t> </a:t>
            </a:r>
            <a:r>
              <a:rPr sz="2100" spc="105" dirty="0"/>
              <a:t>p</a:t>
            </a:r>
            <a:r>
              <a:rPr sz="2100" spc="-50" dirty="0"/>
              <a:t>r</a:t>
            </a:r>
            <a:r>
              <a:rPr sz="2100" spc="25" dirty="0"/>
              <a:t>o</a:t>
            </a:r>
            <a:r>
              <a:rPr sz="2100" spc="-45" dirty="0"/>
              <a:t>b</a:t>
            </a:r>
            <a:r>
              <a:rPr sz="2100" spc="-15" dirty="0"/>
              <a:t>l</a:t>
            </a:r>
            <a:r>
              <a:rPr sz="2100" spc="10" dirty="0"/>
              <a:t>e</a:t>
            </a:r>
            <a:r>
              <a:rPr sz="2100" spc="-15" dirty="0"/>
              <a:t>m</a:t>
            </a:r>
            <a:r>
              <a:rPr sz="2100" dirty="0"/>
              <a:t>s</a:t>
            </a:r>
            <a:endParaRPr sz="2100"/>
          </a:p>
        </p:txBody>
      </p:sp>
      <p:sp>
        <p:nvSpPr>
          <p:cNvPr id="3" name="object 3"/>
          <p:cNvSpPr/>
          <p:nvPr/>
        </p:nvSpPr>
        <p:spPr>
          <a:xfrm>
            <a:off x="7658100" y="0"/>
            <a:ext cx="847725" cy="361950"/>
          </a:xfrm>
          <a:custGeom>
            <a:avLst/>
            <a:gdLst/>
            <a:ahLst/>
            <a:cxnLst/>
            <a:rect l="l" t="t" r="r" b="b"/>
            <a:pathLst>
              <a:path w="847725" h="361950">
                <a:moveTo>
                  <a:pt x="847725" y="0"/>
                </a:moveTo>
                <a:lnTo>
                  <a:pt x="0" y="0"/>
                </a:lnTo>
                <a:lnTo>
                  <a:pt x="1270" y="12700"/>
                </a:lnTo>
                <a:lnTo>
                  <a:pt x="12887" y="57788"/>
                </a:lnTo>
                <a:lnTo>
                  <a:pt x="28977" y="100843"/>
                </a:lnTo>
                <a:lnTo>
                  <a:pt x="49270" y="141593"/>
                </a:lnTo>
                <a:lnTo>
                  <a:pt x="73496" y="179761"/>
                </a:lnTo>
                <a:lnTo>
                  <a:pt x="101385" y="215076"/>
                </a:lnTo>
                <a:lnTo>
                  <a:pt x="132666" y="247262"/>
                </a:lnTo>
                <a:lnTo>
                  <a:pt x="167069" y="276045"/>
                </a:lnTo>
                <a:lnTo>
                  <a:pt x="204325" y="301152"/>
                </a:lnTo>
                <a:lnTo>
                  <a:pt x="244162" y="322308"/>
                </a:lnTo>
                <a:lnTo>
                  <a:pt x="286311" y="339240"/>
                </a:lnTo>
                <a:lnTo>
                  <a:pt x="330501" y="351674"/>
                </a:lnTo>
                <a:lnTo>
                  <a:pt x="376463" y="359335"/>
                </a:lnTo>
                <a:lnTo>
                  <a:pt x="423925" y="361950"/>
                </a:lnTo>
                <a:lnTo>
                  <a:pt x="471361" y="359335"/>
                </a:lnTo>
                <a:lnTo>
                  <a:pt x="517300" y="351674"/>
                </a:lnTo>
                <a:lnTo>
                  <a:pt x="561471" y="339240"/>
                </a:lnTo>
                <a:lnTo>
                  <a:pt x="603604" y="322308"/>
                </a:lnTo>
                <a:lnTo>
                  <a:pt x="643429" y="301152"/>
                </a:lnTo>
                <a:lnTo>
                  <a:pt x="680674" y="276045"/>
                </a:lnTo>
                <a:lnTo>
                  <a:pt x="715070" y="247262"/>
                </a:lnTo>
                <a:lnTo>
                  <a:pt x="746346" y="215076"/>
                </a:lnTo>
                <a:lnTo>
                  <a:pt x="774231" y="179761"/>
                </a:lnTo>
                <a:lnTo>
                  <a:pt x="798455" y="141593"/>
                </a:lnTo>
                <a:lnTo>
                  <a:pt x="818747" y="100843"/>
                </a:lnTo>
                <a:lnTo>
                  <a:pt x="834837" y="57788"/>
                </a:lnTo>
                <a:lnTo>
                  <a:pt x="846454" y="12700"/>
                </a:lnTo>
                <a:lnTo>
                  <a:pt x="847725" y="0"/>
                </a:lnTo>
                <a:close/>
              </a:path>
            </a:pathLst>
          </a:custGeom>
          <a:solidFill>
            <a:srgbClr val="5B9BD4"/>
          </a:solidFill>
        </p:spPr>
        <p:txBody>
          <a:bodyPr wrap="square" lIns="0" tIns="0" rIns="0" bIns="0" rtlCol="0"/>
          <a:lstStyle/>
          <a:p>
            <a:endParaRPr/>
          </a:p>
        </p:txBody>
      </p:sp>
      <p:sp>
        <p:nvSpPr>
          <p:cNvPr id="4" name="object 4"/>
          <p:cNvSpPr txBox="1"/>
          <p:nvPr/>
        </p:nvSpPr>
        <p:spPr>
          <a:xfrm>
            <a:off x="731837" y="1519491"/>
            <a:ext cx="3980179" cy="2781300"/>
          </a:xfrm>
          <a:prstGeom prst="rect">
            <a:avLst/>
          </a:prstGeom>
        </p:spPr>
        <p:txBody>
          <a:bodyPr vert="horz" wrap="square" lIns="0" tIns="43815" rIns="0" bIns="0" rtlCol="0">
            <a:spAutoFit/>
          </a:bodyPr>
          <a:lstStyle/>
          <a:p>
            <a:pPr marL="241300" marR="226060" indent="-229235">
              <a:lnSpc>
                <a:spcPct val="88700"/>
              </a:lnSpc>
              <a:spcBef>
                <a:spcPts val="345"/>
              </a:spcBef>
              <a:buSzPct val="119444"/>
              <a:buFont typeface="Arial MT"/>
              <a:buChar char="•"/>
              <a:tabLst>
                <a:tab pos="241300" algn="l"/>
                <a:tab pos="241935" algn="l"/>
              </a:tabLst>
            </a:pPr>
            <a:r>
              <a:rPr sz="1800" spc="15" dirty="0">
                <a:latin typeface="Calibri"/>
                <a:cs typeface="Calibri"/>
              </a:rPr>
              <a:t>T</a:t>
            </a:r>
            <a:r>
              <a:rPr sz="1800" spc="25" dirty="0">
                <a:latin typeface="Calibri"/>
                <a:cs typeface="Calibri"/>
              </a:rPr>
              <a:t>h</a:t>
            </a:r>
            <a:r>
              <a:rPr sz="1800" dirty="0">
                <a:latin typeface="Calibri"/>
                <a:cs typeface="Calibri"/>
              </a:rPr>
              <a:t>e</a:t>
            </a:r>
            <a:r>
              <a:rPr sz="1800" spc="-30" dirty="0">
                <a:latin typeface="Calibri"/>
                <a:cs typeface="Calibri"/>
              </a:rPr>
              <a:t> </a:t>
            </a:r>
            <a:r>
              <a:rPr sz="1800" spc="-35" dirty="0">
                <a:latin typeface="Calibri"/>
                <a:cs typeface="Calibri"/>
              </a:rPr>
              <a:t>s</a:t>
            </a:r>
            <a:r>
              <a:rPr sz="1800" spc="30" dirty="0">
                <a:latin typeface="Calibri"/>
                <a:cs typeface="Calibri"/>
              </a:rPr>
              <a:t>a</a:t>
            </a:r>
            <a:r>
              <a:rPr sz="1800" spc="5" dirty="0">
                <a:latin typeface="Calibri"/>
                <a:cs typeface="Calibri"/>
              </a:rPr>
              <a:t>v</a:t>
            </a:r>
            <a:r>
              <a:rPr sz="1800" spc="35" dirty="0">
                <a:latin typeface="Calibri"/>
                <a:cs typeface="Calibri"/>
              </a:rPr>
              <a:t>i</a:t>
            </a:r>
            <a:r>
              <a:rPr sz="1800" spc="25" dirty="0">
                <a:latin typeface="Calibri"/>
                <a:cs typeface="Calibri"/>
              </a:rPr>
              <a:t>n</a:t>
            </a:r>
            <a:r>
              <a:rPr sz="1800" dirty="0">
                <a:latin typeface="Calibri"/>
                <a:cs typeface="Calibri"/>
              </a:rPr>
              <a:t>g</a:t>
            </a:r>
            <a:r>
              <a:rPr sz="1800" spc="-135" dirty="0">
                <a:latin typeface="Calibri"/>
                <a:cs typeface="Calibri"/>
              </a:rPr>
              <a:t> </a:t>
            </a:r>
            <a:r>
              <a:rPr sz="1800" spc="-15" dirty="0">
                <a:latin typeface="Calibri"/>
                <a:cs typeface="Calibri"/>
              </a:rPr>
              <a:t>c</a:t>
            </a:r>
            <a:r>
              <a:rPr sz="1800" spc="30" dirty="0">
                <a:latin typeface="Calibri"/>
                <a:cs typeface="Calibri"/>
              </a:rPr>
              <a:t>a</a:t>
            </a:r>
            <a:r>
              <a:rPr sz="1800" dirty="0">
                <a:latin typeface="Calibri"/>
                <a:cs typeface="Calibri"/>
              </a:rPr>
              <a:t>n</a:t>
            </a:r>
            <a:r>
              <a:rPr sz="1800" spc="-10" dirty="0">
                <a:latin typeface="Calibri"/>
                <a:cs typeface="Calibri"/>
              </a:rPr>
              <a:t> </a:t>
            </a:r>
            <a:r>
              <a:rPr sz="1800" dirty="0">
                <a:latin typeface="Calibri"/>
                <a:cs typeface="Calibri"/>
              </a:rPr>
              <a:t>t</a:t>
            </a:r>
            <a:r>
              <a:rPr sz="1800" spc="20" dirty="0">
                <a:latin typeface="Calibri"/>
                <a:cs typeface="Calibri"/>
              </a:rPr>
              <a:t>h</a:t>
            </a:r>
            <a:r>
              <a:rPr sz="1800" dirty="0">
                <a:latin typeface="Calibri"/>
                <a:cs typeface="Calibri"/>
              </a:rPr>
              <a:t>en</a:t>
            </a:r>
            <a:r>
              <a:rPr sz="1800" spc="-5" dirty="0">
                <a:latin typeface="Calibri"/>
                <a:cs typeface="Calibri"/>
              </a:rPr>
              <a:t> </a:t>
            </a:r>
            <a:r>
              <a:rPr sz="1800" spc="25" dirty="0">
                <a:latin typeface="Calibri"/>
                <a:cs typeface="Calibri"/>
              </a:rPr>
              <a:t>b</a:t>
            </a:r>
            <a:r>
              <a:rPr sz="1800" dirty="0">
                <a:latin typeface="Calibri"/>
                <a:cs typeface="Calibri"/>
              </a:rPr>
              <a:t>e</a:t>
            </a:r>
            <a:r>
              <a:rPr sz="1800" spc="-30" dirty="0">
                <a:latin typeface="Calibri"/>
                <a:cs typeface="Calibri"/>
              </a:rPr>
              <a:t> </a:t>
            </a:r>
            <a:r>
              <a:rPr sz="1800" spc="25" dirty="0">
                <a:latin typeface="Calibri"/>
                <a:cs typeface="Calibri"/>
              </a:rPr>
              <a:t>u</a:t>
            </a:r>
            <a:r>
              <a:rPr sz="1800" dirty="0">
                <a:latin typeface="Calibri"/>
                <a:cs typeface="Calibri"/>
              </a:rPr>
              <a:t>t</a:t>
            </a:r>
            <a:r>
              <a:rPr sz="1800" spc="30" dirty="0">
                <a:latin typeface="Calibri"/>
                <a:cs typeface="Calibri"/>
              </a:rPr>
              <a:t>i</a:t>
            </a:r>
            <a:r>
              <a:rPr sz="1800" spc="35" dirty="0">
                <a:latin typeface="Calibri"/>
                <a:cs typeface="Calibri"/>
              </a:rPr>
              <a:t>li</a:t>
            </a:r>
            <a:r>
              <a:rPr sz="1800" spc="-114" dirty="0">
                <a:latin typeface="Calibri"/>
                <a:cs typeface="Calibri"/>
              </a:rPr>
              <a:t>z</a:t>
            </a:r>
            <a:r>
              <a:rPr sz="1800" dirty="0">
                <a:latin typeface="Calibri"/>
                <a:cs typeface="Calibri"/>
              </a:rPr>
              <a:t>ed</a:t>
            </a:r>
            <a:r>
              <a:rPr sz="1800" spc="-80" dirty="0">
                <a:latin typeface="Calibri"/>
                <a:cs typeface="Calibri"/>
              </a:rPr>
              <a:t> </a:t>
            </a:r>
            <a:r>
              <a:rPr sz="1800" spc="35" dirty="0">
                <a:latin typeface="Calibri"/>
                <a:cs typeface="Calibri"/>
              </a:rPr>
              <a:t>i</a:t>
            </a:r>
            <a:r>
              <a:rPr sz="1800" dirty="0">
                <a:latin typeface="Calibri"/>
                <a:cs typeface="Calibri"/>
              </a:rPr>
              <a:t>n  e</a:t>
            </a:r>
            <a:r>
              <a:rPr sz="1800" spc="-30" dirty="0">
                <a:latin typeface="Calibri"/>
                <a:cs typeface="Calibri"/>
              </a:rPr>
              <a:t>x</a:t>
            </a:r>
            <a:r>
              <a:rPr sz="1800" spc="20" dirty="0">
                <a:latin typeface="Calibri"/>
                <a:cs typeface="Calibri"/>
              </a:rPr>
              <a:t>p</a:t>
            </a:r>
            <a:r>
              <a:rPr sz="1800" spc="30" dirty="0">
                <a:latin typeface="Calibri"/>
                <a:cs typeface="Calibri"/>
              </a:rPr>
              <a:t>a</a:t>
            </a:r>
            <a:r>
              <a:rPr sz="1800" spc="20" dirty="0">
                <a:latin typeface="Calibri"/>
                <a:cs typeface="Calibri"/>
              </a:rPr>
              <a:t>nd</a:t>
            </a:r>
            <a:r>
              <a:rPr sz="1800" spc="30" dirty="0">
                <a:latin typeface="Calibri"/>
                <a:cs typeface="Calibri"/>
              </a:rPr>
              <a:t>i</a:t>
            </a:r>
            <a:r>
              <a:rPr sz="1800" spc="20" dirty="0">
                <a:latin typeface="Calibri"/>
                <a:cs typeface="Calibri"/>
              </a:rPr>
              <a:t>n</a:t>
            </a:r>
            <a:r>
              <a:rPr sz="1800" dirty="0">
                <a:latin typeface="Calibri"/>
                <a:cs typeface="Calibri"/>
              </a:rPr>
              <a:t>g</a:t>
            </a:r>
            <a:r>
              <a:rPr sz="1800" spc="-210" dirty="0">
                <a:latin typeface="Calibri"/>
                <a:cs typeface="Calibri"/>
              </a:rPr>
              <a:t> </a:t>
            </a:r>
            <a:r>
              <a:rPr sz="1800" dirty="0">
                <a:latin typeface="Calibri"/>
                <a:cs typeface="Calibri"/>
              </a:rPr>
              <a:t>t</a:t>
            </a:r>
            <a:r>
              <a:rPr sz="1800" spc="20" dirty="0">
                <a:latin typeface="Calibri"/>
                <a:cs typeface="Calibri"/>
              </a:rPr>
              <a:t>h</a:t>
            </a:r>
            <a:r>
              <a:rPr sz="1800" dirty="0">
                <a:latin typeface="Calibri"/>
                <a:cs typeface="Calibri"/>
              </a:rPr>
              <a:t>e</a:t>
            </a:r>
            <a:r>
              <a:rPr sz="1800" spc="40" dirty="0">
                <a:latin typeface="Calibri"/>
                <a:cs typeface="Calibri"/>
              </a:rPr>
              <a:t> </a:t>
            </a:r>
            <a:r>
              <a:rPr sz="1800" spc="-35" dirty="0">
                <a:latin typeface="Calibri"/>
                <a:cs typeface="Calibri"/>
              </a:rPr>
              <a:t>s</a:t>
            </a:r>
            <a:r>
              <a:rPr sz="1800" spc="5" dirty="0">
                <a:latin typeface="Calibri"/>
                <a:cs typeface="Calibri"/>
              </a:rPr>
              <a:t>y</a:t>
            </a:r>
            <a:r>
              <a:rPr sz="1800" spc="-35" dirty="0">
                <a:latin typeface="Calibri"/>
                <a:cs typeface="Calibri"/>
              </a:rPr>
              <a:t>s</a:t>
            </a:r>
            <a:r>
              <a:rPr sz="1800" dirty="0">
                <a:latin typeface="Calibri"/>
                <a:cs typeface="Calibri"/>
              </a:rPr>
              <a:t>tem</a:t>
            </a:r>
            <a:r>
              <a:rPr sz="1800" spc="-55" dirty="0">
                <a:latin typeface="Calibri"/>
                <a:cs typeface="Calibri"/>
              </a:rPr>
              <a:t> </a:t>
            </a:r>
            <a:r>
              <a:rPr sz="1800" spc="20" dirty="0">
                <a:latin typeface="Calibri"/>
                <a:cs typeface="Calibri"/>
              </a:rPr>
              <a:t>o</a:t>
            </a:r>
            <a:r>
              <a:rPr sz="1800" dirty="0">
                <a:latin typeface="Calibri"/>
                <a:cs typeface="Calibri"/>
              </a:rPr>
              <a:t>r</a:t>
            </a:r>
            <a:r>
              <a:rPr sz="1800" spc="-65" dirty="0">
                <a:latin typeface="Calibri"/>
                <a:cs typeface="Calibri"/>
              </a:rPr>
              <a:t> </a:t>
            </a:r>
            <a:r>
              <a:rPr sz="1800" spc="30" dirty="0">
                <a:latin typeface="Calibri"/>
                <a:cs typeface="Calibri"/>
              </a:rPr>
              <a:t>i</a:t>
            </a:r>
            <a:r>
              <a:rPr sz="1800" dirty="0">
                <a:latin typeface="Calibri"/>
                <a:cs typeface="Calibri"/>
              </a:rPr>
              <a:t>n</a:t>
            </a:r>
            <a:r>
              <a:rPr sz="1800" spc="-10" dirty="0">
                <a:latin typeface="Calibri"/>
                <a:cs typeface="Calibri"/>
              </a:rPr>
              <a:t> </a:t>
            </a:r>
            <a:r>
              <a:rPr sz="1800" spc="30" dirty="0">
                <a:latin typeface="Calibri"/>
                <a:cs typeface="Calibri"/>
              </a:rPr>
              <a:t>i</a:t>
            </a:r>
            <a:r>
              <a:rPr sz="1800" spc="20" dirty="0">
                <a:latin typeface="Calibri"/>
                <a:cs typeface="Calibri"/>
              </a:rPr>
              <a:t>n</a:t>
            </a:r>
            <a:r>
              <a:rPr sz="1800" spc="-15" dirty="0">
                <a:latin typeface="Calibri"/>
                <a:cs typeface="Calibri"/>
              </a:rPr>
              <a:t>c</a:t>
            </a:r>
            <a:r>
              <a:rPr sz="1800" spc="-30" dirty="0">
                <a:latin typeface="Calibri"/>
                <a:cs typeface="Calibri"/>
              </a:rPr>
              <a:t>r</a:t>
            </a:r>
            <a:r>
              <a:rPr sz="1800" dirty="0">
                <a:latin typeface="Calibri"/>
                <a:cs typeface="Calibri"/>
              </a:rPr>
              <a:t>e</a:t>
            </a:r>
            <a:r>
              <a:rPr sz="1800" spc="35" dirty="0">
                <a:latin typeface="Calibri"/>
                <a:cs typeface="Calibri"/>
              </a:rPr>
              <a:t>a</a:t>
            </a:r>
            <a:r>
              <a:rPr sz="1800" spc="-35" dirty="0">
                <a:latin typeface="Calibri"/>
                <a:cs typeface="Calibri"/>
              </a:rPr>
              <a:t>s</a:t>
            </a:r>
            <a:r>
              <a:rPr sz="1800" spc="30" dirty="0">
                <a:latin typeface="Calibri"/>
                <a:cs typeface="Calibri"/>
              </a:rPr>
              <a:t>i</a:t>
            </a:r>
            <a:r>
              <a:rPr sz="1800" spc="20" dirty="0">
                <a:latin typeface="Calibri"/>
                <a:cs typeface="Calibri"/>
              </a:rPr>
              <a:t>n</a:t>
            </a:r>
            <a:r>
              <a:rPr sz="1800" dirty="0">
                <a:latin typeface="Calibri"/>
                <a:cs typeface="Calibri"/>
              </a:rPr>
              <a:t>g  </a:t>
            </a:r>
            <a:r>
              <a:rPr sz="1800" spc="5" dirty="0">
                <a:latin typeface="Calibri"/>
                <a:cs typeface="Calibri"/>
              </a:rPr>
              <a:t>the</a:t>
            </a:r>
            <a:r>
              <a:rPr sz="1800" spc="-35" dirty="0">
                <a:latin typeface="Calibri"/>
                <a:cs typeface="Calibri"/>
              </a:rPr>
              <a:t> </a:t>
            </a:r>
            <a:r>
              <a:rPr sz="1800" dirty="0">
                <a:latin typeface="Calibri"/>
                <a:cs typeface="Calibri"/>
              </a:rPr>
              <a:t>profit</a:t>
            </a:r>
            <a:r>
              <a:rPr sz="1800" spc="-40" dirty="0">
                <a:latin typeface="Calibri"/>
                <a:cs typeface="Calibri"/>
              </a:rPr>
              <a:t> </a:t>
            </a:r>
            <a:r>
              <a:rPr sz="1800" dirty="0">
                <a:latin typeface="Calibri"/>
                <a:cs typeface="Calibri"/>
              </a:rPr>
              <a:t>margins</a:t>
            </a:r>
          </a:p>
          <a:p>
            <a:pPr marL="241300" indent="-229235">
              <a:lnSpc>
                <a:spcPts val="1850"/>
              </a:lnSpc>
              <a:buSzPct val="119444"/>
              <a:buFont typeface="Arial MT"/>
              <a:buChar char="•"/>
              <a:tabLst>
                <a:tab pos="241300" algn="l"/>
                <a:tab pos="241935" algn="l"/>
              </a:tabLst>
            </a:pPr>
            <a:r>
              <a:rPr sz="1800" spc="10" dirty="0">
                <a:latin typeface="Calibri"/>
                <a:cs typeface="Calibri"/>
              </a:rPr>
              <a:t>C</a:t>
            </a:r>
            <a:r>
              <a:rPr sz="1800" spc="-30" dirty="0">
                <a:latin typeface="Calibri"/>
                <a:cs typeface="Calibri"/>
              </a:rPr>
              <a:t>r</a:t>
            </a:r>
            <a:r>
              <a:rPr sz="1800" spc="20" dirty="0">
                <a:latin typeface="Calibri"/>
                <a:cs typeface="Calibri"/>
              </a:rPr>
              <a:t>o</a:t>
            </a:r>
            <a:r>
              <a:rPr sz="1800" spc="25" dirty="0">
                <a:latin typeface="Calibri"/>
                <a:cs typeface="Calibri"/>
              </a:rPr>
              <a:t>p</a:t>
            </a:r>
            <a:r>
              <a:rPr sz="1800" dirty="0">
                <a:latin typeface="Calibri"/>
                <a:cs typeface="Calibri"/>
              </a:rPr>
              <a:t>s</a:t>
            </a:r>
            <a:r>
              <a:rPr sz="1800" spc="-65" dirty="0">
                <a:latin typeface="Calibri"/>
                <a:cs typeface="Calibri"/>
              </a:rPr>
              <a:t> </a:t>
            </a:r>
            <a:r>
              <a:rPr sz="1800" spc="20" dirty="0">
                <a:latin typeface="Calibri"/>
                <a:cs typeface="Calibri"/>
              </a:rPr>
              <a:t>o</a:t>
            </a:r>
            <a:r>
              <a:rPr sz="1800" dirty="0">
                <a:latin typeface="Calibri"/>
                <a:cs typeface="Calibri"/>
              </a:rPr>
              <a:t>r</a:t>
            </a:r>
            <a:r>
              <a:rPr sz="1800" spc="-65" dirty="0">
                <a:latin typeface="Calibri"/>
                <a:cs typeface="Calibri"/>
              </a:rPr>
              <a:t> </a:t>
            </a:r>
            <a:r>
              <a:rPr sz="1800" spc="-15" dirty="0">
                <a:latin typeface="Calibri"/>
                <a:cs typeface="Calibri"/>
              </a:rPr>
              <a:t>c</a:t>
            </a:r>
            <a:r>
              <a:rPr sz="1800" spc="25" dirty="0">
                <a:latin typeface="Calibri"/>
                <a:cs typeface="Calibri"/>
              </a:rPr>
              <a:t>u</a:t>
            </a:r>
            <a:r>
              <a:rPr sz="1800" spc="35" dirty="0">
                <a:latin typeface="Calibri"/>
                <a:cs typeface="Calibri"/>
              </a:rPr>
              <a:t>l</a:t>
            </a:r>
            <a:r>
              <a:rPr sz="1800" dirty="0">
                <a:latin typeface="Calibri"/>
                <a:cs typeface="Calibri"/>
              </a:rPr>
              <a:t>t</a:t>
            </a:r>
            <a:r>
              <a:rPr sz="1800" spc="30" dirty="0">
                <a:latin typeface="Calibri"/>
                <a:cs typeface="Calibri"/>
              </a:rPr>
              <a:t>i</a:t>
            </a:r>
            <a:r>
              <a:rPr sz="1800" spc="5" dirty="0">
                <a:latin typeface="Calibri"/>
                <a:cs typeface="Calibri"/>
              </a:rPr>
              <a:t>v</a:t>
            </a:r>
            <a:r>
              <a:rPr sz="1800" spc="30" dirty="0">
                <a:latin typeface="Calibri"/>
                <a:cs typeface="Calibri"/>
              </a:rPr>
              <a:t>a</a:t>
            </a:r>
            <a:r>
              <a:rPr sz="1800" spc="-30" dirty="0">
                <a:latin typeface="Calibri"/>
                <a:cs typeface="Calibri"/>
              </a:rPr>
              <a:t>r</a:t>
            </a:r>
            <a:r>
              <a:rPr sz="1800" dirty="0">
                <a:latin typeface="Calibri"/>
                <a:cs typeface="Calibri"/>
              </a:rPr>
              <a:t>s</a:t>
            </a:r>
            <a:r>
              <a:rPr sz="1800" spc="-140" dirty="0">
                <a:latin typeface="Calibri"/>
                <a:cs typeface="Calibri"/>
              </a:rPr>
              <a:t> </a:t>
            </a:r>
            <a:r>
              <a:rPr sz="1800" spc="30" dirty="0">
                <a:latin typeface="Calibri"/>
                <a:cs typeface="Calibri"/>
              </a:rPr>
              <a:t>a</a:t>
            </a:r>
            <a:r>
              <a:rPr sz="1800" spc="-30" dirty="0">
                <a:latin typeface="Calibri"/>
                <a:cs typeface="Calibri"/>
              </a:rPr>
              <a:t>r</a:t>
            </a:r>
            <a:r>
              <a:rPr sz="1800" dirty="0">
                <a:latin typeface="Calibri"/>
                <a:cs typeface="Calibri"/>
              </a:rPr>
              <a:t>e</a:t>
            </a:r>
            <a:r>
              <a:rPr sz="1800" spc="-30" dirty="0">
                <a:latin typeface="Calibri"/>
                <a:cs typeface="Calibri"/>
              </a:rPr>
              <a:t> </a:t>
            </a:r>
            <a:r>
              <a:rPr sz="1800" spc="-15" dirty="0">
                <a:latin typeface="Calibri"/>
                <a:cs typeface="Calibri"/>
              </a:rPr>
              <a:t>w</a:t>
            </a:r>
            <a:r>
              <a:rPr sz="1800" spc="30" dirty="0">
                <a:latin typeface="Calibri"/>
                <a:cs typeface="Calibri"/>
              </a:rPr>
              <a:t>a</a:t>
            </a:r>
            <a:r>
              <a:rPr sz="1800" dirty="0">
                <a:latin typeface="Calibri"/>
                <a:cs typeface="Calibri"/>
              </a:rPr>
              <a:t>y</a:t>
            </a:r>
            <a:r>
              <a:rPr sz="1800" spc="-100" dirty="0">
                <a:latin typeface="Calibri"/>
                <a:cs typeface="Calibri"/>
              </a:rPr>
              <a:t> </a:t>
            </a:r>
            <a:r>
              <a:rPr sz="1800" dirty="0">
                <a:latin typeface="Calibri"/>
                <a:cs typeface="Calibri"/>
              </a:rPr>
              <a:t>e</a:t>
            </a:r>
            <a:r>
              <a:rPr sz="1800" spc="35" dirty="0">
                <a:latin typeface="Calibri"/>
                <a:cs typeface="Calibri"/>
              </a:rPr>
              <a:t>a</a:t>
            </a:r>
            <a:r>
              <a:rPr sz="1800" spc="-35" dirty="0">
                <a:latin typeface="Calibri"/>
                <a:cs typeface="Calibri"/>
              </a:rPr>
              <a:t>s</a:t>
            </a:r>
            <a:r>
              <a:rPr sz="1800" spc="35" dirty="0">
                <a:latin typeface="Calibri"/>
                <a:cs typeface="Calibri"/>
              </a:rPr>
              <a:t>i</a:t>
            </a:r>
            <a:r>
              <a:rPr sz="1800" dirty="0">
                <a:latin typeface="Calibri"/>
                <a:cs typeface="Calibri"/>
              </a:rPr>
              <a:t>er</a:t>
            </a:r>
            <a:r>
              <a:rPr sz="1800" spc="-60" dirty="0">
                <a:latin typeface="Calibri"/>
                <a:cs typeface="Calibri"/>
              </a:rPr>
              <a:t> </a:t>
            </a:r>
            <a:r>
              <a:rPr sz="1800" dirty="0">
                <a:latin typeface="Calibri"/>
                <a:cs typeface="Calibri"/>
              </a:rPr>
              <a:t>to</a:t>
            </a:r>
          </a:p>
          <a:p>
            <a:pPr marL="241300" marR="5080">
              <a:lnSpc>
                <a:spcPts val="1950"/>
              </a:lnSpc>
              <a:spcBef>
                <a:spcPts val="140"/>
              </a:spcBef>
            </a:pPr>
            <a:r>
              <a:rPr sz="1800" spc="5" dirty="0">
                <a:latin typeface="Calibri"/>
                <a:cs typeface="Calibri"/>
              </a:rPr>
              <a:t>change</a:t>
            </a:r>
            <a:r>
              <a:rPr sz="1800" spc="-35" dirty="0">
                <a:latin typeface="Calibri"/>
                <a:cs typeface="Calibri"/>
              </a:rPr>
              <a:t> </a:t>
            </a:r>
            <a:r>
              <a:rPr sz="1800" spc="15" dirty="0">
                <a:latin typeface="Calibri"/>
                <a:cs typeface="Calibri"/>
              </a:rPr>
              <a:t>if</a:t>
            </a:r>
            <a:r>
              <a:rPr sz="1800" spc="-65" dirty="0">
                <a:latin typeface="Calibri"/>
                <a:cs typeface="Calibri"/>
              </a:rPr>
              <a:t> </a:t>
            </a:r>
            <a:r>
              <a:rPr sz="1800" spc="5" dirty="0">
                <a:latin typeface="Calibri"/>
                <a:cs typeface="Calibri"/>
              </a:rPr>
              <a:t>the</a:t>
            </a:r>
            <a:r>
              <a:rPr sz="1800" spc="-30" dirty="0">
                <a:latin typeface="Calibri"/>
                <a:cs typeface="Calibri"/>
              </a:rPr>
              <a:t> </a:t>
            </a:r>
            <a:r>
              <a:rPr sz="1800" spc="-15" dirty="0">
                <a:latin typeface="Calibri"/>
                <a:cs typeface="Calibri"/>
              </a:rPr>
              <a:t>market</a:t>
            </a:r>
            <a:r>
              <a:rPr sz="1800" spc="35" dirty="0">
                <a:latin typeface="Calibri"/>
                <a:cs typeface="Calibri"/>
              </a:rPr>
              <a:t> </a:t>
            </a:r>
            <a:r>
              <a:rPr sz="1800" spc="10" dirty="0">
                <a:latin typeface="Calibri"/>
                <a:cs typeface="Calibri"/>
              </a:rPr>
              <a:t>demand</a:t>
            </a:r>
            <a:r>
              <a:rPr sz="1800" spc="-90" dirty="0">
                <a:latin typeface="Calibri"/>
                <a:cs typeface="Calibri"/>
              </a:rPr>
              <a:t> </a:t>
            </a:r>
            <a:r>
              <a:rPr sz="1800" spc="5" dirty="0">
                <a:latin typeface="Calibri"/>
                <a:cs typeface="Calibri"/>
              </a:rPr>
              <a:t>fluctuates </a:t>
            </a:r>
            <a:r>
              <a:rPr sz="1800" spc="-390" dirty="0">
                <a:latin typeface="Calibri"/>
                <a:cs typeface="Calibri"/>
              </a:rPr>
              <a:t> </a:t>
            </a:r>
            <a:r>
              <a:rPr sz="1800" spc="-30" dirty="0">
                <a:latin typeface="Calibri"/>
                <a:cs typeface="Calibri"/>
              </a:rPr>
              <a:t>for</a:t>
            </a:r>
            <a:r>
              <a:rPr sz="1800" spc="5" dirty="0">
                <a:latin typeface="Calibri"/>
                <a:cs typeface="Calibri"/>
              </a:rPr>
              <a:t> </a:t>
            </a:r>
            <a:r>
              <a:rPr sz="1800" dirty="0">
                <a:latin typeface="Calibri"/>
                <a:cs typeface="Calibri"/>
              </a:rPr>
              <a:t>certain</a:t>
            </a:r>
            <a:r>
              <a:rPr sz="1800" spc="-10" dirty="0">
                <a:latin typeface="Calibri"/>
                <a:cs typeface="Calibri"/>
              </a:rPr>
              <a:t> </a:t>
            </a:r>
            <a:r>
              <a:rPr sz="1800" dirty="0">
                <a:latin typeface="Calibri"/>
                <a:cs typeface="Calibri"/>
              </a:rPr>
              <a:t>crops</a:t>
            </a:r>
          </a:p>
          <a:p>
            <a:pPr marL="241300" indent="-229235">
              <a:lnSpc>
                <a:spcPts val="1820"/>
              </a:lnSpc>
              <a:buSzPct val="119444"/>
              <a:buFont typeface="Arial MT"/>
              <a:buChar char="•"/>
              <a:tabLst>
                <a:tab pos="241300" algn="l"/>
                <a:tab pos="241935" algn="l"/>
              </a:tabLst>
            </a:pPr>
            <a:r>
              <a:rPr sz="1800" spc="-5" dirty="0">
                <a:latin typeface="Calibri"/>
                <a:cs typeface="Calibri"/>
              </a:rPr>
              <a:t>Better</a:t>
            </a:r>
            <a:r>
              <a:rPr sz="1800" spc="-75" dirty="0">
                <a:latin typeface="Calibri"/>
                <a:cs typeface="Calibri"/>
              </a:rPr>
              <a:t> </a:t>
            </a:r>
            <a:r>
              <a:rPr sz="1800" spc="-5" dirty="0">
                <a:latin typeface="Calibri"/>
                <a:cs typeface="Calibri"/>
              </a:rPr>
              <a:t>waste</a:t>
            </a:r>
            <a:r>
              <a:rPr sz="1800" spc="-50" dirty="0">
                <a:latin typeface="Calibri"/>
                <a:cs typeface="Calibri"/>
              </a:rPr>
              <a:t> </a:t>
            </a:r>
            <a:r>
              <a:rPr sz="1800" spc="10" dirty="0">
                <a:latin typeface="Calibri"/>
                <a:cs typeface="Calibri"/>
              </a:rPr>
              <a:t>Management</a:t>
            </a:r>
            <a:endParaRPr sz="1800" dirty="0">
              <a:latin typeface="Calibri"/>
              <a:cs typeface="Calibri"/>
            </a:endParaRPr>
          </a:p>
          <a:p>
            <a:pPr marL="241300" indent="-229235">
              <a:lnSpc>
                <a:spcPts val="1955"/>
              </a:lnSpc>
              <a:buSzPct val="119444"/>
              <a:buFont typeface="Arial MT"/>
              <a:buChar char="•"/>
              <a:tabLst>
                <a:tab pos="241300" algn="l"/>
                <a:tab pos="241935" algn="l"/>
              </a:tabLst>
            </a:pPr>
            <a:r>
              <a:rPr sz="1800" spc="-10" dirty="0">
                <a:latin typeface="Calibri"/>
                <a:cs typeface="Calibri"/>
              </a:rPr>
              <a:t>Less</a:t>
            </a:r>
            <a:r>
              <a:rPr sz="1800" dirty="0">
                <a:latin typeface="Calibri"/>
                <a:cs typeface="Calibri"/>
              </a:rPr>
              <a:t> </a:t>
            </a:r>
            <a:r>
              <a:rPr sz="1800" spc="-5" dirty="0">
                <a:latin typeface="Calibri"/>
                <a:cs typeface="Calibri"/>
              </a:rPr>
              <a:t>word</a:t>
            </a:r>
            <a:r>
              <a:rPr sz="1800" spc="-15" dirty="0">
                <a:latin typeface="Calibri"/>
                <a:cs typeface="Calibri"/>
              </a:rPr>
              <a:t> </a:t>
            </a:r>
            <a:r>
              <a:rPr sz="1800" dirty="0">
                <a:latin typeface="Calibri"/>
                <a:cs typeface="Calibri"/>
              </a:rPr>
              <a:t>=</a:t>
            </a:r>
            <a:r>
              <a:rPr sz="1800" spc="30" dirty="0">
                <a:latin typeface="Calibri"/>
                <a:cs typeface="Calibri"/>
              </a:rPr>
              <a:t> </a:t>
            </a:r>
            <a:r>
              <a:rPr sz="1800" spc="-5" dirty="0">
                <a:latin typeface="Calibri"/>
                <a:cs typeface="Calibri"/>
              </a:rPr>
              <a:t>Greater</a:t>
            </a:r>
            <a:r>
              <a:rPr sz="1800" spc="-70" dirty="0">
                <a:latin typeface="Calibri"/>
                <a:cs typeface="Calibri"/>
              </a:rPr>
              <a:t> </a:t>
            </a:r>
            <a:r>
              <a:rPr sz="1800" spc="10" dirty="0">
                <a:latin typeface="Calibri"/>
                <a:cs typeface="Calibri"/>
              </a:rPr>
              <a:t>Output</a:t>
            </a:r>
            <a:endParaRPr sz="1800" dirty="0">
              <a:latin typeface="Calibri"/>
              <a:cs typeface="Calibri"/>
            </a:endParaRPr>
          </a:p>
          <a:p>
            <a:pPr marL="241300" indent="-229235">
              <a:lnSpc>
                <a:spcPts val="1955"/>
              </a:lnSpc>
              <a:buSzPct val="119444"/>
              <a:buFont typeface="Arial MT"/>
              <a:buChar char="•"/>
              <a:tabLst>
                <a:tab pos="241300" algn="l"/>
                <a:tab pos="241935" algn="l"/>
              </a:tabLst>
            </a:pPr>
            <a:r>
              <a:rPr sz="1800" spc="15" dirty="0">
                <a:latin typeface="Calibri"/>
                <a:cs typeface="Calibri"/>
              </a:rPr>
              <a:t>E</a:t>
            </a:r>
            <a:r>
              <a:rPr sz="1800" spc="30" dirty="0">
                <a:latin typeface="Calibri"/>
                <a:cs typeface="Calibri"/>
              </a:rPr>
              <a:t>a</a:t>
            </a:r>
            <a:r>
              <a:rPr sz="1800" spc="-35" dirty="0">
                <a:latin typeface="Calibri"/>
                <a:cs typeface="Calibri"/>
              </a:rPr>
              <a:t>s</a:t>
            </a:r>
            <a:r>
              <a:rPr sz="1800" dirty="0">
                <a:latin typeface="Calibri"/>
                <a:cs typeface="Calibri"/>
              </a:rPr>
              <a:t>y</a:t>
            </a:r>
            <a:r>
              <a:rPr sz="1800" spc="-105" dirty="0">
                <a:latin typeface="Calibri"/>
                <a:cs typeface="Calibri"/>
              </a:rPr>
              <a:t> </a:t>
            </a:r>
            <a:r>
              <a:rPr sz="1800" dirty="0">
                <a:latin typeface="Calibri"/>
                <a:cs typeface="Calibri"/>
              </a:rPr>
              <a:t>to</a:t>
            </a:r>
            <a:r>
              <a:rPr sz="1800" spc="-15" dirty="0">
                <a:latin typeface="Calibri"/>
                <a:cs typeface="Calibri"/>
              </a:rPr>
              <a:t> </a:t>
            </a:r>
            <a:r>
              <a:rPr sz="1800" spc="20" dirty="0">
                <a:latin typeface="Calibri"/>
                <a:cs typeface="Calibri"/>
              </a:rPr>
              <a:t>u</a:t>
            </a:r>
            <a:r>
              <a:rPr sz="1800" spc="-35" dirty="0">
                <a:latin typeface="Calibri"/>
                <a:cs typeface="Calibri"/>
              </a:rPr>
              <a:t>s</a:t>
            </a:r>
            <a:r>
              <a:rPr sz="1800" dirty="0">
                <a:latin typeface="Calibri"/>
                <a:cs typeface="Calibri"/>
              </a:rPr>
              <a:t>e</a:t>
            </a:r>
            <a:r>
              <a:rPr sz="1800" spc="-30" dirty="0">
                <a:latin typeface="Calibri"/>
                <a:cs typeface="Calibri"/>
              </a:rPr>
              <a:t> </a:t>
            </a:r>
            <a:r>
              <a:rPr sz="1800" spc="-105" dirty="0">
                <a:latin typeface="Calibri"/>
                <a:cs typeface="Calibri"/>
              </a:rPr>
              <a:t>f</a:t>
            </a:r>
            <a:r>
              <a:rPr sz="1800" spc="20" dirty="0">
                <a:latin typeface="Calibri"/>
                <a:cs typeface="Calibri"/>
              </a:rPr>
              <a:t>o</a:t>
            </a:r>
            <a:r>
              <a:rPr sz="1800" dirty="0">
                <a:latin typeface="Calibri"/>
                <a:cs typeface="Calibri"/>
              </a:rPr>
              <a:t>r</a:t>
            </a:r>
            <a:r>
              <a:rPr sz="1800" spc="85" dirty="0">
                <a:latin typeface="Calibri"/>
                <a:cs typeface="Calibri"/>
              </a:rPr>
              <a:t> </a:t>
            </a:r>
            <a:r>
              <a:rPr sz="1800" spc="30" dirty="0">
                <a:latin typeface="Calibri"/>
                <a:cs typeface="Calibri"/>
              </a:rPr>
              <a:t>al</a:t>
            </a:r>
            <a:r>
              <a:rPr sz="1800" dirty="0">
                <a:latin typeface="Calibri"/>
                <a:cs typeface="Calibri"/>
              </a:rPr>
              <a:t>l</a:t>
            </a:r>
          </a:p>
          <a:p>
            <a:pPr marL="241300" indent="-229235">
              <a:lnSpc>
                <a:spcPts val="1955"/>
              </a:lnSpc>
              <a:buSzPct val="119444"/>
              <a:buFont typeface="Arial MT"/>
              <a:buChar char="•"/>
              <a:tabLst>
                <a:tab pos="241300" algn="l"/>
                <a:tab pos="241935" algn="l"/>
              </a:tabLst>
            </a:pPr>
            <a:r>
              <a:rPr sz="1800" spc="15" dirty="0">
                <a:latin typeface="Calibri"/>
                <a:cs typeface="Calibri"/>
              </a:rPr>
              <a:t>E</a:t>
            </a:r>
            <a:r>
              <a:rPr sz="1800" spc="30" dirty="0">
                <a:latin typeface="Calibri"/>
                <a:cs typeface="Calibri"/>
              </a:rPr>
              <a:t>a</a:t>
            </a:r>
            <a:r>
              <a:rPr sz="1800" spc="-35" dirty="0">
                <a:latin typeface="Calibri"/>
                <a:cs typeface="Calibri"/>
              </a:rPr>
              <a:t>s</a:t>
            </a:r>
            <a:r>
              <a:rPr sz="1800" dirty="0">
                <a:latin typeface="Calibri"/>
                <a:cs typeface="Calibri"/>
              </a:rPr>
              <a:t>y</a:t>
            </a:r>
            <a:r>
              <a:rPr sz="1800" spc="-100" dirty="0">
                <a:latin typeface="Calibri"/>
                <a:cs typeface="Calibri"/>
              </a:rPr>
              <a:t> </a:t>
            </a:r>
            <a:r>
              <a:rPr sz="1800" dirty="0">
                <a:latin typeface="Calibri"/>
                <a:cs typeface="Calibri"/>
              </a:rPr>
              <a:t>to</a:t>
            </a:r>
            <a:r>
              <a:rPr sz="1800" spc="-15" dirty="0">
                <a:latin typeface="Calibri"/>
                <a:cs typeface="Calibri"/>
              </a:rPr>
              <a:t> </a:t>
            </a:r>
            <a:r>
              <a:rPr sz="1800" spc="25" dirty="0">
                <a:latin typeface="Calibri"/>
                <a:cs typeface="Calibri"/>
              </a:rPr>
              <a:t>u</a:t>
            </a:r>
            <a:r>
              <a:rPr sz="1800" spc="-35" dirty="0">
                <a:latin typeface="Calibri"/>
                <a:cs typeface="Calibri"/>
              </a:rPr>
              <a:t>s</a:t>
            </a:r>
            <a:r>
              <a:rPr sz="1800" dirty="0">
                <a:latin typeface="Calibri"/>
                <a:cs typeface="Calibri"/>
              </a:rPr>
              <a:t>e</a:t>
            </a:r>
            <a:r>
              <a:rPr sz="1800" spc="-30" dirty="0">
                <a:latin typeface="Calibri"/>
                <a:cs typeface="Calibri"/>
              </a:rPr>
              <a:t> </a:t>
            </a:r>
            <a:r>
              <a:rPr sz="1800" spc="-35" dirty="0">
                <a:latin typeface="Calibri"/>
                <a:cs typeface="Calibri"/>
              </a:rPr>
              <a:t>s</a:t>
            </a:r>
            <a:r>
              <a:rPr sz="1800" spc="20" dirty="0">
                <a:latin typeface="Calibri"/>
                <a:cs typeface="Calibri"/>
              </a:rPr>
              <a:t>o</a:t>
            </a:r>
            <a:r>
              <a:rPr sz="1800" spc="-30" dirty="0">
                <a:latin typeface="Calibri"/>
                <a:cs typeface="Calibri"/>
              </a:rPr>
              <a:t>f</a:t>
            </a:r>
            <a:r>
              <a:rPr sz="1800" dirty="0">
                <a:latin typeface="Calibri"/>
                <a:cs typeface="Calibri"/>
              </a:rPr>
              <a:t>t</a:t>
            </a:r>
            <a:r>
              <a:rPr sz="1800" spc="-20" dirty="0">
                <a:latin typeface="Calibri"/>
                <a:cs typeface="Calibri"/>
              </a:rPr>
              <a:t>w</a:t>
            </a:r>
            <a:r>
              <a:rPr sz="1800" spc="30" dirty="0">
                <a:latin typeface="Calibri"/>
                <a:cs typeface="Calibri"/>
              </a:rPr>
              <a:t>a</a:t>
            </a:r>
            <a:r>
              <a:rPr sz="1800" spc="-30" dirty="0">
                <a:latin typeface="Calibri"/>
                <a:cs typeface="Calibri"/>
              </a:rPr>
              <a:t>r</a:t>
            </a:r>
            <a:r>
              <a:rPr sz="1800" dirty="0">
                <a:latin typeface="Calibri"/>
                <a:cs typeface="Calibri"/>
              </a:rPr>
              <a:t>e</a:t>
            </a:r>
            <a:r>
              <a:rPr sz="1800" spc="45" dirty="0">
                <a:latin typeface="Calibri"/>
                <a:cs typeface="Calibri"/>
              </a:rPr>
              <a:t> </a:t>
            </a:r>
            <a:r>
              <a:rPr sz="1800" spc="35" dirty="0">
                <a:latin typeface="Calibri"/>
                <a:cs typeface="Calibri"/>
              </a:rPr>
              <a:t>i</a:t>
            </a:r>
            <a:r>
              <a:rPr sz="1800" spc="25" dirty="0">
                <a:latin typeface="Calibri"/>
                <a:cs typeface="Calibri"/>
              </a:rPr>
              <a:t>n</a:t>
            </a:r>
            <a:r>
              <a:rPr sz="1800" dirty="0">
                <a:latin typeface="Calibri"/>
                <a:cs typeface="Calibri"/>
              </a:rPr>
              <a:t>te</a:t>
            </a:r>
            <a:r>
              <a:rPr sz="1800" spc="-35" dirty="0">
                <a:latin typeface="Calibri"/>
                <a:cs typeface="Calibri"/>
              </a:rPr>
              <a:t>r</a:t>
            </a:r>
            <a:r>
              <a:rPr sz="1800" spc="-30" dirty="0">
                <a:latin typeface="Calibri"/>
                <a:cs typeface="Calibri"/>
              </a:rPr>
              <a:t>f</a:t>
            </a:r>
            <a:r>
              <a:rPr sz="1800" spc="30" dirty="0">
                <a:latin typeface="Calibri"/>
                <a:cs typeface="Calibri"/>
              </a:rPr>
              <a:t>a</a:t>
            </a:r>
            <a:r>
              <a:rPr sz="1800" spc="-15" dirty="0">
                <a:latin typeface="Calibri"/>
                <a:cs typeface="Calibri"/>
              </a:rPr>
              <a:t>c</a:t>
            </a:r>
            <a:r>
              <a:rPr sz="1800" dirty="0">
                <a:latin typeface="Calibri"/>
                <a:cs typeface="Calibri"/>
              </a:rPr>
              <a:t>e</a:t>
            </a:r>
          </a:p>
          <a:p>
            <a:pPr marL="241300" indent="-229235">
              <a:lnSpc>
                <a:spcPts val="2055"/>
              </a:lnSpc>
              <a:buSzPct val="119444"/>
              <a:buFont typeface="Arial MT"/>
              <a:buChar char="•"/>
              <a:tabLst>
                <a:tab pos="241300" algn="l"/>
                <a:tab pos="241935" algn="l"/>
              </a:tabLst>
            </a:pPr>
            <a:r>
              <a:rPr sz="1800" spc="-5" dirty="0">
                <a:latin typeface="Calibri"/>
                <a:cs typeface="Calibri"/>
              </a:rPr>
              <a:t>F</a:t>
            </a:r>
            <a:r>
              <a:rPr sz="1800" spc="20" dirty="0">
                <a:latin typeface="Calibri"/>
                <a:cs typeface="Calibri"/>
              </a:rPr>
              <a:t>u</a:t>
            </a:r>
            <a:r>
              <a:rPr sz="1800" spc="30" dirty="0">
                <a:latin typeface="Calibri"/>
                <a:cs typeface="Calibri"/>
              </a:rPr>
              <a:t>ll</a:t>
            </a:r>
            <a:r>
              <a:rPr sz="1800" dirty="0">
                <a:latin typeface="Calibri"/>
                <a:cs typeface="Calibri"/>
              </a:rPr>
              <a:t>y</a:t>
            </a:r>
            <a:r>
              <a:rPr sz="1800" spc="-105" dirty="0">
                <a:latin typeface="Calibri"/>
                <a:cs typeface="Calibri"/>
              </a:rPr>
              <a:t> </a:t>
            </a:r>
            <a:r>
              <a:rPr sz="1800" spc="30" dirty="0">
                <a:latin typeface="Calibri"/>
                <a:cs typeface="Calibri"/>
              </a:rPr>
              <a:t>a</a:t>
            </a:r>
            <a:r>
              <a:rPr sz="1800" spc="20" dirty="0">
                <a:latin typeface="Calibri"/>
                <a:cs typeface="Calibri"/>
              </a:rPr>
              <a:t>u</a:t>
            </a:r>
            <a:r>
              <a:rPr sz="1800" dirty="0">
                <a:latin typeface="Calibri"/>
                <a:cs typeface="Calibri"/>
              </a:rPr>
              <a:t>t</a:t>
            </a:r>
            <a:r>
              <a:rPr sz="1800" spc="15" dirty="0">
                <a:latin typeface="Calibri"/>
                <a:cs typeface="Calibri"/>
              </a:rPr>
              <a:t>o</a:t>
            </a:r>
            <a:r>
              <a:rPr sz="1800" spc="-20" dirty="0">
                <a:latin typeface="Calibri"/>
                <a:cs typeface="Calibri"/>
              </a:rPr>
              <a:t>m</a:t>
            </a:r>
            <a:r>
              <a:rPr sz="1800" spc="30" dirty="0">
                <a:latin typeface="Calibri"/>
                <a:cs typeface="Calibri"/>
              </a:rPr>
              <a:t>a</a:t>
            </a:r>
            <a:r>
              <a:rPr sz="1800" dirty="0">
                <a:latin typeface="Calibri"/>
                <a:cs typeface="Calibri"/>
              </a:rPr>
              <a:t>ted</a:t>
            </a:r>
          </a:p>
        </p:txBody>
      </p:sp>
      <p:sp>
        <p:nvSpPr>
          <p:cNvPr id="5" name="object 5"/>
          <p:cNvSpPr/>
          <p:nvPr/>
        </p:nvSpPr>
        <p:spPr>
          <a:xfrm>
            <a:off x="5119751" y="1976501"/>
            <a:ext cx="609600" cy="609600"/>
          </a:xfrm>
          <a:custGeom>
            <a:avLst/>
            <a:gdLst/>
            <a:ahLst/>
            <a:cxnLst/>
            <a:rect l="l" t="t" r="r" b="b"/>
            <a:pathLst>
              <a:path w="609600" h="609600">
                <a:moveTo>
                  <a:pt x="0" y="304800"/>
                </a:moveTo>
                <a:lnTo>
                  <a:pt x="3987" y="255343"/>
                </a:lnTo>
                <a:lnTo>
                  <a:pt x="15532" y="208434"/>
                </a:lnTo>
                <a:lnTo>
                  <a:pt x="34008" y="164697"/>
                </a:lnTo>
                <a:lnTo>
                  <a:pt x="58789" y="124760"/>
                </a:lnTo>
                <a:lnTo>
                  <a:pt x="89249" y="89249"/>
                </a:lnTo>
                <a:lnTo>
                  <a:pt x="124760" y="58789"/>
                </a:lnTo>
                <a:lnTo>
                  <a:pt x="164697" y="34008"/>
                </a:lnTo>
                <a:lnTo>
                  <a:pt x="208434" y="15532"/>
                </a:lnTo>
                <a:lnTo>
                  <a:pt x="255343" y="3987"/>
                </a:lnTo>
                <a:lnTo>
                  <a:pt x="304800" y="0"/>
                </a:lnTo>
                <a:lnTo>
                  <a:pt x="354225" y="3987"/>
                </a:lnTo>
                <a:lnTo>
                  <a:pt x="401116" y="15532"/>
                </a:lnTo>
                <a:lnTo>
                  <a:pt x="444846" y="34008"/>
                </a:lnTo>
                <a:lnTo>
                  <a:pt x="484784" y="58789"/>
                </a:lnTo>
                <a:lnTo>
                  <a:pt x="520303" y="89249"/>
                </a:lnTo>
                <a:lnTo>
                  <a:pt x="550773" y="124760"/>
                </a:lnTo>
                <a:lnTo>
                  <a:pt x="575567" y="164697"/>
                </a:lnTo>
                <a:lnTo>
                  <a:pt x="594055" y="208434"/>
                </a:lnTo>
                <a:lnTo>
                  <a:pt x="605609" y="255343"/>
                </a:lnTo>
                <a:lnTo>
                  <a:pt x="609600" y="304800"/>
                </a:lnTo>
                <a:lnTo>
                  <a:pt x="605609" y="354225"/>
                </a:lnTo>
                <a:lnTo>
                  <a:pt x="594055" y="401116"/>
                </a:lnTo>
                <a:lnTo>
                  <a:pt x="575567" y="444846"/>
                </a:lnTo>
                <a:lnTo>
                  <a:pt x="550773" y="484784"/>
                </a:lnTo>
                <a:lnTo>
                  <a:pt x="520303" y="520303"/>
                </a:lnTo>
                <a:lnTo>
                  <a:pt x="484784" y="550773"/>
                </a:lnTo>
                <a:lnTo>
                  <a:pt x="444846" y="575567"/>
                </a:lnTo>
                <a:lnTo>
                  <a:pt x="401116" y="594055"/>
                </a:lnTo>
                <a:lnTo>
                  <a:pt x="354225" y="605609"/>
                </a:lnTo>
                <a:lnTo>
                  <a:pt x="304800" y="609600"/>
                </a:lnTo>
                <a:lnTo>
                  <a:pt x="255343" y="605609"/>
                </a:lnTo>
                <a:lnTo>
                  <a:pt x="208434" y="594055"/>
                </a:lnTo>
                <a:lnTo>
                  <a:pt x="164697" y="575567"/>
                </a:lnTo>
                <a:lnTo>
                  <a:pt x="124760" y="550773"/>
                </a:lnTo>
                <a:lnTo>
                  <a:pt x="89249" y="520303"/>
                </a:lnTo>
                <a:lnTo>
                  <a:pt x="58789" y="484784"/>
                </a:lnTo>
                <a:lnTo>
                  <a:pt x="34008" y="444846"/>
                </a:lnTo>
                <a:lnTo>
                  <a:pt x="15532" y="401116"/>
                </a:lnTo>
                <a:lnTo>
                  <a:pt x="3987" y="354225"/>
                </a:lnTo>
                <a:lnTo>
                  <a:pt x="0" y="304800"/>
                </a:lnTo>
                <a:close/>
              </a:path>
            </a:pathLst>
          </a:custGeom>
          <a:ln w="127000">
            <a:solidFill>
              <a:srgbClr val="5B9BD4"/>
            </a:solidFill>
          </a:ln>
        </p:spPr>
        <p:txBody>
          <a:bodyPr wrap="square" lIns="0" tIns="0" rIns="0" bIns="0" rtlCol="0"/>
          <a:lstStyle/>
          <a:p>
            <a:endParaRPr/>
          </a:p>
        </p:txBody>
      </p:sp>
      <p:grpSp>
        <p:nvGrpSpPr>
          <p:cNvPr id="6" name="object 6"/>
          <p:cNvGrpSpPr/>
          <p:nvPr/>
        </p:nvGrpSpPr>
        <p:grpSpPr>
          <a:xfrm>
            <a:off x="5114925" y="0"/>
            <a:ext cx="2466975" cy="2705100"/>
            <a:chOff x="5114925" y="0"/>
            <a:chExt cx="2466975" cy="2705100"/>
          </a:xfrm>
        </p:grpSpPr>
        <p:sp>
          <p:nvSpPr>
            <p:cNvPr id="7" name="object 7"/>
            <p:cNvSpPr/>
            <p:nvPr/>
          </p:nvSpPr>
          <p:spPr>
            <a:xfrm>
              <a:off x="6686550" y="914400"/>
              <a:ext cx="895350" cy="1790700"/>
            </a:xfrm>
            <a:custGeom>
              <a:avLst/>
              <a:gdLst/>
              <a:ahLst/>
              <a:cxnLst/>
              <a:rect l="l" t="t" r="r" b="b"/>
              <a:pathLst>
                <a:path w="895350" h="1790700">
                  <a:moveTo>
                    <a:pt x="895350" y="0"/>
                  </a:moveTo>
                  <a:lnTo>
                    <a:pt x="847794" y="1240"/>
                  </a:lnTo>
                  <a:lnTo>
                    <a:pt x="800885" y="4922"/>
                  </a:lnTo>
                  <a:lnTo>
                    <a:pt x="754686" y="10982"/>
                  </a:lnTo>
                  <a:lnTo>
                    <a:pt x="709257" y="19360"/>
                  </a:lnTo>
                  <a:lnTo>
                    <a:pt x="664660" y="29992"/>
                  </a:lnTo>
                  <a:lnTo>
                    <a:pt x="620958" y="42817"/>
                  </a:lnTo>
                  <a:lnTo>
                    <a:pt x="578212" y="57774"/>
                  </a:lnTo>
                  <a:lnTo>
                    <a:pt x="536485" y="74801"/>
                  </a:lnTo>
                  <a:lnTo>
                    <a:pt x="495837" y="93835"/>
                  </a:lnTo>
                  <a:lnTo>
                    <a:pt x="456331" y="114815"/>
                  </a:lnTo>
                  <a:lnTo>
                    <a:pt x="418029" y="137679"/>
                  </a:lnTo>
                  <a:lnTo>
                    <a:pt x="380992" y="162365"/>
                  </a:lnTo>
                  <a:lnTo>
                    <a:pt x="345283" y="188811"/>
                  </a:lnTo>
                  <a:lnTo>
                    <a:pt x="310963" y="216956"/>
                  </a:lnTo>
                  <a:lnTo>
                    <a:pt x="278094" y="246738"/>
                  </a:lnTo>
                  <a:lnTo>
                    <a:pt x="246738" y="278094"/>
                  </a:lnTo>
                  <a:lnTo>
                    <a:pt x="216956" y="310963"/>
                  </a:lnTo>
                  <a:lnTo>
                    <a:pt x="188811" y="345283"/>
                  </a:lnTo>
                  <a:lnTo>
                    <a:pt x="162365" y="380992"/>
                  </a:lnTo>
                  <a:lnTo>
                    <a:pt x="137679" y="418029"/>
                  </a:lnTo>
                  <a:lnTo>
                    <a:pt x="114815" y="456331"/>
                  </a:lnTo>
                  <a:lnTo>
                    <a:pt x="93835" y="495837"/>
                  </a:lnTo>
                  <a:lnTo>
                    <a:pt x="74801" y="536485"/>
                  </a:lnTo>
                  <a:lnTo>
                    <a:pt x="57774" y="578212"/>
                  </a:lnTo>
                  <a:lnTo>
                    <a:pt x="42817" y="620958"/>
                  </a:lnTo>
                  <a:lnTo>
                    <a:pt x="29992" y="664660"/>
                  </a:lnTo>
                  <a:lnTo>
                    <a:pt x="19360" y="709257"/>
                  </a:lnTo>
                  <a:lnTo>
                    <a:pt x="10982" y="754686"/>
                  </a:lnTo>
                  <a:lnTo>
                    <a:pt x="4922" y="800885"/>
                  </a:lnTo>
                  <a:lnTo>
                    <a:pt x="1240" y="847794"/>
                  </a:lnTo>
                  <a:lnTo>
                    <a:pt x="0" y="895350"/>
                  </a:lnTo>
                  <a:lnTo>
                    <a:pt x="1240" y="942905"/>
                  </a:lnTo>
                  <a:lnTo>
                    <a:pt x="4922" y="989814"/>
                  </a:lnTo>
                  <a:lnTo>
                    <a:pt x="10982" y="1036013"/>
                  </a:lnTo>
                  <a:lnTo>
                    <a:pt x="19360" y="1081442"/>
                  </a:lnTo>
                  <a:lnTo>
                    <a:pt x="29992" y="1126039"/>
                  </a:lnTo>
                  <a:lnTo>
                    <a:pt x="42817" y="1169741"/>
                  </a:lnTo>
                  <a:lnTo>
                    <a:pt x="57774" y="1212487"/>
                  </a:lnTo>
                  <a:lnTo>
                    <a:pt x="74801" y="1254214"/>
                  </a:lnTo>
                  <a:lnTo>
                    <a:pt x="93835" y="1294862"/>
                  </a:lnTo>
                  <a:lnTo>
                    <a:pt x="114815" y="1334368"/>
                  </a:lnTo>
                  <a:lnTo>
                    <a:pt x="137679" y="1372670"/>
                  </a:lnTo>
                  <a:lnTo>
                    <a:pt x="162365" y="1409707"/>
                  </a:lnTo>
                  <a:lnTo>
                    <a:pt x="188811" y="1445416"/>
                  </a:lnTo>
                  <a:lnTo>
                    <a:pt x="216956" y="1479736"/>
                  </a:lnTo>
                  <a:lnTo>
                    <a:pt x="246738" y="1512605"/>
                  </a:lnTo>
                  <a:lnTo>
                    <a:pt x="278094" y="1543961"/>
                  </a:lnTo>
                  <a:lnTo>
                    <a:pt x="310963" y="1573743"/>
                  </a:lnTo>
                  <a:lnTo>
                    <a:pt x="345283" y="1601888"/>
                  </a:lnTo>
                  <a:lnTo>
                    <a:pt x="380992" y="1628334"/>
                  </a:lnTo>
                  <a:lnTo>
                    <a:pt x="418029" y="1653020"/>
                  </a:lnTo>
                  <a:lnTo>
                    <a:pt x="456331" y="1675884"/>
                  </a:lnTo>
                  <a:lnTo>
                    <a:pt x="495837" y="1696864"/>
                  </a:lnTo>
                  <a:lnTo>
                    <a:pt x="536485" y="1715898"/>
                  </a:lnTo>
                  <a:lnTo>
                    <a:pt x="578212" y="1732925"/>
                  </a:lnTo>
                  <a:lnTo>
                    <a:pt x="620958" y="1747882"/>
                  </a:lnTo>
                  <a:lnTo>
                    <a:pt x="664660" y="1760707"/>
                  </a:lnTo>
                  <a:lnTo>
                    <a:pt x="709257" y="1771339"/>
                  </a:lnTo>
                  <a:lnTo>
                    <a:pt x="754686" y="1779717"/>
                  </a:lnTo>
                  <a:lnTo>
                    <a:pt x="800885" y="1785777"/>
                  </a:lnTo>
                  <a:lnTo>
                    <a:pt x="847794" y="1789459"/>
                  </a:lnTo>
                  <a:lnTo>
                    <a:pt x="895350" y="1790700"/>
                  </a:lnTo>
                  <a:lnTo>
                    <a:pt x="895350" y="1343025"/>
                  </a:lnTo>
                  <a:lnTo>
                    <a:pt x="846566" y="1340398"/>
                  </a:lnTo>
                  <a:lnTo>
                    <a:pt x="799305" y="1332700"/>
                  </a:lnTo>
                  <a:lnTo>
                    <a:pt x="753840" y="1320204"/>
                  </a:lnTo>
                  <a:lnTo>
                    <a:pt x="710443" y="1303183"/>
                  </a:lnTo>
                  <a:lnTo>
                    <a:pt x="669388" y="1281909"/>
                  </a:lnTo>
                  <a:lnTo>
                    <a:pt x="630948" y="1256656"/>
                  </a:lnTo>
                  <a:lnTo>
                    <a:pt x="595395" y="1227697"/>
                  </a:lnTo>
                  <a:lnTo>
                    <a:pt x="563002" y="1195304"/>
                  </a:lnTo>
                  <a:lnTo>
                    <a:pt x="534043" y="1159751"/>
                  </a:lnTo>
                  <a:lnTo>
                    <a:pt x="508790" y="1121311"/>
                  </a:lnTo>
                  <a:lnTo>
                    <a:pt x="487516" y="1080256"/>
                  </a:lnTo>
                  <a:lnTo>
                    <a:pt x="470495" y="1036859"/>
                  </a:lnTo>
                  <a:lnTo>
                    <a:pt x="457999" y="991394"/>
                  </a:lnTo>
                  <a:lnTo>
                    <a:pt x="450301" y="944133"/>
                  </a:lnTo>
                  <a:lnTo>
                    <a:pt x="447675" y="895350"/>
                  </a:lnTo>
                  <a:lnTo>
                    <a:pt x="450301" y="846566"/>
                  </a:lnTo>
                  <a:lnTo>
                    <a:pt x="457999" y="799305"/>
                  </a:lnTo>
                  <a:lnTo>
                    <a:pt x="470495" y="753840"/>
                  </a:lnTo>
                  <a:lnTo>
                    <a:pt x="487516" y="710443"/>
                  </a:lnTo>
                  <a:lnTo>
                    <a:pt x="508790" y="669388"/>
                  </a:lnTo>
                  <a:lnTo>
                    <a:pt x="534043" y="630948"/>
                  </a:lnTo>
                  <a:lnTo>
                    <a:pt x="563002" y="595395"/>
                  </a:lnTo>
                  <a:lnTo>
                    <a:pt x="595395" y="563002"/>
                  </a:lnTo>
                  <a:lnTo>
                    <a:pt x="630948" y="534043"/>
                  </a:lnTo>
                  <a:lnTo>
                    <a:pt x="669388" y="508790"/>
                  </a:lnTo>
                  <a:lnTo>
                    <a:pt x="710443" y="487516"/>
                  </a:lnTo>
                  <a:lnTo>
                    <a:pt x="753840" y="470495"/>
                  </a:lnTo>
                  <a:lnTo>
                    <a:pt x="799305" y="457999"/>
                  </a:lnTo>
                  <a:lnTo>
                    <a:pt x="846566" y="450301"/>
                  </a:lnTo>
                  <a:lnTo>
                    <a:pt x="895350" y="447675"/>
                  </a:lnTo>
                  <a:lnTo>
                    <a:pt x="895350" y="0"/>
                  </a:lnTo>
                  <a:close/>
                </a:path>
              </a:pathLst>
            </a:custGeom>
            <a:solidFill>
              <a:srgbClr val="EC7C30"/>
            </a:solidFill>
          </p:spPr>
          <p:txBody>
            <a:bodyPr wrap="square" lIns="0" tIns="0" rIns="0" bIns="0" rtlCol="0"/>
            <a:lstStyle/>
            <a:p>
              <a:endParaRPr/>
            </a:p>
          </p:txBody>
        </p:sp>
        <p:sp>
          <p:nvSpPr>
            <p:cNvPr id="8" name="object 8"/>
            <p:cNvSpPr/>
            <p:nvPr/>
          </p:nvSpPr>
          <p:spPr>
            <a:xfrm>
              <a:off x="5114925" y="0"/>
              <a:ext cx="1733550" cy="1162050"/>
            </a:xfrm>
            <a:custGeom>
              <a:avLst/>
              <a:gdLst/>
              <a:ahLst/>
              <a:cxnLst/>
              <a:rect l="l" t="t" r="r" b="b"/>
              <a:pathLst>
                <a:path w="1733550" h="1162050">
                  <a:moveTo>
                    <a:pt x="1497076" y="0"/>
                  </a:moveTo>
                  <a:lnTo>
                    <a:pt x="1289685" y="0"/>
                  </a:lnTo>
                  <a:lnTo>
                    <a:pt x="1577975" y="166877"/>
                  </a:lnTo>
                  <a:lnTo>
                    <a:pt x="103886" y="1020063"/>
                  </a:lnTo>
                  <a:lnTo>
                    <a:pt x="103886" y="0"/>
                  </a:lnTo>
                  <a:lnTo>
                    <a:pt x="0" y="0"/>
                  </a:lnTo>
                  <a:lnTo>
                    <a:pt x="0" y="1110107"/>
                  </a:lnTo>
                  <a:lnTo>
                    <a:pt x="4079" y="1130331"/>
                  </a:lnTo>
                  <a:lnTo>
                    <a:pt x="15208" y="1146841"/>
                  </a:lnTo>
                  <a:lnTo>
                    <a:pt x="31718" y="1157970"/>
                  </a:lnTo>
                  <a:lnTo>
                    <a:pt x="51942" y="1162050"/>
                  </a:lnTo>
                  <a:lnTo>
                    <a:pt x="58741" y="1161601"/>
                  </a:lnTo>
                  <a:lnTo>
                    <a:pt x="1707515" y="211836"/>
                  </a:lnTo>
                  <a:lnTo>
                    <a:pt x="1733143" y="173210"/>
                  </a:lnTo>
                  <a:lnTo>
                    <a:pt x="1731756" y="153336"/>
                  </a:lnTo>
                  <a:lnTo>
                    <a:pt x="1723010" y="135439"/>
                  </a:lnTo>
                  <a:lnTo>
                    <a:pt x="1707515" y="121792"/>
                  </a:lnTo>
                  <a:lnTo>
                    <a:pt x="1497076" y="0"/>
                  </a:lnTo>
                  <a:close/>
                </a:path>
              </a:pathLst>
            </a:custGeom>
            <a:solidFill>
              <a:srgbClr val="6FAC46"/>
            </a:solidFill>
          </p:spPr>
          <p:txBody>
            <a:bodyPr wrap="square" lIns="0" tIns="0" rIns="0" bIns="0" rtlCol="0"/>
            <a:lstStyle/>
            <a:p>
              <a:endParaRPr/>
            </a:p>
          </p:txBody>
        </p:sp>
      </p:grpSp>
      <p:sp>
        <p:nvSpPr>
          <p:cNvPr id="9" name="object 9"/>
          <p:cNvSpPr/>
          <p:nvPr/>
        </p:nvSpPr>
        <p:spPr>
          <a:xfrm>
            <a:off x="8732901" y="1004950"/>
            <a:ext cx="127000" cy="1198245"/>
          </a:xfrm>
          <a:custGeom>
            <a:avLst/>
            <a:gdLst/>
            <a:ahLst/>
            <a:cxnLst/>
            <a:rect l="l" t="t" r="r" b="b"/>
            <a:pathLst>
              <a:path w="127000" h="1198245">
                <a:moveTo>
                  <a:pt x="0" y="1198245"/>
                </a:moveTo>
                <a:lnTo>
                  <a:pt x="127000" y="1198245"/>
                </a:lnTo>
                <a:lnTo>
                  <a:pt x="127000" y="0"/>
                </a:lnTo>
                <a:lnTo>
                  <a:pt x="0" y="0"/>
                </a:lnTo>
                <a:lnTo>
                  <a:pt x="0" y="1198245"/>
                </a:lnTo>
                <a:close/>
              </a:path>
            </a:pathLst>
          </a:custGeom>
          <a:solidFill>
            <a:srgbClr val="FFC000"/>
          </a:solidFill>
        </p:spPr>
        <p:txBody>
          <a:bodyPr wrap="square" lIns="0" tIns="0" rIns="0" bIns="0" rtlCol="0"/>
          <a:lstStyle/>
          <a:p>
            <a:endParaRPr/>
          </a:p>
        </p:txBody>
      </p:sp>
      <p:sp>
        <p:nvSpPr>
          <p:cNvPr id="10" name="object 10"/>
          <p:cNvSpPr/>
          <p:nvPr/>
        </p:nvSpPr>
        <p:spPr>
          <a:xfrm>
            <a:off x="8258175" y="3086100"/>
            <a:ext cx="885825" cy="1323975"/>
          </a:xfrm>
          <a:custGeom>
            <a:avLst/>
            <a:gdLst/>
            <a:ahLst/>
            <a:cxnLst/>
            <a:rect l="l" t="t" r="r" b="b"/>
            <a:pathLst>
              <a:path w="885825" h="1323975">
                <a:moveTo>
                  <a:pt x="885825" y="0"/>
                </a:moveTo>
                <a:lnTo>
                  <a:pt x="46227" y="0"/>
                </a:lnTo>
                <a:lnTo>
                  <a:pt x="28235" y="3633"/>
                </a:lnTo>
                <a:lnTo>
                  <a:pt x="13541" y="13541"/>
                </a:lnTo>
                <a:lnTo>
                  <a:pt x="3633" y="28235"/>
                </a:lnTo>
                <a:lnTo>
                  <a:pt x="0" y="46227"/>
                </a:lnTo>
                <a:lnTo>
                  <a:pt x="0" y="1277708"/>
                </a:lnTo>
                <a:lnTo>
                  <a:pt x="3633" y="1295717"/>
                </a:lnTo>
                <a:lnTo>
                  <a:pt x="13541" y="1310424"/>
                </a:lnTo>
                <a:lnTo>
                  <a:pt x="28235" y="1320339"/>
                </a:lnTo>
                <a:lnTo>
                  <a:pt x="46227" y="1323975"/>
                </a:lnTo>
                <a:lnTo>
                  <a:pt x="885825" y="1323975"/>
                </a:lnTo>
                <a:lnTo>
                  <a:pt x="885825" y="1231442"/>
                </a:lnTo>
                <a:lnTo>
                  <a:pt x="92455" y="1231442"/>
                </a:lnTo>
                <a:lnTo>
                  <a:pt x="92455" y="92582"/>
                </a:lnTo>
                <a:lnTo>
                  <a:pt x="885825" y="92582"/>
                </a:lnTo>
                <a:lnTo>
                  <a:pt x="885825" y="0"/>
                </a:lnTo>
                <a:close/>
              </a:path>
            </a:pathLst>
          </a:custGeom>
          <a:solidFill>
            <a:srgbClr val="6FAC46"/>
          </a:solidFill>
        </p:spPr>
        <p:txBody>
          <a:bodyPr wrap="square" lIns="0" tIns="0" rIns="0" bIns="0" rtlCol="0"/>
          <a:lstStyle/>
          <a:p>
            <a:endParaRPr/>
          </a:p>
        </p:txBody>
      </p:sp>
      <p:grpSp>
        <p:nvGrpSpPr>
          <p:cNvPr id="11" name="object 11"/>
          <p:cNvGrpSpPr/>
          <p:nvPr/>
        </p:nvGrpSpPr>
        <p:grpSpPr>
          <a:xfrm>
            <a:off x="5114925" y="3045202"/>
            <a:ext cx="2552700" cy="2098675"/>
            <a:chOff x="5114925" y="3045202"/>
            <a:chExt cx="2552700" cy="2098675"/>
          </a:xfrm>
        </p:grpSpPr>
        <p:sp>
          <p:nvSpPr>
            <p:cNvPr id="12" name="object 12"/>
            <p:cNvSpPr/>
            <p:nvPr/>
          </p:nvSpPr>
          <p:spPr>
            <a:xfrm>
              <a:off x="5827522" y="3108702"/>
              <a:ext cx="1776730" cy="1263015"/>
            </a:xfrm>
            <a:custGeom>
              <a:avLst/>
              <a:gdLst/>
              <a:ahLst/>
              <a:cxnLst/>
              <a:rect l="l" t="t" r="r" b="b"/>
              <a:pathLst>
                <a:path w="1776729" h="1263014">
                  <a:moveTo>
                    <a:pt x="0" y="24006"/>
                  </a:moveTo>
                  <a:lnTo>
                    <a:pt x="47982" y="16211"/>
                  </a:lnTo>
                  <a:lnTo>
                    <a:pt x="95856" y="9957"/>
                  </a:lnTo>
                  <a:lnTo>
                    <a:pt x="143596" y="5227"/>
                  </a:lnTo>
                  <a:lnTo>
                    <a:pt x="191176" y="2003"/>
                  </a:lnTo>
                  <a:lnTo>
                    <a:pt x="238569" y="267"/>
                  </a:lnTo>
                  <a:lnTo>
                    <a:pt x="285750" y="0"/>
                  </a:lnTo>
                  <a:lnTo>
                    <a:pt x="332692" y="1184"/>
                  </a:lnTo>
                  <a:lnTo>
                    <a:pt x="379370" y="3801"/>
                  </a:lnTo>
                  <a:lnTo>
                    <a:pt x="425757" y="7833"/>
                  </a:lnTo>
                  <a:lnTo>
                    <a:pt x="471829" y="13262"/>
                  </a:lnTo>
                  <a:lnTo>
                    <a:pt x="517557" y="20069"/>
                  </a:lnTo>
                  <a:lnTo>
                    <a:pt x="562917" y="28238"/>
                  </a:lnTo>
                  <a:lnTo>
                    <a:pt x="607883" y="37748"/>
                  </a:lnTo>
                  <a:lnTo>
                    <a:pt x="652428" y="48583"/>
                  </a:lnTo>
                  <a:lnTo>
                    <a:pt x="696527" y="60724"/>
                  </a:lnTo>
                  <a:lnTo>
                    <a:pt x="740153" y="74153"/>
                  </a:lnTo>
                  <a:lnTo>
                    <a:pt x="783280" y="88852"/>
                  </a:lnTo>
                  <a:lnTo>
                    <a:pt x="825883" y="104803"/>
                  </a:lnTo>
                  <a:lnTo>
                    <a:pt x="867935" y="121987"/>
                  </a:lnTo>
                  <a:lnTo>
                    <a:pt x="909411" y="140387"/>
                  </a:lnTo>
                  <a:lnTo>
                    <a:pt x="950284" y="159984"/>
                  </a:lnTo>
                  <a:lnTo>
                    <a:pt x="990528" y="180761"/>
                  </a:lnTo>
                  <a:lnTo>
                    <a:pt x="1030118" y="202698"/>
                  </a:lnTo>
                  <a:lnTo>
                    <a:pt x="1069027" y="225778"/>
                  </a:lnTo>
                  <a:lnTo>
                    <a:pt x="1107229" y="249983"/>
                  </a:lnTo>
                  <a:lnTo>
                    <a:pt x="1144698" y="275295"/>
                  </a:lnTo>
                  <a:lnTo>
                    <a:pt x="1181409" y="301695"/>
                  </a:lnTo>
                  <a:lnTo>
                    <a:pt x="1217335" y="329165"/>
                  </a:lnTo>
                  <a:lnTo>
                    <a:pt x="1252450" y="357688"/>
                  </a:lnTo>
                  <a:lnTo>
                    <a:pt x="1286728" y="387245"/>
                  </a:lnTo>
                  <a:lnTo>
                    <a:pt x="1320143" y="417818"/>
                  </a:lnTo>
                  <a:lnTo>
                    <a:pt x="1352670" y="449388"/>
                  </a:lnTo>
                  <a:lnTo>
                    <a:pt x="1384282" y="481938"/>
                  </a:lnTo>
                  <a:lnTo>
                    <a:pt x="1414953" y="515450"/>
                  </a:lnTo>
                  <a:lnTo>
                    <a:pt x="1444657" y="549905"/>
                  </a:lnTo>
                  <a:lnTo>
                    <a:pt x="1473368" y="585286"/>
                  </a:lnTo>
                  <a:lnTo>
                    <a:pt x="1501060" y="621573"/>
                  </a:lnTo>
                  <a:lnTo>
                    <a:pt x="1527707" y="658750"/>
                  </a:lnTo>
                  <a:lnTo>
                    <a:pt x="1553283" y="696797"/>
                  </a:lnTo>
                  <a:lnTo>
                    <a:pt x="1577762" y="735698"/>
                  </a:lnTo>
                  <a:lnTo>
                    <a:pt x="1601118" y="775432"/>
                  </a:lnTo>
                  <a:lnTo>
                    <a:pt x="1623325" y="815983"/>
                  </a:lnTo>
                  <a:lnTo>
                    <a:pt x="1644357" y="857333"/>
                  </a:lnTo>
                  <a:lnTo>
                    <a:pt x="1664188" y="899462"/>
                  </a:lnTo>
                  <a:lnTo>
                    <a:pt x="1682792" y="942354"/>
                  </a:lnTo>
                  <a:lnTo>
                    <a:pt x="1700143" y="985990"/>
                  </a:lnTo>
                  <a:lnTo>
                    <a:pt x="1716215" y="1030351"/>
                  </a:lnTo>
                  <a:lnTo>
                    <a:pt x="1730981" y="1075420"/>
                  </a:lnTo>
                  <a:lnTo>
                    <a:pt x="1744417" y="1121178"/>
                  </a:lnTo>
                  <a:lnTo>
                    <a:pt x="1756495" y="1167608"/>
                  </a:lnTo>
                  <a:lnTo>
                    <a:pt x="1767190" y="1214691"/>
                  </a:lnTo>
                  <a:lnTo>
                    <a:pt x="1776476" y="1262409"/>
                  </a:lnTo>
                </a:path>
              </a:pathLst>
            </a:custGeom>
            <a:ln w="127000">
              <a:solidFill>
                <a:srgbClr val="FFC000"/>
              </a:solidFill>
              <a:prstDash val="lgDash"/>
            </a:ln>
          </p:spPr>
          <p:txBody>
            <a:bodyPr wrap="square" lIns="0" tIns="0" rIns="0" bIns="0" rtlCol="0"/>
            <a:lstStyle/>
            <a:p>
              <a:endParaRPr/>
            </a:p>
          </p:txBody>
        </p:sp>
        <p:sp>
          <p:nvSpPr>
            <p:cNvPr id="13" name="object 13"/>
            <p:cNvSpPr/>
            <p:nvPr/>
          </p:nvSpPr>
          <p:spPr>
            <a:xfrm>
              <a:off x="5114925" y="3724274"/>
              <a:ext cx="1981200" cy="1419225"/>
            </a:xfrm>
            <a:custGeom>
              <a:avLst/>
              <a:gdLst/>
              <a:ahLst/>
              <a:cxnLst/>
              <a:rect l="l" t="t" r="r" b="b"/>
              <a:pathLst>
                <a:path w="1981200" h="1419225">
                  <a:moveTo>
                    <a:pt x="990600" y="0"/>
                  </a:moveTo>
                  <a:lnTo>
                    <a:pt x="942602" y="1141"/>
                  </a:lnTo>
                  <a:lnTo>
                    <a:pt x="895195" y="4530"/>
                  </a:lnTo>
                  <a:lnTo>
                    <a:pt x="848429" y="10115"/>
                  </a:lnTo>
                  <a:lnTo>
                    <a:pt x="802356" y="17845"/>
                  </a:lnTo>
                  <a:lnTo>
                    <a:pt x="757029" y="27667"/>
                  </a:lnTo>
                  <a:lnTo>
                    <a:pt x="712499" y="39529"/>
                  </a:lnTo>
                  <a:lnTo>
                    <a:pt x="668819" y="53380"/>
                  </a:lnTo>
                  <a:lnTo>
                    <a:pt x="626039" y="69169"/>
                  </a:lnTo>
                  <a:lnTo>
                    <a:pt x="584213" y="86842"/>
                  </a:lnTo>
                  <a:lnTo>
                    <a:pt x="543391" y="106348"/>
                  </a:lnTo>
                  <a:lnTo>
                    <a:pt x="503626" y="127636"/>
                  </a:lnTo>
                  <a:lnTo>
                    <a:pt x="464969" y="150653"/>
                  </a:lnTo>
                  <a:lnTo>
                    <a:pt x="427473" y="175348"/>
                  </a:lnTo>
                  <a:lnTo>
                    <a:pt x="391189" y="201669"/>
                  </a:lnTo>
                  <a:lnTo>
                    <a:pt x="356170" y="229563"/>
                  </a:lnTo>
                  <a:lnTo>
                    <a:pt x="322466" y="258980"/>
                  </a:lnTo>
                  <a:lnTo>
                    <a:pt x="290131" y="289867"/>
                  </a:lnTo>
                  <a:lnTo>
                    <a:pt x="259215" y="322173"/>
                  </a:lnTo>
                  <a:lnTo>
                    <a:pt x="229771" y="355845"/>
                  </a:lnTo>
                  <a:lnTo>
                    <a:pt x="201851" y="390833"/>
                  </a:lnTo>
                  <a:lnTo>
                    <a:pt x="175506" y="427083"/>
                  </a:lnTo>
                  <a:lnTo>
                    <a:pt x="150789" y="464544"/>
                  </a:lnTo>
                  <a:lnTo>
                    <a:pt x="127751" y="503164"/>
                  </a:lnTo>
                  <a:lnTo>
                    <a:pt x="106444" y="542892"/>
                  </a:lnTo>
                  <a:lnTo>
                    <a:pt x="86920" y="583675"/>
                  </a:lnTo>
                  <a:lnTo>
                    <a:pt x="69231" y="625462"/>
                  </a:lnTo>
                  <a:lnTo>
                    <a:pt x="53428" y="668201"/>
                  </a:lnTo>
                  <a:lnTo>
                    <a:pt x="39565" y="711840"/>
                  </a:lnTo>
                  <a:lnTo>
                    <a:pt x="27691" y="756328"/>
                  </a:lnTo>
                  <a:lnTo>
                    <a:pt x="17861" y="801611"/>
                  </a:lnTo>
                  <a:lnTo>
                    <a:pt x="10124" y="847639"/>
                  </a:lnTo>
                  <a:lnTo>
                    <a:pt x="4534" y="894360"/>
                  </a:lnTo>
                  <a:lnTo>
                    <a:pt x="1142" y="941722"/>
                  </a:lnTo>
                  <a:lnTo>
                    <a:pt x="0" y="989672"/>
                  </a:lnTo>
                  <a:lnTo>
                    <a:pt x="1287" y="1040599"/>
                  </a:lnTo>
                  <a:lnTo>
                    <a:pt x="5109" y="1090859"/>
                  </a:lnTo>
                  <a:lnTo>
                    <a:pt x="11405" y="1140388"/>
                  </a:lnTo>
                  <a:lnTo>
                    <a:pt x="20113" y="1189125"/>
                  </a:lnTo>
                  <a:lnTo>
                    <a:pt x="31173" y="1237007"/>
                  </a:lnTo>
                  <a:lnTo>
                    <a:pt x="44523" y="1283971"/>
                  </a:lnTo>
                  <a:lnTo>
                    <a:pt x="60102" y="1329955"/>
                  </a:lnTo>
                  <a:lnTo>
                    <a:pt x="77850" y="1374896"/>
                  </a:lnTo>
                  <a:lnTo>
                    <a:pt x="99187" y="1419225"/>
                  </a:lnTo>
                  <a:lnTo>
                    <a:pt x="1882013" y="1419225"/>
                  </a:lnTo>
                  <a:lnTo>
                    <a:pt x="1903349" y="1374896"/>
                  </a:lnTo>
                  <a:lnTo>
                    <a:pt x="1921097" y="1329955"/>
                  </a:lnTo>
                  <a:lnTo>
                    <a:pt x="1936676" y="1283971"/>
                  </a:lnTo>
                  <a:lnTo>
                    <a:pt x="1950026" y="1237007"/>
                  </a:lnTo>
                  <a:lnTo>
                    <a:pt x="1961086" y="1189125"/>
                  </a:lnTo>
                  <a:lnTo>
                    <a:pt x="1969794" y="1140388"/>
                  </a:lnTo>
                  <a:lnTo>
                    <a:pt x="1976090" y="1090859"/>
                  </a:lnTo>
                  <a:lnTo>
                    <a:pt x="1979912" y="1040599"/>
                  </a:lnTo>
                  <a:lnTo>
                    <a:pt x="1981200" y="989672"/>
                  </a:lnTo>
                  <a:lnTo>
                    <a:pt x="1980057" y="941722"/>
                  </a:lnTo>
                  <a:lnTo>
                    <a:pt x="1976665" y="894360"/>
                  </a:lnTo>
                  <a:lnTo>
                    <a:pt x="1971075" y="847639"/>
                  </a:lnTo>
                  <a:lnTo>
                    <a:pt x="1963338" y="801611"/>
                  </a:lnTo>
                  <a:lnTo>
                    <a:pt x="1953508" y="756328"/>
                  </a:lnTo>
                  <a:lnTo>
                    <a:pt x="1941634" y="711840"/>
                  </a:lnTo>
                  <a:lnTo>
                    <a:pt x="1927771" y="668201"/>
                  </a:lnTo>
                  <a:lnTo>
                    <a:pt x="1911968" y="625462"/>
                  </a:lnTo>
                  <a:lnTo>
                    <a:pt x="1894279" y="583675"/>
                  </a:lnTo>
                  <a:lnTo>
                    <a:pt x="1874755" y="542892"/>
                  </a:lnTo>
                  <a:lnTo>
                    <a:pt x="1853448" y="503164"/>
                  </a:lnTo>
                  <a:lnTo>
                    <a:pt x="1830410" y="464544"/>
                  </a:lnTo>
                  <a:lnTo>
                    <a:pt x="1805693" y="427083"/>
                  </a:lnTo>
                  <a:lnTo>
                    <a:pt x="1779348" y="390833"/>
                  </a:lnTo>
                  <a:lnTo>
                    <a:pt x="1751428" y="355845"/>
                  </a:lnTo>
                  <a:lnTo>
                    <a:pt x="1721984" y="322173"/>
                  </a:lnTo>
                  <a:lnTo>
                    <a:pt x="1691068" y="289867"/>
                  </a:lnTo>
                  <a:lnTo>
                    <a:pt x="1658733" y="258980"/>
                  </a:lnTo>
                  <a:lnTo>
                    <a:pt x="1625029" y="229563"/>
                  </a:lnTo>
                  <a:lnTo>
                    <a:pt x="1590010" y="201669"/>
                  </a:lnTo>
                  <a:lnTo>
                    <a:pt x="1553726" y="175348"/>
                  </a:lnTo>
                  <a:lnTo>
                    <a:pt x="1516230" y="150653"/>
                  </a:lnTo>
                  <a:lnTo>
                    <a:pt x="1477573" y="127636"/>
                  </a:lnTo>
                  <a:lnTo>
                    <a:pt x="1437808" y="106348"/>
                  </a:lnTo>
                  <a:lnTo>
                    <a:pt x="1396986" y="86842"/>
                  </a:lnTo>
                  <a:lnTo>
                    <a:pt x="1355160" y="69169"/>
                  </a:lnTo>
                  <a:lnTo>
                    <a:pt x="1312380" y="53380"/>
                  </a:lnTo>
                  <a:lnTo>
                    <a:pt x="1268700" y="39529"/>
                  </a:lnTo>
                  <a:lnTo>
                    <a:pt x="1224170" y="27667"/>
                  </a:lnTo>
                  <a:lnTo>
                    <a:pt x="1178843" y="17845"/>
                  </a:lnTo>
                  <a:lnTo>
                    <a:pt x="1132770" y="10115"/>
                  </a:lnTo>
                  <a:lnTo>
                    <a:pt x="1086004" y="4530"/>
                  </a:lnTo>
                  <a:lnTo>
                    <a:pt x="1038597" y="1141"/>
                  </a:lnTo>
                  <a:lnTo>
                    <a:pt x="990600" y="0"/>
                  </a:lnTo>
                  <a:close/>
                </a:path>
              </a:pathLst>
            </a:custGeom>
            <a:solidFill>
              <a:srgbClr val="EC7C30"/>
            </a:solidFill>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42" presetClass="entr" presetSubtype="0" fill="hold" grpId="2"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2"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4" grpId="0"/>
      <p:bldP spid="4" grpId="1"/>
      <p:bldP spid="4" grpId="2"/>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4615" rIns="0" bIns="0" rtlCol="0">
            <a:spAutoFit/>
          </a:bodyPr>
          <a:lstStyle/>
          <a:p>
            <a:pPr marL="12700" marR="5080" indent="733425">
              <a:lnSpc>
                <a:spcPts val="5110"/>
              </a:lnSpc>
              <a:spcBef>
                <a:spcPts val="745"/>
              </a:spcBef>
            </a:pPr>
            <a:r>
              <a:rPr spc="25" dirty="0"/>
              <a:t>C</a:t>
            </a:r>
            <a:r>
              <a:rPr spc="10" dirty="0"/>
              <a:t>o</a:t>
            </a:r>
            <a:r>
              <a:rPr spc="-35" dirty="0"/>
              <a:t>n</a:t>
            </a:r>
            <a:r>
              <a:rPr spc="25" dirty="0"/>
              <a:t>t</a:t>
            </a:r>
            <a:r>
              <a:rPr spc="-50" dirty="0"/>
              <a:t>r</a:t>
            </a:r>
            <a:r>
              <a:rPr spc="5" dirty="0"/>
              <a:t>ol  </a:t>
            </a:r>
            <a:r>
              <a:rPr spc="-35" dirty="0"/>
              <a:t>System</a:t>
            </a:r>
            <a:r>
              <a:rPr spc="-85" dirty="0"/>
              <a:t> </a:t>
            </a:r>
            <a:r>
              <a:rPr spc="-40" dirty="0"/>
              <a:t>for</a:t>
            </a:r>
          </a:p>
        </p:txBody>
      </p:sp>
      <p:sp>
        <p:nvSpPr>
          <p:cNvPr id="3" name="object 3"/>
          <p:cNvSpPr txBox="1"/>
          <p:nvPr/>
        </p:nvSpPr>
        <p:spPr>
          <a:xfrm>
            <a:off x="438784" y="2458402"/>
            <a:ext cx="2800350" cy="2035175"/>
          </a:xfrm>
          <a:prstGeom prst="rect">
            <a:avLst/>
          </a:prstGeom>
        </p:spPr>
        <p:txBody>
          <a:bodyPr vert="horz" wrap="square" lIns="0" tIns="102235" rIns="0" bIns="0" rtlCol="0">
            <a:spAutoFit/>
          </a:bodyPr>
          <a:lstStyle/>
          <a:p>
            <a:pPr marL="12700" marR="8890" indent="1935480" algn="r">
              <a:lnSpc>
                <a:spcPts val="5030"/>
              </a:lnSpc>
              <a:spcBef>
                <a:spcPts val="805"/>
              </a:spcBef>
            </a:pPr>
            <a:r>
              <a:rPr sz="4700" spc="10" dirty="0">
                <a:latin typeface="Calibri Light"/>
                <a:cs typeface="Calibri Light"/>
              </a:rPr>
              <a:t>o</a:t>
            </a:r>
            <a:r>
              <a:rPr sz="4700" spc="35" dirty="0">
                <a:latin typeface="Calibri Light"/>
                <a:cs typeface="Calibri Light"/>
              </a:rPr>
              <a:t>u</a:t>
            </a:r>
            <a:r>
              <a:rPr sz="4700" spc="5" dirty="0">
                <a:latin typeface="Calibri Light"/>
                <a:cs typeface="Calibri Light"/>
              </a:rPr>
              <a:t>r  </a:t>
            </a:r>
            <a:r>
              <a:rPr sz="4700" spc="15" dirty="0">
                <a:latin typeface="Calibri Light"/>
                <a:cs typeface="Calibri Light"/>
              </a:rPr>
              <a:t>H</a:t>
            </a:r>
            <a:r>
              <a:rPr sz="4700" spc="-55" dirty="0">
                <a:latin typeface="Calibri Light"/>
                <a:cs typeface="Calibri Light"/>
              </a:rPr>
              <a:t>y</a:t>
            </a:r>
            <a:r>
              <a:rPr sz="4700" spc="25" dirty="0">
                <a:latin typeface="Calibri Light"/>
                <a:cs typeface="Calibri Light"/>
              </a:rPr>
              <a:t>d</a:t>
            </a:r>
            <a:r>
              <a:rPr sz="4700" spc="-50" dirty="0">
                <a:latin typeface="Calibri Light"/>
                <a:cs typeface="Calibri Light"/>
              </a:rPr>
              <a:t>r</a:t>
            </a:r>
            <a:r>
              <a:rPr sz="4700" spc="10" dirty="0">
                <a:latin typeface="Calibri Light"/>
                <a:cs typeface="Calibri Light"/>
              </a:rPr>
              <a:t>o</a:t>
            </a:r>
            <a:r>
              <a:rPr sz="4700" spc="30" dirty="0">
                <a:latin typeface="Calibri Light"/>
                <a:cs typeface="Calibri Light"/>
              </a:rPr>
              <a:t>p</a:t>
            </a:r>
            <a:r>
              <a:rPr sz="4700" spc="10" dirty="0">
                <a:latin typeface="Calibri Light"/>
                <a:cs typeface="Calibri Light"/>
              </a:rPr>
              <a:t>o</a:t>
            </a:r>
            <a:r>
              <a:rPr sz="4700" spc="-35" dirty="0">
                <a:latin typeface="Calibri Light"/>
                <a:cs typeface="Calibri Light"/>
              </a:rPr>
              <a:t>n</a:t>
            </a:r>
            <a:r>
              <a:rPr sz="4700" spc="-65" dirty="0">
                <a:latin typeface="Calibri Light"/>
                <a:cs typeface="Calibri Light"/>
              </a:rPr>
              <a:t>i</a:t>
            </a:r>
            <a:r>
              <a:rPr sz="4700" spc="10" dirty="0">
                <a:latin typeface="Calibri Light"/>
                <a:cs typeface="Calibri Light"/>
              </a:rPr>
              <a:t>c</a:t>
            </a:r>
            <a:endParaRPr sz="4700">
              <a:latin typeface="Calibri Light"/>
              <a:cs typeface="Calibri Light"/>
            </a:endParaRPr>
          </a:p>
          <a:p>
            <a:pPr marR="5080" algn="r">
              <a:lnSpc>
                <a:spcPts val="5045"/>
              </a:lnSpc>
            </a:pPr>
            <a:r>
              <a:rPr sz="4700" spc="-30" dirty="0">
                <a:latin typeface="Calibri Light"/>
                <a:cs typeface="Calibri Light"/>
              </a:rPr>
              <a:t>System</a:t>
            </a:r>
            <a:endParaRPr sz="4700">
              <a:latin typeface="Calibri Light"/>
              <a:cs typeface="Calibri Light"/>
            </a:endParaRPr>
          </a:p>
        </p:txBody>
      </p:sp>
      <p:pic>
        <p:nvPicPr>
          <p:cNvPr id="4" name="object 4"/>
          <p:cNvPicPr/>
          <p:nvPr/>
        </p:nvPicPr>
        <p:blipFill>
          <a:blip r:embed="rId2" cstate="print"/>
          <a:stretch>
            <a:fillRect/>
          </a:stretch>
        </p:blipFill>
        <p:spPr>
          <a:xfrm>
            <a:off x="3535426" y="839850"/>
            <a:ext cx="25400" cy="4303647"/>
          </a:xfrm>
          <a:prstGeom prst="rect">
            <a:avLst/>
          </a:prstGeom>
        </p:spPr>
      </p:pic>
      <p:sp>
        <p:nvSpPr>
          <p:cNvPr id="5" name="object 5"/>
          <p:cNvSpPr/>
          <p:nvPr/>
        </p:nvSpPr>
        <p:spPr>
          <a:xfrm>
            <a:off x="3833876" y="843025"/>
            <a:ext cx="4686300" cy="1990725"/>
          </a:xfrm>
          <a:custGeom>
            <a:avLst/>
            <a:gdLst/>
            <a:ahLst/>
            <a:cxnLst/>
            <a:rect l="l" t="t" r="r" b="b"/>
            <a:pathLst>
              <a:path w="4686300" h="1990725">
                <a:moveTo>
                  <a:pt x="4354449" y="0"/>
                </a:moveTo>
                <a:lnTo>
                  <a:pt x="331724" y="0"/>
                </a:lnTo>
                <a:lnTo>
                  <a:pt x="282691" y="3595"/>
                </a:lnTo>
                <a:lnTo>
                  <a:pt x="235897" y="14040"/>
                </a:lnTo>
                <a:lnTo>
                  <a:pt x="191853" y="30822"/>
                </a:lnTo>
                <a:lnTo>
                  <a:pt x="151072" y="53428"/>
                </a:lnTo>
                <a:lnTo>
                  <a:pt x="114066" y="81347"/>
                </a:lnTo>
                <a:lnTo>
                  <a:pt x="81347" y="114066"/>
                </a:lnTo>
                <a:lnTo>
                  <a:pt x="53428" y="151072"/>
                </a:lnTo>
                <a:lnTo>
                  <a:pt x="30822" y="191853"/>
                </a:lnTo>
                <a:lnTo>
                  <a:pt x="14040" y="235897"/>
                </a:lnTo>
                <a:lnTo>
                  <a:pt x="3595" y="282691"/>
                </a:lnTo>
                <a:lnTo>
                  <a:pt x="0" y="331724"/>
                </a:lnTo>
                <a:lnTo>
                  <a:pt x="0" y="1658874"/>
                </a:lnTo>
                <a:lnTo>
                  <a:pt x="3595" y="1707909"/>
                </a:lnTo>
                <a:lnTo>
                  <a:pt x="14040" y="1754711"/>
                </a:lnTo>
                <a:lnTo>
                  <a:pt x="30822" y="1798767"/>
                </a:lnTo>
                <a:lnTo>
                  <a:pt x="53428" y="1839563"/>
                </a:lnTo>
                <a:lnTo>
                  <a:pt x="81347" y="1876586"/>
                </a:lnTo>
                <a:lnTo>
                  <a:pt x="114066" y="1909322"/>
                </a:lnTo>
                <a:lnTo>
                  <a:pt x="151072" y="1937257"/>
                </a:lnTo>
                <a:lnTo>
                  <a:pt x="191853" y="1959879"/>
                </a:lnTo>
                <a:lnTo>
                  <a:pt x="235897" y="1976673"/>
                </a:lnTo>
                <a:lnTo>
                  <a:pt x="282691" y="1987126"/>
                </a:lnTo>
                <a:lnTo>
                  <a:pt x="331724" y="1990725"/>
                </a:lnTo>
                <a:lnTo>
                  <a:pt x="4354449" y="1990725"/>
                </a:lnTo>
                <a:lnTo>
                  <a:pt x="4403484" y="1987126"/>
                </a:lnTo>
                <a:lnTo>
                  <a:pt x="4450286" y="1976673"/>
                </a:lnTo>
                <a:lnTo>
                  <a:pt x="4494342" y="1959879"/>
                </a:lnTo>
                <a:lnTo>
                  <a:pt x="4535138" y="1937257"/>
                </a:lnTo>
                <a:lnTo>
                  <a:pt x="4572161" y="1909322"/>
                </a:lnTo>
                <a:lnTo>
                  <a:pt x="4604897" y="1876586"/>
                </a:lnTo>
                <a:lnTo>
                  <a:pt x="4632832" y="1839563"/>
                </a:lnTo>
                <a:lnTo>
                  <a:pt x="4655454" y="1798767"/>
                </a:lnTo>
                <a:lnTo>
                  <a:pt x="4672248" y="1754711"/>
                </a:lnTo>
                <a:lnTo>
                  <a:pt x="4682701" y="1707909"/>
                </a:lnTo>
                <a:lnTo>
                  <a:pt x="4686300" y="1658874"/>
                </a:lnTo>
                <a:lnTo>
                  <a:pt x="4686300" y="331724"/>
                </a:lnTo>
                <a:lnTo>
                  <a:pt x="4682701" y="282691"/>
                </a:lnTo>
                <a:lnTo>
                  <a:pt x="4672248" y="235897"/>
                </a:lnTo>
                <a:lnTo>
                  <a:pt x="4655454" y="191853"/>
                </a:lnTo>
                <a:lnTo>
                  <a:pt x="4632832" y="151072"/>
                </a:lnTo>
                <a:lnTo>
                  <a:pt x="4604897" y="114066"/>
                </a:lnTo>
                <a:lnTo>
                  <a:pt x="4572161" y="81347"/>
                </a:lnTo>
                <a:lnTo>
                  <a:pt x="4535138" y="53428"/>
                </a:lnTo>
                <a:lnTo>
                  <a:pt x="4494342" y="30822"/>
                </a:lnTo>
                <a:lnTo>
                  <a:pt x="4450286" y="14040"/>
                </a:lnTo>
                <a:lnTo>
                  <a:pt x="4403484" y="3595"/>
                </a:lnTo>
                <a:lnTo>
                  <a:pt x="4354449" y="0"/>
                </a:lnTo>
                <a:close/>
              </a:path>
            </a:pathLst>
          </a:custGeom>
          <a:solidFill>
            <a:srgbClr val="5B9BD4"/>
          </a:solidFill>
        </p:spPr>
        <p:txBody>
          <a:bodyPr wrap="square" lIns="0" tIns="0" rIns="0" bIns="0" rtlCol="0"/>
          <a:lstStyle/>
          <a:p>
            <a:endParaRPr/>
          </a:p>
        </p:txBody>
      </p:sp>
      <p:sp>
        <p:nvSpPr>
          <p:cNvPr id="6" name="object 6"/>
          <p:cNvSpPr txBox="1"/>
          <p:nvPr/>
        </p:nvSpPr>
        <p:spPr>
          <a:xfrm>
            <a:off x="4110354" y="1360550"/>
            <a:ext cx="3929379" cy="793115"/>
          </a:xfrm>
          <a:prstGeom prst="rect">
            <a:avLst/>
          </a:prstGeom>
        </p:spPr>
        <p:txBody>
          <a:bodyPr vert="horz" wrap="square" lIns="0" tIns="17145" rIns="0" bIns="0" rtlCol="0">
            <a:spAutoFit/>
          </a:bodyPr>
          <a:lstStyle/>
          <a:p>
            <a:pPr marL="12700">
              <a:lnSpc>
                <a:spcPct val="100000"/>
              </a:lnSpc>
              <a:spcBef>
                <a:spcPts val="135"/>
              </a:spcBef>
            </a:pPr>
            <a:r>
              <a:rPr sz="5000" b="1" spc="20" dirty="0">
                <a:solidFill>
                  <a:srgbClr val="FFFFFF"/>
                </a:solidFill>
                <a:latin typeface="Calibri"/>
                <a:cs typeface="Calibri"/>
              </a:rPr>
              <a:t>INPUT</a:t>
            </a:r>
            <a:r>
              <a:rPr sz="5000" b="1" spc="-160" dirty="0">
                <a:solidFill>
                  <a:srgbClr val="FFFFFF"/>
                </a:solidFill>
                <a:latin typeface="Calibri"/>
                <a:cs typeface="Calibri"/>
              </a:rPr>
              <a:t> </a:t>
            </a:r>
            <a:r>
              <a:rPr sz="5000" b="1" spc="-15" dirty="0">
                <a:solidFill>
                  <a:srgbClr val="FFFFFF"/>
                </a:solidFill>
                <a:latin typeface="Calibri"/>
                <a:cs typeface="Calibri"/>
              </a:rPr>
              <a:t>SYSTEM</a:t>
            </a:r>
            <a:endParaRPr sz="5000">
              <a:latin typeface="Calibri"/>
              <a:cs typeface="Calibri"/>
            </a:endParaRPr>
          </a:p>
        </p:txBody>
      </p:sp>
      <p:sp>
        <p:nvSpPr>
          <p:cNvPr id="7" name="object 7"/>
          <p:cNvSpPr/>
          <p:nvPr/>
        </p:nvSpPr>
        <p:spPr>
          <a:xfrm>
            <a:off x="3833876" y="2976626"/>
            <a:ext cx="4686300" cy="1981200"/>
          </a:xfrm>
          <a:custGeom>
            <a:avLst/>
            <a:gdLst/>
            <a:ahLst/>
            <a:cxnLst/>
            <a:rect l="l" t="t" r="r" b="b"/>
            <a:pathLst>
              <a:path w="4686300" h="1981200">
                <a:moveTo>
                  <a:pt x="4355973" y="0"/>
                </a:moveTo>
                <a:lnTo>
                  <a:pt x="330200" y="0"/>
                </a:lnTo>
                <a:lnTo>
                  <a:pt x="281403" y="3580"/>
                </a:lnTo>
                <a:lnTo>
                  <a:pt x="234831" y="13979"/>
                </a:lnTo>
                <a:lnTo>
                  <a:pt x="190992" y="30688"/>
                </a:lnTo>
                <a:lnTo>
                  <a:pt x="150399" y="53195"/>
                </a:lnTo>
                <a:lnTo>
                  <a:pt x="113561" y="80989"/>
                </a:lnTo>
                <a:lnTo>
                  <a:pt x="80989" y="113561"/>
                </a:lnTo>
                <a:lnTo>
                  <a:pt x="53195" y="150399"/>
                </a:lnTo>
                <a:lnTo>
                  <a:pt x="30688" y="190992"/>
                </a:lnTo>
                <a:lnTo>
                  <a:pt x="13979" y="234831"/>
                </a:lnTo>
                <a:lnTo>
                  <a:pt x="3580" y="281403"/>
                </a:lnTo>
                <a:lnTo>
                  <a:pt x="0" y="330200"/>
                </a:lnTo>
                <a:lnTo>
                  <a:pt x="0" y="1650936"/>
                </a:lnTo>
                <a:lnTo>
                  <a:pt x="3580" y="1699729"/>
                </a:lnTo>
                <a:lnTo>
                  <a:pt x="13979" y="1746300"/>
                </a:lnTo>
                <a:lnTo>
                  <a:pt x="30688" y="1790138"/>
                </a:lnTo>
                <a:lnTo>
                  <a:pt x="53195" y="1830731"/>
                </a:lnTo>
                <a:lnTo>
                  <a:pt x="80989" y="1867569"/>
                </a:lnTo>
                <a:lnTo>
                  <a:pt x="113561" y="1900142"/>
                </a:lnTo>
                <a:lnTo>
                  <a:pt x="150399" y="1927937"/>
                </a:lnTo>
                <a:lnTo>
                  <a:pt x="190992" y="1950446"/>
                </a:lnTo>
                <a:lnTo>
                  <a:pt x="234831" y="1967155"/>
                </a:lnTo>
                <a:lnTo>
                  <a:pt x="281403" y="1977556"/>
                </a:lnTo>
                <a:lnTo>
                  <a:pt x="330200" y="1981136"/>
                </a:lnTo>
                <a:lnTo>
                  <a:pt x="4355973" y="1981136"/>
                </a:lnTo>
                <a:lnTo>
                  <a:pt x="4404772" y="1977556"/>
                </a:lnTo>
                <a:lnTo>
                  <a:pt x="4451352" y="1967155"/>
                </a:lnTo>
                <a:lnTo>
                  <a:pt x="4495203" y="1950446"/>
                </a:lnTo>
                <a:lnTo>
                  <a:pt x="4535811" y="1927937"/>
                </a:lnTo>
                <a:lnTo>
                  <a:pt x="4572666" y="1900142"/>
                </a:lnTo>
                <a:lnTo>
                  <a:pt x="4605255" y="1867569"/>
                </a:lnTo>
                <a:lnTo>
                  <a:pt x="4633066" y="1830731"/>
                </a:lnTo>
                <a:lnTo>
                  <a:pt x="4655588" y="1790138"/>
                </a:lnTo>
                <a:lnTo>
                  <a:pt x="4672309" y="1746300"/>
                </a:lnTo>
                <a:lnTo>
                  <a:pt x="4682716" y="1699729"/>
                </a:lnTo>
                <a:lnTo>
                  <a:pt x="4686300" y="1650936"/>
                </a:lnTo>
                <a:lnTo>
                  <a:pt x="4686300" y="330200"/>
                </a:lnTo>
                <a:lnTo>
                  <a:pt x="4682716" y="281403"/>
                </a:lnTo>
                <a:lnTo>
                  <a:pt x="4672309" y="234831"/>
                </a:lnTo>
                <a:lnTo>
                  <a:pt x="4655588" y="190992"/>
                </a:lnTo>
                <a:lnTo>
                  <a:pt x="4633066" y="150399"/>
                </a:lnTo>
                <a:lnTo>
                  <a:pt x="4605255" y="113561"/>
                </a:lnTo>
                <a:lnTo>
                  <a:pt x="4572666" y="80989"/>
                </a:lnTo>
                <a:lnTo>
                  <a:pt x="4535811" y="53195"/>
                </a:lnTo>
                <a:lnTo>
                  <a:pt x="4495203" y="30688"/>
                </a:lnTo>
                <a:lnTo>
                  <a:pt x="4451352" y="13979"/>
                </a:lnTo>
                <a:lnTo>
                  <a:pt x="4404772" y="3580"/>
                </a:lnTo>
                <a:lnTo>
                  <a:pt x="4355973" y="0"/>
                </a:lnTo>
                <a:close/>
              </a:path>
            </a:pathLst>
          </a:custGeom>
          <a:solidFill>
            <a:srgbClr val="6FAC46"/>
          </a:solidFill>
        </p:spPr>
        <p:txBody>
          <a:bodyPr wrap="square" lIns="0" tIns="0" rIns="0" bIns="0" rtlCol="0"/>
          <a:lstStyle/>
          <a:p>
            <a:endParaRPr/>
          </a:p>
        </p:txBody>
      </p:sp>
      <p:sp>
        <p:nvSpPr>
          <p:cNvPr id="8" name="object 8"/>
          <p:cNvSpPr txBox="1"/>
          <p:nvPr/>
        </p:nvSpPr>
        <p:spPr>
          <a:xfrm>
            <a:off x="4110354" y="3145408"/>
            <a:ext cx="2266950" cy="1499235"/>
          </a:xfrm>
          <a:prstGeom prst="rect">
            <a:avLst/>
          </a:prstGeom>
        </p:spPr>
        <p:txBody>
          <a:bodyPr vert="horz" wrap="square" lIns="0" tIns="86360" rIns="0" bIns="0" rtlCol="0">
            <a:spAutoFit/>
          </a:bodyPr>
          <a:lstStyle/>
          <a:p>
            <a:pPr marL="12700" marR="5080">
              <a:lnSpc>
                <a:spcPts val="5560"/>
              </a:lnSpc>
              <a:spcBef>
                <a:spcPts val="680"/>
              </a:spcBef>
            </a:pPr>
            <a:r>
              <a:rPr sz="5000" b="1" spc="-10" dirty="0">
                <a:solidFill>
                  <a:srgbClr val="FFFFFF"/>
                </a:solidFill>
                <a:latin typeface="Calibri"/>
                <a:cs typeface="Calibri"/>
              </a:rPr>
              <a:t>O</a:t>
            </a:r>
            <a:r>
              <a:rPr sz="5000" b="1" spc="30" dirty="0">
                <a:solidFill>
                  <a:srgbClr val="FFFFFF"/>
                </a:solidFill>
                <a:latin typeface="Calibri"/>
                <a:cs typeface="Calibri"/>
              </a:rPr>
              <a:t>U</a:t>
            </a:r>
            <a:r>
              <a:rPr sz="5000" b="1" spc="10" dirty="0">
                <a:solidFill>
                  <a:srgbClr val="FFFFFF"/>
                </a:solidFill>
                <a:latin typeface="Calibri"/>
                <a:cs typeface="Calibri"/>
              </a:rPr>
              <a:t>TP</a:t>
            </a:r>
            <a:r>
              <a:rPr sz="5000" b="1" spc="35" dirty="0">
                <a:solidFill>
                  <a:srgbClr val="FFFFFF"/>
                </a:solidFill>
                <a:latin typeface="Calibri"/>
                <a:cs typeface="Calibri"/>
              </a:rPr>
              <a:t>U</a:t>
            </a:r>
            <a:r>
              <a:rPr sz="5000" b="1" spc="10" dirty="0">
                <a:solidFill>
                  <a:srgbClr val="FFFFFF"/>
                </a:solidFill>
                <a:latin typeface="Calibri"/>
                <a:cs typeface="Calibri"/>
              </a:rPr>
              <a:t>T  </a:t>
            </a:r>
            <a:r>
              <a:rPr sz="5000" b="1" spc="-15" dirty="0">
                <a:solidFill>
                  <a:srgbClr val="FFFFFF"/>
                </a:solidFill>
                <a:latin typeface="Calibri"/>
                <a:cs typeface="Calibri"/>
              </a:rPr>
              <a:t>SYSTEM</a:t>
            </a:r>
            <a:endParaRPr sz="500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66750" y="1333500"/>
            <a:ext cx="4800600" cy="2362200"/>
          </a:xfrm>
          <a:prstGeom prst="rect">
            <a:avLst/>
          </a:prstGeom>
        </p:spPr>
      </p:pic>
      <p:sp>
        <p:nvSpPr>
          <p:cNvPr id="3" name="object 3"/>
          <p:cNvSpPr txBox="1">
            <a:spLocks noGrp="1"/>
          </p:cNvSpPr>
          <p:nvPr>
            <p:ph type="title"/>
          </p:nvPr>
        </p:nvSpPr>
        <p:spPr>
          <a:xfrm>
            <a:off x="5819140" y="934085"/>
            <a:ext cx="1637664" cy="335280"/>
          </a:xfrm>
          <a:prstGeom prst="rect">
            <a:avLst/>
          </a:prstGeom>
        </p:spPr>
        <p:txBody>
          <a:bodyPr vert="horz" wrap="square" lIns="0" tIns="16510" rIns="0" bIns="0" rtlCol="0">
            <a:spAutoFit/>
          </a:bodyPr>
          <a:lstStyle/>
          <a:p>
            <a:pPr marL="12700">
              <a:lnSpc>
                <a:spcPct val="100000"/>
              </a:lnSpc>
              <a:spcBef>
                <a:spcPts val="130"/>
              </a:spcBef>
            </a:pPr>
            <a:r>
              <a:rPr sz="2000" b="1" spc="35" dirty="0">
                <a:latin typeface="Arial"/>
                <a:cs typeface="Arial"/>
              </a:rPr>
              <a:t>I</a:t>
            </a:r>
            <a:r>
              <a:rPr sz="2000" b="1" spc="45" dirty="0">
                <a:latin typeface="Arial"/>
                <a:cs typeface="Arial"/>
              </a:rPr>
              <a:t>npu</a:t>
            </a:r>
            <a:r>
              <a:rPr sz="2000" b="1" spc="10" dirty="0">
                <a:latin typeface="Arial"/>
                <a:cs typeface="Arial"/>
              </a:rPr>
              <a:t>t</a:t>
            </a:r>
            <a:r>
              <a:rPr sz="2000" b="1" spc="-185" dirty="0">
                <a:latin typeface="Arial"/>
                <a:cs typeface="Arial"/>
              </a:rPr>
              <a:t> </a:t>
            </a:r>
            <a:r>
              <a:rPr sz="2000" b="1" spc="15" dirty="0">
                <a:latin typeface="Arial"/>
                <a:cs typeface="Arial"/>
              </a:rPr>
              <a:t>System</a:t>
            </a:r>
            <a:endParaRPr sz="200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50" y="238125"/>
            <a:ext cx="8429625" cy="4667250"/>
            <a:chOff x="476250" y="238125"/>
            <a:chExt cx="8429625" cy="4667250"/>
          </a:xfrm>
        </p:grpSpPr>
        <p:sp>
          <p:nvSpPr>
            <p:cNvPr id="3" name="object 3"/>
            <p:cNvSpPr/>
            <p:nvPr/>
          </p:nvSpPr>
          <p:spPr>
            <a:xfrm>
              <a:off x="5657850" y="238125"/>
              <a:ext cx="3248025" cy="4667250"/>
            </a:xfrm>
            <a:custGeom>
              <a:avLst/>
              <a:gdLst/>
              <a:ahLst/>
              <a:cxnLst/>
              <a:rect l="l" t="t" r="r" b="b"/>
              <a:pathLst>
                <a:path w="3248025" h="4667250">
                  <a:moveTo>
                    <a:pt x="3248025" y="0"/>
                  </a:moveTo>
                  <a:lnTo>
                    <a:pt x="0" y="0"/>
                  </a:lnTo>
                  <a:lnTo>
                    <a:pt x="0" y="4667250"/>
                  </a:lnTo>
                  <a:lnTo>
                    <a:pt x="661415" y="4667250"/>
                  </a:lnTo>
                  <a:lnTo>
                    <a:pt x="3248025" y="2152269"/>
                  </a:lnTo>
                  <a:lnTo>
                    <a:pt x="3248025" y="0"/>
                  </a:lnTo>
                  <a:close/>
                </a:path>
              </a:pathLst>
            </a:custGeom>
            <a:solidFill>
              <a:srgbClr val="7E7E7E">
                <a:alpha val="25097"/>
              </a:srgbClr>
            </a:solidFill>
          </p:spPr>
          <p:txBody>
            <a:bodyPr wrap="square" lIns="0" tIns="0" rIns="0" bIns="0" rtlCol="0"/>
            <a:lstStyle/>
            <a:p>
              <a:endParaRPr/>
            </a:p>
          </p:txBody>
        </p:sp>
        <p:sp>
          <p:nvSpPr>
            <p:cNvPr id="4" name="object 4"/>
            <p:cNvSpPr/>
            <p:nvPr/>
          </p:nvSpPr>
          <p:spPr>
            <a:xfrm>
              <a:off x="6429375" y="2505075"/>
              <a:ext cx="2476500" cy="2400300"/>
            </a:xfrm>
            <a:custGeom>
              <a:avLst/>
              <a:gdLst/>
              <a:ahLst/>
              <a:cxnLst/>
              <a:rect l="l" t="t" r="r" b="b"/>
              <a:pathLst>
                <a:path w="2476500" h="2400300">
                  <a:moveTo>
                    <a:pt x="2476500" y="0"/>
                  </a:moveTo>
                  <a:lnTo>
                    <a:pt x="0" y="2400300"/>
                  </a:lnTo>
                  <a:lnTo>
                    <a:pt x="2476500" y="2400300"/>
                  </a:lnTo>
                  <a:lnTo>
                    <a:pt x="2476500" y="0"/>
                  </a:lnTo>
                  <a:close/>
                </a:path>
              </a:pathLst>
            </a:custGeom>
            <a:solidFill>
              <a:srgbClr val="FFC000"/>
            </a:solidFill>
          </p:spPr>
          <p:txBody>
            <a:bodyPr wrap="square" lIns="0" tIns="0" rIns="0" bIns="0" rtlCol="0"/>
            <a:lstStyle/>
            <a:p>
              <a:endParaRPr/>
            </a:p>
          </p:txBody>
        </p:sp>
        <p:sp>
          <p:nvSpPr>
            <p:cNvPr id="5" name="object 5"/>
            <p:cNvSpPr/>
            <p:nvPr/>
          </p:nvSpPr>
          <p:spPr>
            <a:xfrm>
              <a:off x="485775" y="466725"/>
              <a:ext cx="8172450" cy="4210050"/>
            </a:xfrm>
            <a:custGeom>
              <a:avLst/>
              <a:gdLst/>
              <a:ahLst/>
              <a:cxnLst/>
              <a:rect l="l" t="t" r="r" b="b"/>
              <a:pathLst>
                <a:path w="8172450" h="4210050">
                  <a:moveTo>
                    <a:pt x="0" y="4210050"/>
                  </a:moveTo>
                  <a:lnTo>
                    <a:pt x="8172450" y="4210050"/>
                  </a:lnTo>
                  <a:lnTo>
                    <a:pt x="8172450" y="0"/>
                  </a:lnTo>
                  <a:lnTo>
                    <a:pt x="0" y="0"/>
                  </a:lnTo>
                  <a:lnTo>
                    <a:pt x="0" y="4210050"/>
                  </a:lnTo>
                  <a:close/>
                </a:path>
              </a:pathLst>
            </a:custGeom>
            <a:ln w="19050">
              <a:solidFill>
                <a:srgbClr val="404040"/>
              </a:solidFill>
            </a:ln>
          </p:spPr>
          <p:txBody>
            <a:bodyPr wrap="square" lIns="0" tIns="0" rIns="0" bIns="0" rtlCol="0"/>
            <a:lstStyle/>
            <a:p>
              <a:endParaRPr/>
            </a:p>
          </p:txBody>
        </p:sp>
      </p:grpSp>
      <p:sp>
        <p:nvSpPr>
          <p:cNvPr id="6" name="object 6"/>
          <p:cNvSpPr txBox="1"/>
          <p:nvPr/>
        </p:nvSpPr>
        <p:spPr>
          <a:xfrm>
            <a:off x="6053201" y="939799"/>
            <a:ext cx="2348865" cy="1709420"/>
          </a:xfrm>
          <a:prstGeom prst="rect">
            <a:avLst/>
          </a:prstGeom>
        </p:spPr>
        <p:txBody>
          <a:bodyPr vert="horz" wrap="square" lIns="0" tIns="48895" rIns="0" bIns="0" rtlCol="0">
            <a:spAutoFit/>
          </a:bodyPr>
          <a:lstStyle/>
          <a:p>
            <a:pPr marL="12700" marR="762635">
              <a:lnSpc>
                <a:spcPts val="2180"/>
              </a:lnSpc>
              <a:spcBef>
                <a:spcPts val="385"/>
              </a:spcBef>
            </a:pPr>
            <a:r>
              <a:rPr sz="2000" spc="105" dirty="0">
                <a:latin typeface="Calibri Light"/>
                <a:cs typeface="Calibri Light"/>
              </a:rPr>
              <a:t>O</a:t>
            </a:r>
            <a:r>
              <a:rPr sz="2000" spc="10" dirty="0">
                <a:latin typeface="Calibri Light"/>
                <a:cs typeface="Calibri Light"/>
              </a:rPr>
              <a:t>utp</a:t>
            </a:r>
            <a:r>
              <a:rPr sz="2000" spc="5" dirty="0">
                <a:latin typeface="Calibri Light"/>
                <a:cs typeface="Calibri Light"/>
              </a:rPr>
              <a:t>ut</a:t>
            </a:r>
            <a:r>
              <a:rPr sz="2000" spc="-220" dirty="0">
                <a:latin typeface="Calibri Light"/>
                <a:cs typeface="Calibri Light"/>
              </a:rPr>
              <a:t> </a:t>
            </a:r>
            <a:r>
              <a:rPr sz="2000" spc="60" dirty="0">
                <a:latin typeface="Calibri Light"/>
                <a:cs typeface="Calibri Light"/>
              </a:rPr>
              <a:t>S</a:t>
            </a:r>
            <a:r>
              <a:rPr sz="2000" spc="10" dirty="0">
                <a:latin typeface="Calibri Light"/>
                <a:cs typeface="Calibri Light"/>
              </a:rPr>
              <a:t>y</a:t>
            </a:r>
            <a:r>
              <a:rPr sz="2000" spc="-25" dirty="0">
                <a:latin typeface="Calibri Light"/>
                <a:cs typeface="Calibri Light"/>
              </a:rPr>
              <a:t>s</a:t>
            </a:r>
            <a:r>
              <a:rPr sz="2000" spc="-65" dirty="0">
                <a:latin typeface="Calibri Light"/>
                <a:cs typeface="Calibri Light"/>
              </a:rPr>
              <a:t>t</a:t>
            </a:r>
            <a:r>
              <a:rPr sz="2000" spc="-20" dirty="0">
                <a:latin typeface="Calibri Light"/>
                <a:cs typeface="Calibri Light"/>
              </a:rPr>
              <a:t>e</a:t>
            </a:r>
            <a:r>
              <a:rPr sz="2000" spc="10" dirty="0">
                <a:latin typeface="Calibri Light"/>
                <a:cs typeface="Calibri Light"/>
              </a:rPr>
              <a:t>m  </a:t>
            </a:r>
            <a:r>
              <a:rPr sz="2000" spc="-5" dirty="0">
                <a:latin typeface="Calibri Light"/>
                <a:cs typeface="Calibri Light"/>
              </a:rPr>
              <a:t>these</a:t>
            </a:r>
            <a:r>
              <a:rPr sz="2000" spc="-65" dirty="0">
                <a:latin typeface="Calibri Light"/>
                <a:cs typeface="Calibri Light"/>
              </a:rPr>
              <a:t> </a:t>
            </a:r>
            <a:r>
              <a:rPr sz="2000" spc="5" dirty="0">
                <a:latin typeface="Calibri Light"/>
                <a:cs typeface="Calibri Light"/>
              </a:rPr>
              <a:t>are</a:t>
            </a:r>
            <a:r>
              <a:rPr sz="2000" spc="-65" dirty="0">
                <a:latin typeface="Calibri Light"/>
                <a:cs typeface="Calibri Light"/>
              </a:rPr>
              <a:t> </a:t>
            </a:r>
            <a:r>
              <a:rPr sz="2000" spc="-5" dirty="0">
                <a:latin typeface="Calibri Light"/>
                <a:cs typeface="Calibri Light"/>
              </a:rPr>
              <a:t>some</a:t>
            </a:r>
            <a:endParaRPr sz="2000">
              <a:latin typeface="Calibri Light"/>
              <a:cs typeface="Calibri Light"/>
            </a:endParaRPr>
          </a:p>
          <a:p>
            <a:pPr marL="12700">
              <a:lnSpc>
                <a:spcPts val="1960"/>
              </a:lnSpc>
            </a:pPr>
            <a:r>
              <a:rPr sz="2000" dirty="0">
                <a:latin typeface="Calibri Light"/>
                <a:cs typeface="Calibri Light"/>
              </a:rPr>
              <a:t>o</a:t>
            </a:r>
            <a:r>
              <a:rPr sz="2000" spc="10" dirty="0">
                <a:latin typeface="Calibri Light"/>
                <a:cs typeface="Calibri Light"/>
              </a:rPr>
              <a:t>utputs</a:t>
            </a:r>
            <a:r>
              <a:rPr sz="2000" spc="-110" dirty="0">
                <a:latin typeface="Calibri Light"/>
                <a:cs typeface="Calibri Light"/>
              </a:rPr>
              <a:t> </a:t>
            </a:r>
            <a:r>
              <a:rPr sz="2000" spc="20" dirty="0">
                <a:latin typeface="Calibri Light"/>
                <a:cs typeface="Calibri Light"/>
              </a:rPr>
              <a:t>w</a:t>
            </a:r>
            <a:r>
              <a:rPr sz="2000" spc="10" dirty="0">
                <a:latin typeface="Calibri Light"/>
                <a:cs typeface="Calibri Light"/>
              </a:rPr>
              <a:t>hi</a:t>
            </a:r>
            <a:r>
              <a:rPr sz="2000" spc="-30" dirty="0">
                <a:latin typeface="Calibri Light"/>
                <a:cs typeface="Calibri Light"/>
              </a:rPr>
              <a:t>c</a:t>
            </a:r>
            <a:r>
              <a:rPr sz="2000" spc="10" dirty="0">
                <a:latin typeface="Calibri Light"/>
                <a:cs typeface="Calibri Light"/>
              </a:rPr>
              <a:t>h</a:t>
            </a:r>
            <a:r>
              <a:rPr sz="2000" spc="-5" dirty="0">
                <a:latin typeface="Calibri Light"/>
                <a:cs typeface="Calibri Light"/>
              </a:rPr>
              <a:t> </a:t>
            </a:r>
            <a:r>
              <a:rPr sz="2000" spc="20" dirty="0">
                <a:latin typeface="Calibri Light"/>
                <a:cs typeface="Calibri Light"/>
              </a:rPr>
              <a:t>w</a:t>
            </a:r>
            <a:r>
              <a:rPr sz="2000" spc="10" dirty="0">
                <a:latin typeface="Calibri Light"/>
                <a:cs typeface="Calibri Light"/>
              </a:rPr>
              <a:t>e</a:t>
            </a:r>
            <a:r>
              <a:rPr sz="2000" spc="-105" dirty="0">
                <a:latin typeface="Calibri Light"/>
                <a:cs typeface="Calibri Light"/>
              </a:rPr>
              <a:t> </a:t>
            </a:r>
            <a:r>
              <a:rPr sz="2000" spc="25" dirty="0">
                <a:latin typeface="Calibri Light"/>
                <a:cs typeface="Calibri Light"/>
              </a:rPr>
              <a:t>a</a:t>
            </a:r>
            <a:r>
              <a:rPr sz="2000" spc="-20" dirty="0">
                <a:latin typeface="Calibri Light"/>
                <a:cs typeface="Calibri Light"/>
              </a:rPr>
              <a:t>r</a:t>
            </a:r>
            <a:r>
              <a:rPr sz="2000" spc="10" dirty="0">
                <a:latin typeface="Calibri Light"/>
                <a:cs typeface="Calibri Light"/>
              </a:rPr>
              <a:t>e</a:t>
            </a:r>
            <a:endParaRPr sz="2000">
              <a:latin typeface="Calibri Light"/>
              <a:cs typeface="Calibri Light"/>
            </a:endParaRPr>
          </a:p>
          <a:p>
            <a:pPr marL="12700" marR="5080">
              <a:lnSpc>
                <a:spcPct val="90800"/>
              </a:lnSpc>
              <a:spcBef>
                <a:spcPts val="110"/>
              </a:spcBef>
            </a:pPr>
            <a:r>
              <a:rPr sz="2000" spc="30" dirty="0">
                <a:latin typeface="Calibri Light"/>
                <a:cs typeface="Calibri Light"/>
              </a:rPr>
              <a:t>g</a:t>
            </a:r>
            <a:r>
              <a:rPr sz="2000" spc="-20" dirty="0">
                <a:latin typeface="Calibri Light"/>
                <a:cs typeface="Calibri Light"/>
              </a:rPr>
              <a:t>e</a:t>
            </a:r>
            <a:r>
              <a:rPr sz="2000" spc="10" dirty="0">
                <a:latin typeface="Calibri Light"/>
                <a:cs typeface="Calibri Light"/>
              </a:rPr>
              <a:t>tting</a:t>
            </a:r>
            <a:r>
              <a:rPr sz="2000" spc="-135" dirty="0">
                <a:latin typeface="Calibri Light"/>
                <a:cs typeface="Calibri Light"/>
              </a:rPr>
              <a:t> </a:t>
            </a:r>
            <a:r>
              <a:rPr sz="2000" spc="25" dirty="0">
                <a:latin typeface="Calibri Light"/>
                <a:cs typeface="Calibri Light"/>
              </a:rPr>
              <a:t>a</a:t>
            </a:r>
            <a:r>
              <a:rPr sz="2000" spc="15" dirty="0">
                <a:latin typeface="Calibri Light"/>
                <a:cs typeface="Calibri Light"/>
              </a:rPr>
              <a:t>nd</a:t>
            </a:r>
            <a:r>
              <a:rPr sz="2000" spc="-90" dirty="0">
                <a:latin typeface="Calibri Light"/>
                <a:cs typeface="Calibri Light"/>
              </a:rPr>
              <a:t> </a:t>
            </a:r>
            <a:r>
              <a:rPr sz="2000" spc="-30" dirty="0">
                <a:latin typeface="Calibri Light"/>
                <a:cs typeface="Calibri Light"/>
              </a:rPr>
              <a:t>s</a:t>
            </a:r>
            <a:r>
              <a:rPr sz="2000" spc="5" dirty="0">
                <a:latin typeface="Calibri Light"/>
                <a:cs typeface="Calibri Light"/>
              </a:rPr>
              <a:t>o</a:t>
            </a:r>
            <a:r>
              <a:rPr sz="2000" spc="-15" dirty="0">
                <a:latin typeface="Calibri Light"/>
                <a:cs typeface="Calibri Light"/>
              </a:rPr>
              <a:t>m</a:t>
            </a:r>
            <a:r>
              <a:rPr sz="2000" spc="5" dirty="0">
                <a:latin typeface="Calibri Light"/>
                <a:cs typeface="Calibri Light"/>
              </a:rPr>
              <a:t>e  </a:t>
            </a:r>
            <a:r>
              <a:rPr sz="2000" spc="25" dirty="0">
                <a:latin typeface="Calibri Light"/>
                <a:cs typeface="Calibri Light"/>
              </a:rPr>
              <a:t>a</a:t>
            </a:r>
            <a:r>
              <a:rPr sz="2000" spc="-30" dirty="0">
                <a:latin typeface="Calibri Light"/>
                <a:cs typeface="Calibri Light"/>
              </a:rPr>
              <a:t>c</a:t>
            </a:r>
            <a:r>
              <a:rPr sz="2000" spc="10" dirty="0">
                <a:latin typeface="Calibri Light"/>
                <a:cs typeface="Calibri Light"/>
              </a:rPr>
              <a:t>tio</a:t>
            </a:r>
            <a:r>
              <a:rPr sz="2000" dirty="0">
                <a:latin typeface="Calibri Light"/>
                <a:cs typeface="Calibri Light"/>
              </a:rPr>
              <a:t>n</a:t>
            </a:r>
            <a:r>
              <a:rPr sz="2000" spc="10" dirty="0">
                <a:latin typeface="Calibri Light"/>
                <a:cs typeface="Calibri Light"/>
              </a:rPr>
              <a:t>s</a:t>
            </a:r>
            <a:r>
              <a:rPr sz="2000" spc="-114" dirty="0">
                <a:latin typeface="Calibri Light"/>
                <a:cs typeface="Calibri Light"/>
              </a:rPr>
              <a:t> </a:t>
            </a:r>
            <a:r>
              <a:rPr sz="2000" spc="20" dirty="0">
                <a:latin typeface="Calibri Light"/>
                <a:cs typeface="Calibri Light"/>
              </a:rPr>
              <a:t>w</a:t>
            </a:r>
            <a:r>
              <a:rPr sz="2000" spc="10" dirty="0">
                <a:latin typeface="Calibri Light"/>
                <a:cs typeface="Calibri Light"/>
              </a:rPr>
              <a:t>hi</a:t>
            </a:r>
            <a:r>
              <a:rPr sz="2000" spc="-30" dirty="0">
                <a:latin typeface="Calibri Light"/>
                <a:cs typeface="Calibri Light"/>
              </a:rPr>
              <a:t>c</a:t>
            </a:r>
            <a:r>
              <a:rPr sz="2000" spc="10" dirty="0">
                <a:latin typeface="Calibri Light"/>
                <a:cs typeface="Calibri Light"/>
              </a:rPr>
              <a:t>h</a:t>
            </a:r>
            <a:r>
              <a:rPr sz="2000" spc="-5" dirty="0">
                <a:latin typeface="Calibri Light"/>
                <a:cs typeface="Calibri Light"/>
              </a:rPr>
              <a:t> </a:t>
            </a:r>
            <a:r>
              <a:rPr sz="2000" spc="20" dirty="0">
                <a:latin typeface="Calibri Light"/>
                <a:cs typeface="Calibri Light"/>
              </a:rPr>
              <a:t>w</a:t>
            </a:r>
            <a:r>
              <a:rPr sz="2000" spc="5" dirty="0">
                <a:latin typeface="Calibri Light"/>
                <a:cs typeface="Calibri Light"/>
              </a:rPr>
              <a:t>ill</a:t>
            </a:r>
            <a:r>
              <a:rPr sz="2000" spc="-70" dirty="0">
                <a:latin typeface="Calibri Light"/>
                <a:cs typeface="Calibri Light"/>
              </a:rPr>
              <a:t> </a:t>
            </a:r>
            <a:r>
              <a:rPr sz="2000" spc="10" dirty="0">
                <a:latin typeface="Calibri Light"/>
                <a:cs typeface="Calibri Light"/>
              </a:rPr>
              <a:t>be  </a:t>
            </a:r>
            <a:r>
              <a:rPr sz="2000" spc="-15" dirty="0">
                <a:latin typeface="Calibri Light"/>
                <a:cs typeface="Calibri Light"/>
              </a:rPr>
              <a:t>performed</a:t>
            </a:r>
            <a:r>
              <a:rPr sz="2000" spc="30" dirty="0">
                <a:latin typeface="Calibri Light"/>
                <a:cs typeface="Calibri Light"/>
              </a:rPr>
              <a:t> </a:t>
            </a:r>
            <a:r>
              <a:rPr sz="2000" dirty="0">
                <a:latin typeface="Calibri Light"/>
                <a:cs typeface="Calibri Light"/>
              </a:rPr>
              <a:t>accordingly</a:t>
            </a:r>
            <a:endParaRPr sz="2000">
              <a:latin typeface="Calibri Light"/>
              <a:cs typeface="Calibri Light"/>
            </a:endParaRPr>
          </a:p>
        </p:txBody>
      </p:sp>
      <p:pic>
        <p:nvPicPr>
          <p:cNvPr id="7" name="object 7"/>
          <p:cNvPicPr/>
          <p:nvPr/>
        </p:nvPicPr>
        <p:blipFill>
          <a:blip r:embed="rId2" cstate="print"/>
          <a:stretch>
            <a:fillRect/>
          </a:stretch>
        </p:blipFill>
        <p:spPr>
          <a:xfrm>
            <a:off x="666750" y="1333500"/>
            <a:ext cx="4800600" cy="2362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3534" y="859853"/>
            <a:ext cx="2404745" cy="2088514"/>
          </a:xfrm>
          <a:prstGeom prst="rect">
            <a:avLst/>
          </a:prstGeom>
        </p:spPr>
        <p:txBody>
          <a:bodyPr vert="horz" wrap="square" lIns="0" tIns="15875" rIns="0" bIns="0" rtlCol="0">
            <a:spAutoFit/>
          </a:bodyPr>
          <a:lstStyle/>
          <a:p>
            <a:pPr marL="12700">
              <a:lnSpc>
                <a:spcPts val="2325"/>
              </a:lnSpc>
              <a:spcBef>
                <a:spcPts val="125"/>
              </a:spcBef>
            </a:pPr>
            <a:r>
              <a:rPr sz="2000" spc="20" dirty="0"/>
              <a:t>Function</a:t>
            </a:r>
            <a:endParaRPr sz="2000"/>
          </a:p>
          <a:p>
            <a:pPr marL="12700" marR="5080">
              <a:lnSpc>
                <a:spcPct val="92900"/>
              </a:lnSpc>
              <a:spcBef>
                <a:spcPts val="60"/>
              </a:spcBef>
            </a:pPr>
            <a:r>
              <a:rPr sz="1550" spc="5" dirty="0"/>
              <a:t>these</a:t>
            </a:r>
            <a:r>
              <a:rPr sz="1550" spc="55" dirty="0"/>
              <a:t> </a:t>
            </a:r>
            <a:r>
              <a:rPr sz="1550" spc="5" dirty="0"/>
              <a:t>are</a:t>
            </a:r>
            <a:r>
              <a:rPr sz="1550" spc="60" dirty="0"/>
              <a:t> </a:t>
            </a:r>
            <a:r>
              <a:rPr sz="1550" spc="15" dirty="0"/>
              <a:t>some</a:t>
            </a:r>
            <a:r>
              <a:rPr sz="1550" spc="-20" dirty="0"/>
              <a:t> </a:t>
            </a:r>
            <a:r>
              <a:rPr sz="1550" spc="10" dirty="0"/>
              <a:t>functions </a:t>
            </a:r>
            <a:r>
              <a:rPr sz="1550" spc="15" dirty="0"/>
              <a:t> </a:t>
            </a:r>
            <a:r>
              <a:rPr sz="1550" spc="35" dirty="0"/>
              <a:t>w</a:t>
            </a:r>
            <a:r>
              <a:rPr sz="1550" spc="15" dirty="0"/>
              <a:t>h</a:t>
            </a:r>
            <a:r>
              <a:rPr sz="1550" spc="30" dirty="0"/>
              <a:t>i</a:t>
            </a:r>
            <a:r>
              <a:rPr sz="1550" spc="5" dirty="0"/>
              <a:t>c</a:t>
            </a:r>
            <a:r>
              <a:rPr sz="1550" spc="15" dirty="0"/>
              <a:t>h</a:t>
            </a:r>
            <a:r>
              <a:rPr sz="1550" spc="25" dirty="0"/>
              <a:t> </a:t>
            </a:r>
            <a:r>
              <a:rPr sz="1550" spc="35" dirty="0"/>
              <a:t>w</a:t>
            </a:r>
            <a:r>
              <a:rPr sz="1550" spc="25" dirty="0"/>
              <a:t>il</a:t>
            </a:r>
            <a:r>
              <a:rPr sz="1550" spc="5" dirty="0"/>
              <a:t>l</a:t>
            </a:r>
            <a:r>
              <a:rPr sz="1550" spc="-105" dirty="0"/>
              <a:t> </a:t>
            </a:r>
            <a:r>
              <a:rPr sz="1550" spc="15" dirty="0"/>
              <a:t>be</a:t>
            </a:r>
            <a:r>
              <a:rPr sz="1550" spc="70" dirty="0"/>
              <a:t> </a:t>
            </a:r>
            <a:r>
              <a:rPr sz="1550" spc="15" dirty="0"/>
              <a:t>p</a:t>
            </a:r>
            <a:r>
              <a:rPr sz="1550" spc="-20" dirty="0"/>
              <a:t>e</a:t>
            </a:r>
            <a:r>
              <a:rPr sz="1550" spc="-15" dirty="0"/>
              <a:t>r</a:t>
            </a:r>
            <a:r>
              <a:rPr sz="1550" spc="-95" dirty="0"/>
              <a:t>f</a:t>
            </a:r>
            <a:r>
              <a:rPr sz="1550" spc="10" dirty="0"/>
              <a:t>o</a:t>
            </a:r>
            <a:r>
              <a:rPr sz="1550" spc="-10" dirty="0"/>
              <a:t>r</a:t>
            </a:r>
            <a:r>
              <a:rPr sz="1550" spc="40" dirty="0"/>
              <a:t>m</a:t>
            </a:r>
            <a:r>
              <a:rPr sz="1550" spc="-25" dirty="0"/>
              <a:t>e</a:t>
            </a:r>
            <a:r>
              <a:rPr sz="1550" spc="5" dirty="0"/>
              <a:t>d  </a:t>
            </a:r>
            <a:r>
              <a:rPr sz="1550" spc="10" dirty="0"/>
              <a:t>according</a:t>
            </a:r>
            <a:r>
              <a:rPr sz="1550" spc="30" dirty="0"/>
              <a:t> </a:t>
            </a:r>
            <a:r>
              <a:rPr sz="1550" spc="10" dirty="0"/>
              <a:t>to</a:t>
            </a:r>
            <a:r>
              <a:rPr sz="1550" spc="20" dirty="0"/>
              <a:t> </a:t>
            </a:r>
            <a:r>
              <a:rPr sz="1550" spc="15" dirty="0"/>
              <a:t>input</a:t>
            </a:r>
            <a:r>
              <a:rPr sz="1550" spc="25" dirty="0"/>
              <a:t> </a:t>
            </a:r>
            <a:r>
              <a:rPr sz="1550" spc="15" dirty="0"/>
              <a:t>and</a:t>
            </a:r>
            <a:r>
              <a:rPr sz="1550" spc="25" dirty="0"/>
              <a:t> </a:t>
            </a:r>
            <a:r>
              <a:rPr sz="1550" spc="10" dirty="0"/>
              <a:t>also </a:t>
            </a:r>
            <a:r>
              <a:rPr sz="1550" spc="15" dirty="0"/>
              <a:t> some</a:t>
            </a:r>
            <a:r>
              <a:rPr sz="1550" spc="55" dirty="0"/>
              <a:t> </a:t>
            </a:r>
            <a:r>
              <a:rPr sz="1550" spc="10" dirty="0"/>
              <a:t>functions</a:t>
            </a:r>
            <a:r>
              <a:rPr sz="1550" spc="5" dirty="0"/>
              <a:t> </a:t>
            </a:r>
            <a:r>
              <a:rPr sz="1550" spc="20" dirty="0"/>
              <a:t>which </a:t>
            </a:r>
            <a:r>
              <a:rPr sz="1550" spc="25" dirty="0"/>
              <a:t>will </a:t>
            </a:r>
            <a:r>
              <a:rPr sz="1550" spc="30" dirty="0"/>
              <a:t> </a:t>
            </a:r>
            <a:r>
              <a:rPr sz="1550" spc="10" dirty="0"/>
              <a:t>activate </a:t>
            </a:r>
            <a:r>
              <a:rPr sz="1550" spc="20" dirty="0"/>
              <a:t>with </a:t>
            </a:r>
            <a:r>
              <a:rPr sz="1550" spc="25" dirty="0"/>
              <a:t>time </a:t>
            </a:r>
            <a:r>
              <a:rPr sz="1550" spc="15" dirty="0"/>
              <a:t>and </a:t>
            </a:r>
            <a:r>
              <a:rPr sz="1550" spc="25" dirty="0"/>
              <a:t>we </a:t>
            </a:r>
            <a:r>
              <a:rPr sz="1550" spc="30" dirty="0"/>
              <a:t> </a:t>
            </a:r>
            <a:r>
              <a:rPr sz="1550" spc="10" dirty="0"/>
              <a:t>wrote</a:t>
            </a:r>
            <a:r>
              <a:rPr sz="1550" spc="-25" dirty="0"/>
              <a:t> </a:t>
            </a:r>
            <a:r>
              <a:rPr sz="1550" spc="15" dirty="0"/>
              <a:t>conditional</a:t>
            </a:r>
            <a:r>
              <a:rPr sz="1550" spc="-30" dirty="0"/>
              <a:t> </a:t>
            </a:r>
            <a:r>
              <a:rPr sz="1550" spc="5" dirty="0"/>
              <a:t>statements </a:t>
            </a:r>
            <a:r>
              <a:rPr sz="1550" spc="-340" dirty="0"/>
              <a:t> </a:t>
            </a:r>
            <a:r>
              <a:rPr sz="1550" spc="-25" dirty="0"/>
              <a:t>for </a:t>
            </a:r>
            <a:r>
              <a:rPr sz="1550" spc="-10" dirty="0"/>
              <a:t>every</a:t>
            </a:r>
            <a:r>
              <a:rPr sz="1550" spc="-5" dirty="0"/>
              <a:t> </a:t>
            </a:r>
            <a:r>
              <a:rPr sz="1550" dirty="0"/>
              <a:t>required </a:t>
            </a:r>
            <a:r>
              <a:rPr sz="1550" spc="15" dirty="0"/>
              <a:t>action and </a:t>
            </a:r>
            <a:r>
              <a:rPr sz="1550" spc="-340" dirty="0"/>
              <a:t> </a:t>
            </a:r>
            <a:r>
              <a:rPr sz="1550" spc="-25" dirty="0"/>
              <a:t>for</a:t>
            </a:r>
            <a:r>
              <a:rPr sz="1550" spc="75" dirty="0"/>
              <a:t> </a:t>
            </a:r>
            <a:r>
              <a:rPr sz="1550" spc="15" dirty="0"/>
              <a:t>automation</a:t>
            </a:r>
            <a:r>
              <a:rPr sz="1550" spc="25" dirty="0"/>
              <a:t> </a:t>
            </a:r>
            <a:r>
              <a:rPr sz="1550" spc="10" dirty="0"/>
              <a:t>also</a:t>
            </a:r>
            <a:endParaRPr sz="1550"/>
          </a:p>
        </p:txBody>
      </p:sp>
      <p:pic>
        <p:nvPicPr>
          <p:cNvPr id="3" name="object 3"/>
          <p:cNvPicPr/>
          <p:nvPr/>
        </p:nvPicPr>
        <p:blipFill>
          <a:blip r:embed="rId2" cstate="print"/>
          <a:stretch>
            <a:fillRect/>
          </a:stretch>
        </p:blipFill>
        <p:spPr>
          <a:xfrm>
            <a:off x="695325" y="1333500"/>
            <a:ext cx="4800600" cy="2466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6510" rIns="0" bIns="0" rtlCol="0">
            <a:spAutoFit/>
          </a:bodyPr>
          <a:lstStyle/>
          <a:p>
            <a:pPr marL="4980305">
              <a:lnSpc>
                <a:spcPct val="100000"/>
              </a:lnSpc>
              <a:spcBef>
                <a:spcPts val="130"/>
              </a:spcBef>
            </a:pPr>
            <a:r>
              <a:rPr spc="45" dirty="0"/>
              <a:t>li</a:t>
            </a:r>
            <a:r>
              <a:rPr spc="95" dirty="0"/>
              <a:t>v</a:t>
            </a:r>
            <a:r>
              <a:rPr spc="10" dirty="0"/>
              <a:t>e</a:t>
            </a:r>
            <a:r>
              <a:rPr spc="-140" dirty="0"/>
              <a:t> </a:t>
            </a:r>
            <a:r>
              <a:rPr spc="95" dirty="0"/>
              <a:t>m</a:t>
            </a:r>
            <a:r>
              <a:rPr spc="-20" dirty="0"/>
              <a:t>e</a:t>
            </a:r>
            <a:r>
              <a:rPr spc="30" dirty="0"/>
              <a:t>a</a:t>
            </a:r>
            <a:r>
              <a:rPr spc="-10" dirty="0"/>
              <a:t>s</a:t>
            </a:r>
            <a:r>
              <a:rPr spc="5" dirty="0"/>
              <a:t>u</a:t>
            </a:r>
            <a:r>
              <a:rPr spc="10" dirty="0"/>
              <a:t>r</a:t>
            </a:r>
            <a:r>
              <a:rPr spc="-20" dirty="0"/>
              <a:t>e</a:t>
            </a:r>
            <a:r>
              <a:rPr spc="20" dirty="0"/>
              <a:t>m</a:t>
            </a:r>
            <a:r>
              <a:rPr spc="-15" dirty="0"/>
              <a:t>e</a:t>
            </a:r>
            <a:r>
              <a:rPr spc="5" dirty="0"/>
              <a:t>n</a:t>
            </a:r>
            <a:r>
              <a:rPr spc="-40" dirty="0"/>
              <a:t>t</a:t>
            </a:r>
            <a:r>
              <a:rPr spc="10" dirty="0"/>
              <a:t>s</a:t>
            </a:r>
            <a:r>
              <a:rPr spc="-114" dirty="0"/>
              <a:t> </a:t>
            </a:r>
            <a:r>
              <a:rPr spc="105" dirty="0"/>
              <a:t>:</a:t>
            </a:r>
            <a:r>
              <a:rPr spc="5" dirty="0"/>
              <a:t>-</a:t>
            </a:r>
          </a:p>
        </p:txBody>
      </p:sp>
      <p:sp>
        <p:nvSpPr>
          <p:cNvPr id="3" name="object 3"/>
          <p:cNvSpPr txBox="1"/>
          <p:nvPr/>
        </p:nvSpPr>
        <p:spPr>
          <a:xfrm>
            <a:off x="5880480" y="2356167"/>
            <a:ext cx="2273300" cy="887730"/>
          </a:xfrm>
          <a:prstGeom prst="rect">
            <a:avLst/>
          </a:prstGeom>
        </p:spPr>
        <p:txBody>
          <a:bodyPr vert="horz" wrap="square" lIns="0" tIns="43815" rIns="0" bIns="0" rtlCol="0">
            <a:spAutoFit/>
          </a:bodyPr>
          <a:lstStyle/>
          <a:p>
            <a:pPr marL="12700" marR="5080">
              <a:lnSpc>
                <a:spcPct val="90800"/>
              </a:lnSpc>
              <a:spcBef>
                <a:spcPts val="345"/>
              </a:spcBef>
            </a:pPr>
            <a:r>
              <a:rPr sz="2000" spc="10" dirty="0">
                <a:latin typeface="Calibri Light"/>
                <a:cs typeface="Calibri Light"/>
              </a:rPr>
              <a:t>this</a:t>
            </a:r>
            <a:r>
              <a:rPr sz="2000" spc="-40" dirty="0">
                <a:latin typeface="Calibri Light"/>
                <a:cs typeface="Calibri Light"/>
              </a:rPr>
              <a:t> </a:t>
            </a:r>
            <a:r>
              <a:rPr sz="2000" spc="10" dirty="0">
                <a:latin typeface="Calibri Light"/>
                <a:cs typeface="Calibri Light"/>
              </a:rPr>
              <a:t>t</a:t>
            </a:r>
            <a:r>
              <a:rPr sz="2000" spc="25" dirty="0">
                <a:latin typeface="Calibri Light"/>
                <a:cs typeface="Calibri Light"/>
              </a:rPr>
              <a:t>a</a:t>
            </a:r>
            <a:r>
              <a:rPr sz="2000" spc="10" dirty="0">
                <a:latin typeface="Calibri Light"/>
                <a:cs typeface="Calibri Light"/>
              </a:rPr>
              <a:t>b</a:t>
            </a:r>
            <a:r>
              <a:rPr sz="2000" spc="-80" dirty="0">
                <a:latin typeface="Calibri Light"/>
                <a:cs typeface="Calibri Light"/>
              </a:rPr>
              <a:t> </a:t>
            </a:r>
            <a:r>
              <a:rPr sz="2000" spc="-25" dirty="0">
                <a:latin typeface="Calibri Light"/>
                <a:cs typeface="Calibri Light"/>
              </a:rPr>
              <a:t>s</a:t>
            </a:r>
            <a:r>
              <a:rPr sz="2000" spc="10" dirty="0">
                <a:latin typeface="Calibri Light"/>
                <a:cs typeface="Calibri Light"/>
              </a:rPr>
              <a:t>h</a:t>
            </a:r>
            <a:r>
              <a:rPr sz="2000" dirty="0">
                <a:latin typeface="Calibri Light"/>
                <a:cs typeface="Calibri Light"/>
              </a:rPr>
              <a:t>o</a:t>
            </a:r>
            <a:r>
              <a:rPr sz="2000" spc="20" dirty="0">
                <a:latin typeface="Calibri Light"/>
                <a:cs typeface="Calibri Light"/>
              </a:rPr>
              <a:t>w</a:t>
            </a:r>
            <a:r>
              <a:rPr sz="2000" spc="10" dirty="0">
                <a:latin typeface="Calibri Light"/>
                <a:cs typeface="Calibri Light"/>
              </a:rPr>
              <a:t>s</a:t>
            </a:r>
            <a:r>
              <a:rPr sz="2000" spc="-114" dirty="0">
                <a:latin typeface="Calibri Light"/>
                <a:cs typeface="Calibri Light"/>
              </a:rPr>
              <a:t> </a:t>
            </a:r>
            <a:r>
              <a:rPr sz="2000" spc="10" dirty="0">
                <a:latin typeface="Calibri Light"/>
                <a:cs typeface="Calibri Light"/>
              </a:rPr>
              <a:t>you</a:t>
            </a:r>
            <a:r>
              <a:rPr sz="2000" spc="-85" dirty="0">
                <a:latin typeface="Calibri Light"/>
                <a:cs typeface="Calibri Light"/>
              </a:rPr>
              <a:t> </a:t>
            </a:r>
            <a:r>
              <a:rPr sz="2000" spc="25" dirty="0">
                <a:latin typeface="Calibri Light"/>
                <a:cs typeface="Calibri Light"/>
              </a:rPr>
              <a:t>a</a:t>
            </a:r>
            <a:r>
              <a:rPr sz="2000" spc="5" dirty="0">
                <a:latin typeface="Calibri Light"/>
                <a:cs typeface="Calibri Light"/>
              </a:rPr>
              <a:t>ll  li</a:t>
            </a:r>
            <a:r>
              <a:rPr sz="2000" spc="15" dirty="0">
                <a:latin typeface="Calibri Light"/>
                <a:cs typeface="Calibri Light"/>
              </a:rPr>
              <a:t>v</a:t>
            </a:r>
            <a:r>
              <a:rPr sz="2000" spc="10" dirty="0">
                <a:latin typeface="Calibri Light"/>
                <a:cs typeface="Calibri Light"/>
              </a:rPr>
              <a:t>e</a:t>
            </a:r>
            <a:r>
              <a:rPr sz="2000" spc="-110" dirty="0">
                <a:latin typeface="Calibri Light"/>
                <a:cs typeface="Calibri Light"/>
              </a:rPr>
              <a:t> </a:t>
            </a:r>
            <a:r>
              <a:rPr sz="2000" spc="-15" dirty="0">
                <a:latin typeface="Calibri Light"/>
                <a:cs typeface="Calibri Light"/>
              </a:rPr>
              <a:t>m</a:t>
            </a:r>
            <a:r>
              <a:rPr sz="2000" spc="-20" dirty="0">
                <a:latin typeface="Calibri Light"/>
                <a:cs typeface="Calibri Light"/>
              </a:rPr>
              <a:t>e</a:t>
            </a:r>
            <a:r>
              <a:rPr sz="2000" spc="25" dirty="0">
                <a:latin typeface="Calibri Light"/>
                <a:cs typeface="Calibri Light"/>
              </a:rPr>
              <a:t>a</a:t>
            </a:r>
            <a:r>
              <a:rPr sz="2000" spc="-30" dirty="0">
                <a:latin typeface="Calibri Light"/>
                <a:cs typeface="Calibri Light"/>
              </a:rPr>
              <a:t>s</a:t>
            </a:r>
            <a:r>
              <a:rPr sz="2000" spc="15" dirty="0">
                <a:latin typeface="Calibri Light"/>
                <a:cs typeface="Calibri Light"/>
              </a:rPr>
              <a:t>u</a:t>
            </a:r>
            <a:r>
              <a:rPr sz="2000" spc="-20" dirty="0">
                <a:latin typeface="Calibri Light"/>
                <a:cs typeface="Calibri Light"/>
              </a:rPr>
              <a:t>r</a:t>
            </a:r>
            <a:r>
              <a:rPr sz="2000" spc="10" dirty="0">
                <a:latin typeface="Calibri Light"/>
                <a:cs typeface="Calibri Light"/>
              </a:rPr>
              <a:t>ing</a:t>
            </a:r>
            <a:r>
              <a:rPr sz="2000" spc="15" dirty="0">
                <a:latin typeface="Calibri Light"/>
                <a:cs typeface="Calibri Light"/>
              </a:rPr>
              <a:t> d</a:t>
            </a:r>
            <a:r>
              <a:rPr sz="2000" spc="20" dirty="0">
                <a:latin typeface="Calibri Light"/>
                <a:cs typeface="Calibri Light"/>
              </a:rPr>
              <a:t>a</a:t>
            </a:r>
            <a:r>
              <a:rPr sz="2000" spc="10" dirty="0">
                <a:latin typeface="Calibri Light"/>
                <a:cs typeface="Calibri Light"/>
              </a:rPr>
              <a:t>ta</a:t>
            </a:r>
            <a:r>
              <a:rPr sz="2000" spc="-135" dirty="0">
                <a:latin typeface="Calibri Light"/>
                <a:cs typeface="Calibri Light"/>
              </a:rPr>
              <a:t> </a:t>
            </a:r>
            <a:r>
              <a:rPr sz="2000" spc="5" dirty="0">
                <a:latin typeface="Calibri Light"/>
                <a:cs typeface="Calibri Light"/>
              </a:rPr>
              <a:t>of  </a:t>
            </a:r>
            <a:r>
              <a:rPr sz="2000" spc="-20" dirty="0">
                <a:latin typeface="Calibri Light"/>
                <a:cs typeface="Calibri Light"/>
              </a:rPr>
              <a:t>sensors</a:t>
            </a:r>
            <a:endParaRPr sz="2000">
              <a:latin typeface="Calibri Light"/>
              <a:cs typeface="Calibri Light"/>
            </a:endParaRPr>
          </a:p>
        </p:txBody>
      </p:sp>
      <p:pic>
        <p:nvPicPr>
          <p:cNvPr id="4" name="object 4"/>
          <p:cNvPicPr/>
          <p:nvPr/>
        </p:nvPicPr>
        <p:blipFill>
          <a:blip r:embed="rId2" cstate="print"/>
          <a:stretch>
            <a:fillRect/>
          </a:stretch>
        </p:blipFill>
        <p:spPr>
          <a:xfrm>
            <a:off x="771525" y="1209675"/>
            <a:ext cx="4638675" cy="2571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50" y="238125"/>
            <a:ext cx="8429625" cy="4667250"/>
            <a:chOff x="476250" y="238125"/>
            <a:chExt cx="8429625" cy="4667250"/>
          </a:xfrm>
        </p:grpSpPr>
        <p:sp>
          <p:nvSpPr>
            <p:cNvPr id="3" name="object 3"/>
            <p:cNvSpPr/>
            <p:nvPr/>
          </p:nvSpPr>
          <p:spPr>
            <a:xfrm>
              <a:off x="5657850" y="238125"/>
              <a:ext cx="3248025" cy="4667250"/>
            </a:xfrm>
            <a:custGeom>
              <a:avLst/>
              <a:gdLst/>
              <a:ahLst/>
              <a:cxnLst/>
              <a:rect l="l" t="t" r="r" b="b"/>
              <a:pathLst>
                <a:path w="3248025" h="4667250">
                  <a:moveTo>
                    <a:pt x="3248025" y="0"/>
                  </a:moveTo>
                  <a:lnTo>
                    <a:pt x="0" y="0"/>
                  </a:lnTo>
                  <a:lnTo>
                    <a:pt x="0" y="4667250"/>
                  </a:lnTo>
                  <a:lnTo>
                    <a:pt x="661415" y="4667250"/>
                  </a:lnTo>
                  <a:lnTo>
                    <a:pt x="3248025" y="2152269"/>
                  </a:lnTo>
                  <a:lnTo>
                    <a:pt x="3248025" y="0"/>
                  </a:lnTo>
                  <a:close/>
                </a:path>
              </a:pathLst>
            </a:custGeom>
            <a:solidFill>
              <a:srgbClr val="7E7E7E">
                <a:alpha val="25097"/>
              </a:srgbClr>
            </a:solidFill>
          </p:spPr>
          <p:txBody>
            <a:bodyPr wrap="square" lIns="0" tIns="0" rIns="0" bIns="0" rtlCol="0"/>
            <a:lstStyle/>
            <a:p>
              <a:endParaRPr/>
            </a:p>
          </p:txBody>
        </p:sp>
        <p:sp>
          <p:nvSpPr>
            <p:cNvPr id="4" name="object 4"/>
            <p:cNvSpPr/>
            <p:nvPr/>
          </p:nvSpPr>
          <p:spPr>
            <a:xfrm>
              <a:off x="6429375" y="2505075"/>
              <a:ext cx="2476500" cy="2400300"/>
            </a:xfrm>
            <a:custGeom>
              <a:avLst/>
              <a:gdLst/>
              <a:ahLst/>
              <a:cxnLst/>
              <a:rect l="l" t="t" r="r" b="b"/>
              <a:pathLst>
                <a:path w="2476500" h="2400300">
                  <a:moveTo>
                    <a:pt x="2476500" y="0"/>
                  </a:moveTo>
                  <a:lnTo>
                    <a:pt x="0" y="2400300"/>
                  </a:lnTo>
                  <a:lnTo>
                    <a:pt x="2476500" y="2400300"/>
                  </a:lnTo>
                  <a:lnTo>
                    <a:pt x="2476500" y="0"/>
                  </a:lnTo>
                  <a:close/>
                </a:path>
              </a:pathLst>
            </a:custGeom>
            <a:solidFill>
              <a:srgbClr val="FFC000"/>
            </a:solidFill>
          </p:spPr>
          <p:txBody>
            <a:bodyPr wrap="square" lIns="0" tIns="0" rIns="0" bIns="0" rtlCol="0"/>
            <a:lstStyle/>
            <a:p>
              <a:endParaRPr/>
            </a:p>
          </p:txBody>
        </p:sp>
        <p:sp>
          <p:nvSpPr>
            <p:cNvPr id="5" name="object 5"/>
            <p:cNvSpPr/>
            <p:nvPr/>
          </p:nvSpPr>
          <p:spPr>
            <a:xfrm>
              <a:off x="485775" y="466725"/>
              <a:ext cx="8172450" cy="4210050"/>
            </a:xfrm>
            <a:custGeom>
              <a:avLst/>
              <a:gdLst/>
              <a:ahLst/>
              <a:cxnLst/>
              <a:rect l="l" t="t" r="r" b="b"/>
              <a:pathLst>
                <a:path w="8172450" h="4210050">
                  <a:moveTo>
                    <a:pt x="0" y="4210050"/>
                  </a:moveTo>
                  <a:lnTo>
                    <a:pt x="8172450" y="4210050"/>
                  </a:lnTo>
                  <a:lnTo>
                    <a:pt x="8172450" y="0"/>
                  </a:lnTo>
                  <a:lnTo>
                    <a:pt x="0" y="0"/>
                  </a:lnTo>
                  <a:lnTo>
                    <a:pt x="0" y="4210050"/>
                  </a:lnTo>
                  <a:close/>
                </a:path>
              </a:pathLst>
            </a:custGeom>
            <a:ln w="19050">
              <a:solidFill>
                <a:srgbClr val="404040"/>
              </a:solidFill>
            </a:ln>
          </p:spPr>
          <p:txBody>
            <a:bodyPr wrap="square" lIns="0" tIns="0" rIns="0" bIns="0" rtlCol="0"/>
            <a:lstStyle/>
            <a:p>
              <a:endParaRPr/>
            </a:p>
          </p:txBody>
        </p:sp>
      </p:grpSp>
      <p:sp>
        <p:nvSpPr>
          <p:cNvPr id="6" name="object 6"/>
          <p:cNvSpPr txBox="1"/>
          <p:nvPr/>
        </p:nvSpPr>
        <p:spPr>
          <a:xfrm>
            <a:off x="5966840" y="1392174"/>
            <a:ext cx="2283460" cy="1709420"/>
          </a:xfrm>
          <a:prstGeom prst="rect">
            <a:avLst/>
          </a:prstGeom>
        </p:spPr>
        <p:txBody>
          <a:bodyPr vert="horz" wrap="square" lIns="0" tIns="16510" rIns="0" bIns="0" rtlCol="0">
            <a:spAutoFit/>
          </a:bodyPr>
          <a:lstStyle/>
          <a:p>
            <a:pPr marL="12700">
              <a:lnSpc>
                <a:spcPts val="2290"/>
              </a:lnSpc>
              <a:spcBef>
                <a:spcPts val="130"/>
              </a:spcBef>
            </a:pPr>
            <a:r>
              <a:rPr sz="2000" dirty="0">
                <a:latin typeface="Calibri Light"/>
                <a:cs typeface="Calibri Light"/>
              </a:rPr>
              <a:t>Dashboard</a:t>
            </a:r>
            <a:endParaRPr sz="2000">
              <a:latin typeface="Calibri Light"/>
              <a:cs typeface="Calibri Light"/>
            </a:endParaRPr>
          </a:p>
          <a:p>
            <a:pPr marL="12700" marR="5080">
              <a:lnSpc>
                <a:spcPct val="90000"/>
              </a:lnSpc>
              <a:spcBef>
                <a:spcPts val="130"/>
              </a:spcBef>
            </a:pPr>
            <a:r>
              <a:rPr sz="2000" spc="5" dirty="0">
                <a:latin typeface="Calibri Light"/>
                <a:cs typeface="Calibri Light"/>
              </a:rPr>
              <a:t>it</a:t>
            </a:r>
            <a:r>
              <a:rPr sz="2000" spc="-15" dirty="0">
                <a:latin typeface="Calibri Light"/>
                <a:cs typeface="Calibri Light"/>
              </a:rPr>
              <a:t> </a:t>
            </a:r>
            <a:r>
              <a:rPr sz="2000" spc="10" dirty="0">
                <a:latin typeface="Calibri Light"/>
                <a:cs typeface="Calibri Light"/>
              </a:rPr>
              <a:t>only</a:t>
            </a:r>
            <a:r>
              <a:rPr sz="2000" spc="-90" dirty="0">
                <a:latin typeface="Calibri Light"/>
                <a:cs typeface="Calibri Light"/>
              </a:rPr>
              <a:t> </a:t>
            </a:r>
            <a:r>
              <a:rPr sz="2000" dirty="0">
                <a:latin typeface="Calibri Light"/>
                <a:cs typeface="Calibri Light"/>
              </a:rPr>
              <a:t>shows</a:t>
            </a:r>
            <a:r>
              <a:rPr sz="2000" spc="-55" dirty="0">
                <a:latin typeface="Calibri Light"/>
                <a:cs typeface="Calibri Light"/>
              </a:rPr>
              <a:t> </a:t>
            </a:r>
            <a:r>
              <a:rPr sz="2000" spc="-5" dirty="0">
                <a:latin typeface="Calibri Light"/>
                <a:cs typeface="Calibri Light"/>
              </a:rPr>
              <a:t>required </a:t>
            </a:r>
            <a:r>
              <a:rPr sz="2000" spc="-434" dirty="0">
                <a:latin typeface="Calibri Light"/>
                <a:cs typeface="Calibri Light"/>
              </a:rPr>
              <a:t> </a:t>
            </a:r>
            <a:r>
              <a:rPr sz="2000" dirty="0">
                <a:latin typeface="Calibri Light"/>
                <a:cs typeface="Calibri Light"/>
              </a:rPr>
              <a:t>o</a:t>
            </a:r>
            <a:r>
              <a:rPr sz="2000" spc="5" dirty="0">
                <a:latin typeface="Calibri Light"/>
                <a:cs typeface="Calibri Light"/>
              </a:rPr>
              <a:t>r</a:t>
            </a:r>
            <a:r>
              <a:rPr sz="2000" spc="-30" dirty="0">
                <a:latin typeface="Calibri Light"/>
                <a:cs typeface="Calibri Light"/>
              </a:rPr>
              <a:t> </a:t>
            </a:r>
            <a:r>
              <a:rPr sz="2000" spc="5" dirty="0">
                <a:latin typeface="Calibri Light"/>
                <a:cs typeface="Calibri Light"/>
              </a:rPr>
              <a:t>i</a:t>
            </a:r>
            <a:r>
              <a:rPr sz="2000" spc="-10" dirty="0">
                <a:latin typeface="Calibri Light"/>
                <a:cs typeface="Calibri Light"/>
              </a:rPr>
              <a:t>m</a:t>
            </a:r>
            <a:r>
              <a:rPr sz="2000" spc="10" dirty="0">
                <a:latin typeface="Calibri Light"/>
                <a:cs typeface="Calibri Light"/>
              </a:rPr>
              <a:t>p</a:t>
            </a:r>
            <a:r>
              <a:rPr sz="2000" dirty="0">
                <a:latin typeface="Calibri Light"/>
                <a:cs typeface="Calibri Light"/>
              </a:rPr>
              <a:t>o</a:t>
            </a:r>
            <a:r>
              <a:rPr sz="2000" spc="-20" dirty="0">
                <a:latin typeface="Calibri Light"/>
                <a:cs typeface="Calibri Light"/>
              </a:rPr>
              <a:t>r</a:t>
            </a:r>
            <a:r>
              <a:rPr sz="2000" spc="10" dirty="0">
                <a:latin typeface="Calibri Light"/>
                <a:cs typeface="Calibri Light"/>
              </a:rPr>
              <a:t>t</a:t>
            </a:r>
            <a:r>
              <a:rPr sz="2000" spc="25" dirty="0">
                <a:latin typeface="Calibri Light"/>
                <a:cs typeface="Calibri Light"/>
              </a:rPr>
              <a:t>a</a:t>
            </a:r>
            <a:r>
              <a:rPr sz="2000" spc="10" dirty="0">
                <a:latin typeface="Calibri Light"/>
                <a:cs typeface="Calibri Light"/>
              </a:rPr>
              <a:t>nt</a:t>
            </a:r>
            <a:r>
              <a:rPr sz="2000" spc="-150" dirty="0">
                <a:latin typeface="Calibri Light"/>
                <a:cs typeface="Calibri Light"/>
              </a:rPr>
              <a:t> </a:t>
            </a:r>
            <a:r>
              <a:rPr sz="2000" spc="10" dirty="0">
                <a:latin typeface="Calibri Light"/>
                <a:cs typeface="Calibri Light"/>
              </a:rPr>
              <a:t>d</a:t>
            </a:r>
            <a:r>
              <a:rPr sz="2000" spc="25" dirty="0">
                <a:latin typeface="Calibri Light"/>
                <a:cs typeface="Calibri Light"/>
              </a:rPr>
              <a:t>a</a:t>
            </a:r>
            <a:r>
              <a:rPr sz="2000" spc="10" dirty="0">
                <a:latin typeface="Calibri Light"/>
                <a:cs typeface="Calibri Light"/>
              </a:rPr>
              <a:t>t</a:t>
            </a:r>
            <a:r>
              <a:rPr sz="2000" spc="25" dirty="0">
                <a:latin typeface="Calibri Light"/>
                <a:cs typeface="Calibri Light"/>
              </a:rPr>
              <a:t>a</a:t>
            </a:r>
            <a:r>
              <a:rPr sz="2000" spc="5" dirty="0">
                <a:latin typeface="Calibri Light"/>
                <a:cs typeface="Calibri Light"/>
              </a:rPr>
              <a:t>,  </a:t>
            </a:r>
            <a:r>
              <a:rPr sz="2000" spc="-5" dirty="0">
                <a:latin typeface="Calibri Light"/>
                <a:cs typeface="Calibri Light"/>
              </a:rPr>
              <a:t>graphs, </a:t>
            </a:r>
            <a:r>
              <a:rPr sz="2000" spc="10" dirty="0">
                <a:latin typeface="Calibri Light"/>
                <a:cs typeface="Calibri Light"/>
              </a:rPr>
              <a:t>live </a:t>
            </a:r>
            <a:r>
              <a:rPr sz="2000" spc="15" dirty="0">
                <a:latin typeface="Calibri Light"/>
                <a:cs typeface="Calibri Light"/>
              </a:rPr>
              <a:t> </a:t>
            </a:r>
            <a:r>
              <a:rPr sz="2000" spc="-5" dirty="0">
                <a:latin typeface="Calibri Light"/>
                <a:cs typeface="Calibri Light"/>
              </a:rPr>
              <a:t>measurements </a:t>
            </a:r>
            <a:r>
              <a:rPr sz="2000" spc="10" dirty="0">
                <a:latin typeface="Calibri Light"/>
                <a:cs typeface="Calibri Light"/>
              </a:rPr>
              <a:t>in </a:t>
            </a:r>
            <a:r>
              <a:rPr sz="2000" spc="15" dirty="0">
                <a:latin typeface="Calibri Light"/>
                <a:cs typeface="Calibri Light"/>
              </a:rPr>
              <a:t> </a:t>
            </a:r>
            <a:r>
              <a:rPr sz="2000" spc="10" dirty="0">
                <a:latin typeface="Calibri Light"/>
                <a:cs typeface="Calibri Light"/>
              </a:rPr>
              <a:t>int</a:t>
            </a:r>
            <a:r>
              <a:rPr sz="2000" spc="-15" dirty="0">
                <a:latin typeface="Calibri Light"/>
                <a:cs typeface="Calibri Light"/>
              </a:rPr>
              <a:t>e</a:t>
            </a:r>
            <a:r>
              <a:rPr sz="2000" spc="-90" dirty="0">
                <a:latin typeface="Calibri Light"/>
                <a:cs typeface="Calibri Light"/>
              </a:rPr>
              <a:t>r</a:t>
            </a:r>
            <a:r>
              <a:rPr sz="2000" spc="25" dirty="0">
                <a:latin typeface="Calibri Light"/>
                <a:cs typeface="Calibri Light"/>
              </a:rPr>
              <a:t>a</a:t>
            </a:r>
            <a:r>
              <a:rPr sz="2000" spc="-30" dirty="0">
                <a:latin typeface="Calibri Light"/>
                <a:cs typeface="Calibri Light"/>
              </a:rPr>
              <a:t>c</a:t>
            </a:r>
            <a:r>
              <a:rPr sz="2000" spc="10" dirty="0">
                <a:latin typeface="Calibri Light"/>
                <a:cs typeface="Calibri Light"/>
              </a:rPr>
              <a:t>t</a:t>
            </a:r>
            <a:r>
              <a:rPr sz="2000" spc="5" dirty="0">
                <a:latin typeface="Calibri Light"/>
                <a:cs typeface="Calibri Light"/>
              </a:rPr>
              <a:t>i</a:t>
            </a:r>
            <a:r>
              <a:rPr sz="2000" spc="15" dirty="0">
                <a:latin typeface="Calibri Light"/>
                <a:cs typeface="Calibri Light"/>
              </a:rPr>
              <a:t>v</a:t>
            </a:r>
            <a:r>
              <a:rPr sz="2000" spc="10" dirty="0">
                <a:latin typeface="Calibri Light"/>
                <a:cs typeface="Calibri Light"/>
              </a:rPr>
              <a:t>e</a:t>
            </a:r>
            <a:r>
              <a:rPr sz="2000" spc="-110" dirty="0">
                <a:latin typeface="Calibri Light"/>
                <a:cs typeface="Calibri Light"/>
              </a:rPr>
              <a:t> </a:t>
            </a:r>
            <a:r>
              <a:rPr sz="2000" spc="20" dirty="0">
                <a:latin typeface="Calibri Light"/>
                <a:cs typeface="Calibri Light"/>
              </a:rPr>
              <a:t>w</a:t>
            </a:r>
            <a:r>
              <a:rPr sz="2000" spc="-45" dirty="0">
                <a:latin typeface="Calibri Light"/>
                <a:cs typeface="Calibri Light"/>
              </a:rPr>
              <a:t>a</a:t>
            </a:r>
            <a:r>
              <a:rPr sz="2000" spc="10" dirty="0">
                <a:latin typeface="Calibri Light"/>
                <a:cs typeface="Calibri Light"/>
              </a:rPr>
              <a:t>y</a:t>
            </a:r>
            <a:endParaRPr sz="2000">
              <a:latin typeface="Calibri Light"/>
              <a:cs typeface="Calibri Light"/>
            </a:endParaRPr>
          </a:p>
        </p:txBody>
      </p:sp>
      <p:pic>
        <p:nvPicPr>
          <p:cNvPr id="7" name="object 7"/>
          <p:cNvPicPr/>
          <p:nvPr/>
        </p:nvPicPr>
        <p:blipFill>
          <a:blip r:embed="rId2" cstate="print"/>
          <a:stretch>
            <a:fillRect/>
          </a:stretch>
        </p:blipFill>
        <p:spPr>
          <a:xfrm>
            <a:off x="590550" y="1257300"/>
            <a:ext cx="4857750" cy="2619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38125" y="270827"/>
            <a:ext cx="8667750" cy="4667250"/>
          </a:xfrm>
          <a:custGeom>
            <a:avLst/>
            <a:gdLst/>
            <a:ahLst/>
            <a:cxnLst/>
            <a:rect l="l" t="t" r="r" b="b"/>
            <a:pathLst>
              <a:path w="8667750" h="4667250">
                <a:moveTo>
                  <a:pt x="5979287" y="0"/>
                </a:moveTo>
                <a:lnTo>
                  <a:pt x="0" y="0"/>
                </a:lnTo>
                <a:lnTo>
                  <a:pt x="0" y="4665903"/>
                </a:lnTo>
                <a:lnTo>
                  <a:pt x="5422011" y="4665903"/>
                </a:lnTo>
                <a:lnTo>
                  <a:pt x="5422011" y="4667250"/>
                </a:lnTo>
                <a:lnTo>
                  <a:pt x="6082919" y="4667250"/>
                </a:lnTo>
                <a:lnTo>
                  <a:pt x="6318504" y="4438103"/>
                </a:lnTo>
                <a:lnTo>
                  <a:pt x="240245" y="4438103"/>
                </a:lnTo>
                <a:lnTo>
                  <a:pt x="240245" y="226440"/>
                </a:lnTo>
                <a:lnTo>
                  <a:pt x="8426196" y="226440"/>
                </a:lnTo>
                <a:lnTo>
                  <a:pt x="8426196" y="2387854"/>
                </a:lnTo>
                <a:lnTo>
                  <a:pt x="8667750" y="2153031"/>
                </a:lnTo>
                <a:lnTo>
                  <a:pt x="8667750" y="1397"/>
                </a:lnTo>
                <a:lnTo>
                  <a:pt x="5979287" y="1397"/>
                </a:lnTo>
                <a:lnTo>
                  <a:pt x="5979287" y="0"/>
                </a:lnTo>
                <a:close/>
              </a:path>
            </a:pathLst>
          </a:custGeom>
          <a:solidFill>
            <a:srgbClr val="7E7E7E">
              <a:alpha val="25097"/>
            </a:srgbClr>
          </a:solidFill>
        </p:spPr>
        <p:txBody>
          <a:bodyPr wrap="square" lIns="0" tIns="0" rIns="0" bIns="0" rtlCol="0"/>
          <a:lstStyle/>
          <a:p>
            <a:endParaRPr/>
          </a:p>
        </p:txBody>
      </p:sp>
      <p:sp>
        <p:nvSpPr>
          <p:cNvPr id="4" name="object 4"/>
          <p:cNvSpPr/>
          <p:nvPr/>
        </p:nvSpPr>
        <p:spPr>
          <a:xfrm>
            <a:off x="6429375" y="2505075"/>
            <a:ext cx="2476500" cy="2400300"/>
          </a:xfrm>
          <a:custGeom>
            <a:avLst/>
            <a:gdLst/>
            <a:ahLst/>
            <a:cxnLst/>
            <a:rect l="l" t="t" r="r" b="b"/>
            <a:pathLst>
              <a:path w="2476500" h="2400300">
                <a:moveTo>
                  <a:pt x="2476500" y="0"/>
                </a:moveTo>
                <a:lnTo>
                  <a:pt x="0" y="2400300"/>
                </a:lnTo>
                <a:lnTo>
                  <a:pt x="2476500" y="2400300"/>
                </a:lnTo>
                <a:lnTo>
                  <a:pt x="2476500" y="0"/>
                </a:lnTo>
                <a:close/>
              </a:path>
            </a:pathLst>
          </a:custGeom>
          <a:solidFill>
            <a:srgbClr val="FFC000"/>
          </a:solidFill>
        </p:spPr>
        <p:txBody>
          <a:bodyPr wrap="square" lIns="0" tIns="0" rIns="0" bIns="0" rtlCol="0"/>
          <a:lstStyle/>
          <a:p>
            <a:endParaRPr/>
          </a:p>
        </p:txBody>
      </p:sp>
      <p:sp>
        <p:nvSpPr>
          <p:cNvPr id="5" name="object 5"/>
          <p:cNvSpPr txBox="1"/>
          <p:nvPr/>
        </p:nvSpPr>
        <p:spPr>
          <a:xfrm>
            <a:off x="1054100" y="1752600"/>
            <a:ext cx="1974850" cy="1480185"/>
          </a:xfrm>
          <a:prstGeom prst="rect">
            <a:avLst/>
          </a:prstGeom>
        </p:spPr>
        <p:txBody>
          <a:bodyPr vert="horz" wrap="square" lIns="0" tIns="17145" rIns="0" bIns="0" rtlCol="0">
            <a:spAutoFit/>
          </a:bodyPr>
          <a:lstStyle/>
          <a:p>
            <a:pPr marR="5080" algn="r">
              <a:lnSpc>
                <a:spcPts val="5705"/>
              </a:lnSpc>
              <a:spcBef>
                <a:spcPts val="135"/>
              </a:spcBef>
            </a:pPr>
            <a:r>
              <a:rPr sz="5000" spc="10" dirty="0">
                <a:latin typeface="Calibri Light"/>
                <a:cs typeface="Calibri Light"/>
              </a:rPr>
              <a:t>Crisis</a:t>
            </a:r>
            <a:r>
              <a:rPr sz="5000" spc="-165" dirty="0">
                <a:latin typeface="Calibri Light"/>
                <a:cs typeface="Calibri Light"/>
              </a:rPr>
              <a:t> </a:t>
            </a:r>
            <a:r>
              <a:rPr sz="5000" spc="10" dirty="0">
                <a:latin typeface="Calibri Light"/>
                <a:cs typeface="Calibri Light"/>
              </a:rPr>
              <a:t>in</a:t>
            </a:r>
            <a:endParaRPr sz="5000" dirty="0">
              <a:latin typeface="Calibri Light"/>
              <a:cs typeface="Calibri Light"/>
            </a:endParaRPr>
          </a:p>
          <a:p>
            <a:pPr marR="5715" algn="r">
              <a:lnSpc>
                <a:spcPts val="5705"/>
              </a:lnSpc>
            </a:pPr>
            <a:r>
              <a:rPr sz="5000" spc="10" dirty="0">
                <a:latin typeface="Calibri Light"/>
                <a:cs typeface="Calibri Light"/>
              </a:rPr>
              <a:t>India</a:t>
            </a:r>
            <a:endParaRPr sz="5000" dirty="0">
              <a:latin typeface="Calibri Light"/>
              <a:cs typeface="Calibri Light"/>
            </a:endParaRPr>
          </a:p>
        </p:txBody>
      </p:sp>
      <p:sp>
        <p:nvSpPr>
          <p:cNvPr id="7" name="object 7"/>
          <p:cNvSpPr/>
          <p:nvPr/>
        </p:nvSpPr>
        <p:spPr>
          <a:xfrm>
            <a:off x="3486150" y="1390650"/>
            <a:ext cx="0" cy="2427605"/>
          </a:xfrm>
          <a:custGeom>
            <a:avLst/>
            <a:gdLst/>
            <a:ahLst/>
            <a:cxnLst/>
            <a:rect l="l" t="t" r="r" b="b"/>
            <a:pathLst>
              <a:path h="2427604">
                <a:moveTo>
                  <a:pt x="0" y="0"/>
                </a:moveTo>
                <a:lnTo>
                  <a:pt x="0" y="2427351"/>
                </a:lnTo>
              </a:path>
            </a:pathLst>
          </a:custGeom>
          <a:ln w="19050">
            <a:solidFill>
              <a:srgbClr val="404040"/>
            </a:solidFill>
          </a:ln>
        </p:spPr>
        <p:txBody>
          <a:bodyPr wrap="square" lIns="0" tIns="0" rIns="0" bIns="0" rtlCol="0"/>
          <a:lstStyle/>
          <a:p>
            <a:endParaRPr/>
          </a:p>
        </p:txBody>
      </p:sp>
      <p:sp>
        <p:nvSpPr>
          <p:cNvPr id="8" name="object 8"/>
          <p:cNvSpPr/>
          <p:nvPr/>
        </p:nvSpPr>
        <p:spPr>
          <a:xfrm>
            <a:off x="3885311" y="565911"/>
            <a:ext cx="4133850" cy="3638550"/>
          </a:xfrm>
          <a:custGeom>
            <a:avLst/>
            <a:gdLst/>
            <a:ahLst/>
            <a:cxnLst/>
            <a:rect l="l" t="t" r="r" b="b"/>
            <a:pathLst>
              <a:path w="4133850" h="3638550">
                <a:moveTo>
                  <a:pt x="4124325" y="1876425"/>
                </a:moveTo>
                <a:lnTo>
                  <a:pt x="0" y="1876425"/>
                </a:lnTo>
                <a:lnTo>
                  <a:pt x="0" y="2124075"/>
                </a:lnTo>
                <a:lnTo>
                  <a:pt x="0" y="2152650"/>
                </a:lnTo>
                <a:lnTo>
                  <a:pt x="0" y="3638512"/>
                </a:lnTo>
                <a:lnTo>
                  <a:pt x="828675" y="3638512"/>
                </a:lnTo>
                <a:lnTo>
                  <a:pt x="828675" y="3390862"/>
                </a:lnTo>
                <a:lnTo>
                  <a:pt x="4067175" y="3390862"/>
                </a:lnTo>
                <a:lnTo>
                  <a:pt x="4067175" y="3114637"/>
                </a:lnTo>
                <a:lnTo>
                  <a:pt x="3590925" y="3114637"/>
                </a:lnTo>
                <a:lnTo>
                  <a:pt x="3590925" y="2895600"/>
                </a:lnTo>
                <a:lnTo>
                  <a:pt x="4038600" y="2895600"/>
                </a:lnTo>
                <a:lnTo>
                  <a:pt x="4038600" y="2647950"/>
                </a:lnTo>
                <a:lnTo>
                  <a:pt x="4057650" y="2647950"/>
                </a:lnTo>
                <a:lnTo>
                  <a:pt x="4086225" y="2647950"/>
                </a:lnTo>
                <a:lnTo>
                  <a:pt x="4086225" y="2371725"/>
                </a:lnTo>
                <a:lnTo>
                  <a:pt x="4057650" y="2371725"/>
                </a:lnTo>
                <a:lnTo>
                  <a:pt x="3705225" y="2371725"/>
                </a:lnTo>
                <a:lnTo>
                  <a:pt x="3238500" y="2371725"/>
                </a:lnTo>
                <a:lnTo>
                  <a:pt x="3238500" y="2152650"/>
                </a:lnTo>
                <a:lnTo>
                  <a:pt x="4124325" y="2152650"/>
                </a:lnTo>
                <a:lnTo>
                  <a:pt x="4124325" y="1876425"/>
                </a:lnTo>
                <a:close/>
              </a:path>
              <a:path w="4133850" h="3638550">
                <a:moveTo>
                  <a:pt x="4124325" y="1304925"/>
                </a:moveTo>
                <a:lnTo>
                  <a:pt x="4086225" y="1304925"/>
                </a:lnTo>
                <a:lnTo>
                  <a:pt x="3667125" y="1304925"/>
                </a:lnTo>
                <a:lnTo>
                  <a:pt x="3667125" y="1085850"/>
                </a:lnTo>
                <a:lnTo>
                  <a:pt x="3848100" y="1085850"/>
                </a:lnTo>
                <a:lnTo>
                  <a:pt x="3886200" y="1085850"/>
                </a:lnTo>
                <a:lnTo>
                  <a:pt x="3886200" y="809625"/>
                </a:lnTo>
                <a:lnTo>
                  <a:pt x="3848100" y="809625"/>
                </a:lnTo>
                <a:lnTo>
                  <a:pt x="638175" y="809625"/>
                </a:lnTo>
                <a:lnTo>
                  <a:pt x="0" y="809625"/>
                </a:lnTo>
                <a:lnTo>
                  <a:pt x="0" y="1057275"/>
                </a:lnTo>
                <a:lnTo>
                  <a:pt x="0" y="1828800"/>
                </a:lnTo>
                <a:lnTo>
                  <a:pt x="2038350" y="1828800"/>
                </a:lnTo>
                <a:lnTo>
                  <a:pt x="2038350" y="1581150"/>
                </a:lnTo>
                <a:lnTo>
                  <a:pt x="4086225" y="1581150"/>
                </a:lnTo>
                <a:lnTo>
                  <a:pt x="4124325" y="1581150"/>
                </a:lnTo>
                <a:lnTo>
                  <a:pt x="4124325" y="1304925"/>
                </a:lnTo>
                <a:close/>
              </a:path>
              <a:path w="4133850" h="3638550">
                <a:moveTo>
                  <a:pt x="4133850" y="0"/>
                </a:moveTo>
                <a:lnTo>
                  <a:pt x="4133850" y="0"/>
                </a:lnTo>
                <a:lnTo>
                  <a:pt x="0" y="0"/>
                </a:lnTo>
                <a:lnTo>
                  <a:pt x="0" y="247650"/>
                </a:lnTo>
                <a:lnTo>
                  <a:pt x="0" y="276225"/>
                </a:lnTo>
                <a:lnTo>
                  <a:pt x="0" y="485775"/>
                </a:lnTo>
                <a:lnTo>
                  <a:pt x="0" y="523875"/>
                </a:lnTo>
                <a:lnTo>
                  <a:pt x="0" y="762000"/>
                </a:lnTo>
                <a:lnTo>
                  <a:pt x="3810000" y="762000"/>
                </a:lnTo>
                <a:lnTo>
                  <a:pt x="3810000" y="523875"/>
                </a:lnTo>
                <a:lnTo>
                  <a:pt x="3924300" y="523875"/>
                </a:lnTo>
                <a:lnTo>
                  <a:pt x="3924300" y="276225"/>
                </a:lnTo>
                <a:lnTo>
                  <a:pt x="4133850" y="276225"/>
                </a:lnTo>
                <a:lnTo>
                  <a:pt x="4133850" y="0"/>
                </a:lnTo>
                <a:close/>
              </a:path>
            </a:pathLst>
          </a:custGeom>
          <a:solidFill>
            <a:srgbClr val="FFFFFF"/>
          </a:solidFill>
        </p:spPr>
        <p:txBody>
          <a:bodyPr wrap="square" lIns="0" tIns="0" rIns="0" bIns="0" rtlCol="0"/>
          <a:lstStyle/>
          <a:p>
            <a:endParaRPr/>
          </a:p>
        </p:txBody>
      </p:sp>
      <p:sp>
        <p:nvSpPr>
          <p:cNvPr id="9" name="object 9"/>
          <p:cNvSpPr txBox="1"/>
          <p:nvPr/>
        </p:nvSpPr>
        <p:spPr>
          <a:xfrm>
            <a:off x="3647821" y="544766"/>
            <a:ext cx="4361180" cy="300355"/>
          </a:xfrm>
          <a:prstGeom prst="rect">
            <a:avLst/>
          </a:prstGeom>
        </p:spPr>
        <p:txBody>
          <a:bodyPr vert="horz" wrap="square" lIns="0" tIns="12700" rIns="0" bIns="0" rtlCol="0">
            <a:spAutoFit/>
          </a:bodyPr>
          <a:lstStyle/>
          <a:p>
            <a:pPr marL="241300" indent="-229235">
              <a:lnSpc>
                <a:spcPct val="100000"/>
              </a:lnSpc>
              <a:spcBef>
                <a:spcPts val="100"/>
              </a:spcBef>
              <a:buSzPct val="111111"/>
              <a:buFont typeface="Arial MT"/>
              <a:buChar char="•"/>
              <a:tabLst>
                <a:tab pos="241300" algn="l"/>
                <a:tab pos="241935" algn="l"/>
              </a:tabLst>
            </a:pPr>
            <a:r>
              <a:rPr sz="1800" dirty="0">
                <a:latin typeface="Calibri"/>
                <a:cs typeface="Calibri"/>
              </a:rPr>
              <a:t>In</a:t>
            </a:r>
            <a:r>
              <a:rPr sz="1800" spc="-10" dirty="0">
                <a:latin typeface="Calibri"/>
                <a:cs typeface="Calibri"/>
              </a:rPr>
              <a:t> </a:t>
            </a:r>
            <a:r>
              <a:rPr sz="1800" dirty="0">
                <a:latin typeface="Calibri"/>
                <a:cs typeface="Calibri"/>
              </a:rPr>
              <a:t>t</a:t>
            </a:r>
            <a:r>
              <a:rPr sz="1800" spc="20" dirty="0">
                <a:latin typeface="Calibri"/>
                <a:cs typeface="Calibri"/>
              </a:rPr>
              <a:t>h</a:t>
            </a:r>
            <a:r>
              <a:rPr sz="1800" dirty="0">
                <a:latin typeface="Calibri"/>
                <a:cs typeface="Calibri"/>
              </a:rPr>
              <a:t>e</a:t>
            </a:r>
            <a:r>
              <a:rPr sz="1800" spc="-25" dirty="0">
                <a:latin typeface="Calibri"/>
                <a:cs typeface="Calibri"/>
              </a:rPr>
              <a:t> </a:t>
            </a:r>
            <a:r>
              <a:rPr sz="1800" b="1" spc="-30" dirty="0">
                <a:latin typeface="Calibri"/>
                <a:cs typeface="Calibri"/>
              </a:rPr>
              <a:t>y</a:t>
            </a:r>
            <a:r>
              <a:rPr sz="1800" b="1" spc="-10" dirty="0">
                <a:latin typeface="Calibri"/>
                <a:cs typeface="Calibri"/>
              </a:rPr>
              <a:t>e</a:t>
            </a:r>
            <a:r>
              <a:rPr sz="1800" b="1" spc="5" dirty="0">
                <a:latin typeface="Calibri"/>
                <a:cs typeface="Calibri"/>
              </a:rPr>
              <a:t>a</a:t>
            </a:r>
            <a:r>
              <a:rPr sz="1800" b="1" dirty="0">
                <a:latin typeface="Calibri"/>
                <a:cs typeface="Calibri"/>
              </a:rPr>
              <a:t>r</a:t>
            </a:r>
            <a:r>
              <a:rPr sz="1800" b="1" spc="-5" dirty="0">
                <a:latin typeface="Calibri"/>
                <a:cs typeface="Calibri"/>
              </a:rPr>
              <a:t> </a:t>
            </a:r>
            <a:r>
              <a:rPr sz="1800" b="1" spc="-15" dirty="0">
                <a:latin typeface="Calibri"/>
                <a:cs typeface="Calibri"/>
              </a:rPr>
              <a:t>202</a:t>
            </a:r>
            <a:r>
              <a:rPr sz="1800" b="1" dirty="0">
                <a:latin typeface="Calibri"/>
                <a:cs typeface="Calibri"/>
              </a:rPr>
              <a:t>2</a:t>
            </a:r>
            <a:r>
              <a:rPr sz="1800" b="1" spc="40" dirty="0">
                <a:latin typeface="Calibri"/>
                <a:cs typeface="Calibri"/>
              </a:rPr>
              <a:t> </a:t>
            </a:r>
            <a:r>
              <a:rPr sz="1800" dirty="0">
                <a:latin typeface="Calibri"/>
                <a:cs typeface="Calibri"/>
              </a:rPr>
              <a:t>e</a:t>
            </a:r>
            <a:r>
              <a:rPr sz="1800" spc="35" dirty="0">
                <a:latin typeface="Calibri"/>
                <a:cs typeface="Calibri"/>
              </a:rPr>
              <a:t>a</a:t>
            </a:r>
            <a:r>
              <a:rPr sz="1800" spc="-30" dirty="0">
                <a:latin typeface="Calibri"/>
                <a:cs typeface="Calibri"/>
              </a:rPr>
              <a:t>r</a:t>
            </a:r>
            <a:r>
              <a:rPr sz="1800" dirty="0">
                <a:latin typeface="Calibri"/>
                <a:cs typeface="Calibri"/>
              </a:rPr>
              <a:t>t</a:t>
            </a:r>
            <a:r>
              <a:rPr sz="1800" spc="20" dirty="0">
                <a:latin typeface="Calibri"/>
                <a:cs typeface="Calibri"/>
              </a:rPr>
              <a:t>h</a:t>
            </a:r>
            <a:r>
              <a:rPr sz="1800" spc="-75" dirty="0">
                <a:latin typeface="Calibri"/>
                <a:cs typeface="Calibri"/>
              </a:rPr>
              <a:t>’</a:t>
            </a:r>
            <a:r>
              <a:rPr sz="1800" dirty="0">
                <a:latin typeface="Calibri"/>
                <a:cs typeface="Calibri"/>
              </a:rPr>
              <a:t>s</a:t>
            </a:r>
            <a:r>
              <a:rPr sz="1800" spc="-65" dirty="0">
                <a:latin typeface="Calibri"/>
                <a:cs typeface="Calibri"/>
              </a:rPr>
              <a:t> </a:t>
            </a:r>
            <a:r>
              <a:rPr sz="1800" spc="25" dirty="0">
                <a:latin typeface="Calibri"/>
                <a:cs typeface="Calibri"/>
              </a:rPr>
              <a:t>p</a:t>
            </a:r>
            <a:r>
              <a:rPr sz="1800" spc="20" dirty="0">
                <a:latin typeface="Calibri"/>
                <a:cs typeface="Calibri"/>
              </a:rPr>
              <a:t>o</a:t>
            </a:r>
            <a:r>
              <a:rPr sz="1800" spc="25" dirty="0">
                <a:latin typeface="Calibri"/>
                <a:cs typeface="Calibri"/>
              </a:rPr>
              <a:t>pu</a:t>
            </a:r>
            <a:r>
              <a:rPr sz="1800" spc="35" dirty="0">
                <a:latin typeface="Calibri"/>
                <a:cs typeface="Calibri"/>
              </a:rPr>
              <a:t>l</a:t>
            </a:r>
            <a:r>
              <a:rPr sz="1800" spc="30" dirty="0">
                <a:latin typeface="Calibri"/>
                <a:cs typeface="Calibri"/>
              </a:rPr>
              <a:t>a</a:t>
            </a:r>
            <a:r>
              <a:rPr sz="1800" dirty="0">
                <a:latin typeface="Calibri"/>
                <a:cs typeface="Calibri"/>
              </a:rPr>
              <a:t>t</a:t>
            </a:r>
            <a:r>
              <a:rPr sz="1800" spc="30" dirty="0">
                <a:latin typeface="Calibri"/>
                <a:cs typeface="Calibri"/>
              </a:rPr>
              <a:t>i</a:t>
            </a:r>
            <a:r>
              <a:rPr sz="1800" spc="20" dirty="0">
                <a:latin typeface="Calibri"/>
                <a:cs typeface="Calibri"/>
              </a:rPr>
              <a:t>o</a:t>
            </a:r>
            <a:r>
              <a:rPr sz="1800" dirty="0">
                <a:latin typeface="Calibri"/>
                <a:cs typeface="Calibri"/>
              </a:rPr>
              <a:t>n</a:t>
            </a:r>
            <a:r>
              <a:rPr sz="1800" spc="-125" dirty="0">
                <a:latin typeface="Calibri"/>
                <a:cs typeface="Calibri"/>
              </a:rPr>
              <a:t> </a:t>
            </a:r>
            <a:r>
              <a:rPr sz="1800" b="1" spc="30" dirty="0">
                <a:latin typeface="Calibri"/>
                <a:cs typeface="Calibri"/>
              </a:rPr>
              <a:t>r</a:t>
            </a:r>
            <a:r>
              <a:rPr sz="1800" b="1" spc="-10" dirty="0">
                <a:latin typeface="Calibri"/>
                <a:cs typeface="Calibri"/>
              </a:rPr>
              <a:t>e</a:t>
            </a:r>
            <a:r>
              <a:rPr sz="1800" b="1" spc="5" dirty="0">
                <a:latin typeface="Calibri"/>
                <a:cs typeface="Calibri"/>
              </a:rPr>
              <a:t>a</a:t>
            </a:r>
            <a:r>
              <a:rPr sz="1800" b="1" spc="-5" dirty="0">
                <a:latin typeface="Calibri"/>
                <a:cs typeface="Calibri"/>
              </a:rPr>
              <a:t>ched</a:t>
            </a:r>
            <a:endParaRPr sz="1800">
              <a:latin typeface="Calibri"/>
              <a:cs typeface="Calibri"/>
            </a:endParaRPr>
          </a:p>
        </p:txBody>
      </p:sp>
      <p:sp>
        <p:nvSpPr>
          <p:cNvPr id="10" name="object 10"/>
          <p:cNvSpPr txBox="1">
            <a:spLocks noGrp="1"/>
          </p:cNvSpPr>
          <p:nvPr>
            <p:ph type="title"/>
          </p:nvPr>
        </p:nvSpPr>
        <p:spPr>
          <a:xfrm>
            <a:off x="3876675" y="792480"/>
            <a:ext cx="3904615" cy="300990"/>
          </a:xfrm>
          <a:prstGeom prst="rect">
            <a:avLst/>
          </a:prstGeom>
        </p:spPr>
        <p:txBody>
          <a:bodyPr vert="horz" wrap="square" lIns="0" tIns="13335" rIns="0" bIns="0" rtlCol="0">
            <a:spAutoFit/>
          </a:bodyPr>
          <a:lstStyle/>
          <a:p>
            <a:pPr marL="12700">
              <a:lnSpc>
                <a:spcPct val="100000"/>
              </a:lnSpc>
              <a:spcBef>
                <a:spcPts val="105"/>
              </a:spcBef>
            </a:pPr>
            <a:r>
              <a:rPr sz="1800" b="1" dirty="0">
                <a:latin typeface="Calibri"/>
                <a:cs typeface="Calibri"/>
              </a:rPr>
              <a:t>8</a:t>
            </a:r>
            <a:r>
              <a:rPr sz="1800" b="1" spc="25" dirty="0">
                <a:latin typeface="Calibri"/>
                <a:cs typeface="Calibri"/>
              </a:rPr>
              <a:t> </a:t>
            </a:r>
            <a:r>
              <a:rPr sz="1800" b="1" dirty="0">
                <a:latin typeface="Calibri"/>
                <a:cs typeface="Calibri"/>
              </a:rPr>
              <a:t>billio</a:t>
            </a:r>
            <a:r>
              <a:rPr sz="1800" b="1" spc="25" dirty="0">
                <a:latin typeface="Calibri"/>
                <a:cs typeface="Calibri"/>
              </a:rPr>
              <a:t>n</a:t>
            </a:r>
            <a:r>
              <a:rPr sz="1800" dirty="0">
                <a:latin typeface="Calibri"/>
                <a:cs typeface="Calibri"/>
              </a:rPr>
              <a:t>.</a:t>
            </a:r>
            <a:r>
              <a:rPr sz="1800" spc="-114" dirty="0">
                <a:latin typeface="Calibri"/>
                <a:cs typeface="Calibri"/>
              </a:rPr>
              <a:t> </a:t>
            </a:r>
            <a:r>
              <a:rPr sz="1800" spc="-130" dirty="0">
                <a:latin typeface="Calibri"/>
                <a:cs typeface="Calibri"/>
              </a:rPr>
              <a:t>T</a:t>
            </a:r>
            <a:r>
              <a:rPr sz="1800" dirty="0">
                <a:latin typeface="Calibri"/>
                <a:cs typeface="Calibri"/>
              </a:rPr>
              <a:t>o</a:t>
            </a:r>
            <a:r>
              <a:rPr sz="1800" spc="-10" dirty="0">
                <a:latin typeface="Calibri"/>
                <a:cs typeface="Calibri"/>
              </a:rPr>
              <a:t> </a:t>
            </a:r>
            <a:r>
              <a:rPr sz="1800" spc="-105" dirty="0">
                <a:latin typeface="Calibri"/>
                <a:cs typeface="Calibri"/>
              </a:rPr>
              <a:t>f</a:t>
            </a:r>
            <a:r>
              <a:rPr sz="1800" dirty="0">
                <a:latin typeface="Calibri"/>
                <a:cs typeface="Calibri"/>
              </a:rPr>
              <a:t>e</a:t>
            </a:r>
            <a:r>
              <a:rPr sz="1800" spc="5" dirty="0">
                <a:latin typeface="Calibri"/>
                <a:cs typeface="Calibri"/>
              </a:rPr>
              <a:t>e</a:t>
            </a:r>
            <a:r>
              <a:rPr sz="1800" dirty="0">
                <a:latin typeface="Calibri"/>
                <a:cs typeface="Calibri"/>
              </a:rPr>
              <a:t>d</a:t>
            </a:r>
            <a:r>
              <a:rPr sz="1800" spc="65" dirty="0">
                <a:latin typeface="Calibri"/>
                <a:cs typeface="Calibri"/>
              </a:rPr>
              <a:t> </a:t>
            </a:r>
            <a:r>
              <a:rPr sz="1800" dirty="0">
                <a:latin typeface="Calibri"/>
                <a:cs typeface="Calibri"/>
              </a:rPr>
              <a:t>8</a:t>
            </a:r>
            <a:r>
              <a:rPr sz="1800" spc="-45" dirty="0">
                <a:latin typeface="Calibri"/>
                <a:cs typeface="Calibri"/>
              </a:rPr>
              <a:t> </a:t>
            </a:r>
            <a:r>
              <a:rPr sz="1800" spc="25" dirty="0">
                <a:latin typeface="Calibri"/>
                <a:cs typeface="Calibri"/>
              </a:rPr>
              <a:t>b</a:t>
            </a:r>
            <a:r>
              <a:rPr sz="1800" spc="30" dirty="0">
                <a:latin typeface="Calibri"/>
                <a:cs typeface="Calibri"/>
              </a:rPr>
              <a:t>illi</a:t>
            </a:r>
            <a:r>
              <a:rPr sz="1800" spc="20" dirty="0">
                <a:latin typeface="Calibri"/>
                <a:cs typeface="Calibri"/>
              </a:rPr>
              <a:t>o</a:t>
            </a:r>
            <a:r>
              <a:rPr sz="1800" dirty="0">
                <a:latin typeface="Calibri"/>
                <a:cs typeface="Calibri"/>
              </a:rPr>
              <a:t>n</a:t>
            </a:r>
            <a:r>
              <a:rPr sz="1800" spc="-155" dirty="0">
                <a:latin typeface="Calibri"/>
                <a:cs typeface="Calibri"/>
              </a:rPr>
              <a:t> </a:t>
            </a:r>
            <a:r>
              <a:rPr sz="1800" spc="25" dirty="0">
                <a:latin typeface="Calibri"/>
                <a:cs typeface="Calibri"/>
              </a:rPr>
              <a:t>p</a:t>
            </a:r>
            <a:r>
              <a:rPr sz="1800" dirty="0">
                <a:latin typeface="Calibri"/>
                <a:cs typeface="Calibri"/>
              </a:rPr>
              <a:t>e</a:t>
            </a:r>
            <a:r>
              <a:rPr sz="1800" spc="25" dirty="0">
                <a:latin typeface="Calibri"/>
                <a:cs typeface="Calibri"/>
              </a:rPr>
              <a:t>op</a:t>
            </a:r>
            <a:r>
              <a:rPr sz="1800" spc="30" dirty="0">
                <a:latin typeface="Calibri"/>
                <a:cs typeface="Calibri"/>
              </a:rPr>
              <a:t>l</a:t>
            </a:r>
            <a:r>
              <a:rPr sz="1800" dirty="0">
                <a:latin typeface="Calibri"/>
                <a:cs typeface="Calibri"/>
              </a:rPr>
              <a:t>e</a:t>
            </a:r>
            <a:r>
              <a:rPr sz="1800" spc="-100" dirty="0">
                <a:latin typeface="Calibri"/>
                <a:cs typeface="Calibri"/>
              </a:rPr>
              <a:t> </a:t>
            </a:r>
            <a:r>
              <a:rPr sz="1800" b="1" spc="-5" dirty="0">
                <a:latin typeface="Calibri"/>
                <a:cs typeface="Calibri"/>
              </a:rPr>
              <a:t>w</a:t>
            </a:r>
            <a:r>
              <a:rPr sz="1800" b="1" dirty="0">
                <a:latin typeface="Calibri"/>
                <a:cs typeface="Calibri"/>
              </a:rPr>
              <a:t>e</a:t>
            </a:r>
            <a:r>
              <a:rPr sz="1800" b="1" spc="-40" dirty="0">
                <a:latin typeface="Calibri"/>
                <a:cs typeface="Calibri"/>
              </a:rPr>
              <a:t> </a:t>
            </a:r>
            <a:r>
              <a:rPr sz="1800" b="1" dirty="0">
                <a:latin typeface="Calibri"/>
                <a:cs typeface="Calibri"/>
              </a:rPr>
              <a:t>u</a:t>
            </a:r>
            <a:r>
              <a:rPr sz="1800" b="1" spc="25" dirty="0">
                <a:latin typeface="Calibri"/>
                <a:cs typeface="Calibri"/>
              </a:rPr>
              <a:t>s</a:t>
            </a:r>
            <a:r>
              <a:rPr sz="1800" b="1" spc="-10" dirty="0">
                <a:latin typeface="Calibri"/>
                <a:cs typeface="Calibri"/>
              </a:rPr>
              <a:t>e</a:t>
            </a:r>
            <a:r>
              <a:rPr sz="1800" b="1" dirty="0">
                <a:latin typeface="Calibri"/>
                <a:cs typeface="Calibri"/>
              </a:rPr>
              <a:t>d</a:t>
            </a:r>
            <a:endParaRPr sz="1800">
              <a:latin typeface="Calibri"/>
              <a:cs typeface="Calibri"/>
            </a:endParaRPr>
          </a:p>
        </p:txBody>
      </p:sp>
      <p:sp>
        <p:nvSpPr>
          <p:cNvPr id="11" name="object 11"/>
          <p:cNvSpPr txBox="1"/>
          <p:nvPr/>
        </p:nvSpPr>
        <p:spPr>
          <a:xfrm>
            <a:off x="3647821" y="1012702"/>
            <a:ext cx="4097654" cy="649605"/>
          </a:xfrm>
          <a:prstGeom prst="rect">
            <a:avLst/>
          </a:prstGeom>
        </p:spPr>
        <p:txBody>
          <a:bodyPr vert="horz" wrap="square" lIns="0" tIns="31750" rIns="0" bIns="0" rtlCol="0">
            <a:spAutoFit/>
          </a:bodyPr>
          <a:lstStyle/>
          <a:p>
            <a:pPr marL="241300">
              <a:lnSpc>
                <a:spcPct val="100000"/>
              </a:lnSpc>
              <a:spcBef>
                <a:spcPts val="250"/>
              </a:spcBef>
            </a:pPr>
            <a:r>
              <a:rPr sz="1800" b="1" spc="5" dirty="0">
                <a:latin typeface="Calibri"/>
                <a:cs typeface="Calibri"/>
              </a:rPr>
              <a:t>al</a:t>
            </a:r>
            <a:r>
              <a:rPr sz="1800" b="1" spc="30" dirty="0">
                <a:latin typeface="Calibri"/>
                <a:cs typeface="Calibri"/>
              </a:rPr>
              <a:t>m</a:t>
            </a:r>
            <a:r>
              <a:rPr sz="1800" b="1" dirty="0">
                <a:latin typeface="Calibri"/>
                <a:cs typeface="Calibri"/>
              </a:rPr>
              <a:t>o</a:t>
            </a:r>
            <a:r>
              <a:rPr sz="1800" b="1" spc="35" dirty="0">
                <a:latin typeface="Calibri"/>
                <a:cs typeface="Calibri"/>
              </a:rPr>
              <a:t>s</a:t>
            </a:r>
            <a:r>
              <a:rPr sz="1800" b="1" dirty="0">
                <a:latin typeface="Calibri"/>
                <a:cs typeface="Calibri"/>
              </a:rPr>
              <a:t>t</a:t>
            </a:r>
            <a:r>
              <a:rPr sz="1800" b="1" spc="-135" dirty="0">
                <a:latin typeface="Calibri"/>
                <a:cs typeface="Calibri"/>
              </a:rPr>
              <a:t> </a:t>
            </a:r>
            <a:r>
              <a:rPr sz="1800" b="1" spc="-15" dirty="0">
                <a:latin typeface="Calibri"/>
                <a:cs typeface="Calibri"/>
              </a:rPr>
              <a:t>2,571</a:t>
            </a:r>
            <a:r>
              <a:rPr sz="1800" b="1" spc="-35" dirty="0">
                <a:latin typeface="Calibri"/>
                <a:cs typeface="Calibri"/>
              </a:rPr>
              <a:t>.</a:t>
            </a:r>
            <a:r>
              <a:rPr sz="1800" b="1" spc="-15" dirty="0">
                <a:latin typeface="Calibri"/>
                <a:cs typeface="Calibri"/>
              </a:rPr>
              <a:t>2</a:t>
            </a:r>
            <a:r>
              <a:rPr sz="1800" b="1" dirty="0">
                <a:latin typeface="Calibri"/>
                <a:cs typeface="Calibri"/>
              </a:rPr>
              <a:t>2</a:t>
            </a:r>
            <a:r>
              <a:rPr sz="1800" b="1" spc="100" dirty="0">
                <a:latin typeface="Calibri"/>
                <a:cs typeface="Calibri"/>
              </a:rPr>
              <a:t> </a:t>
            </a:r>
            <a:r>
              <a:rPr sz="1800" b="1" spc="30" dirty="0">
                <a:latin typeface="Calibri"/>
                <a:cs typeface="Calibri"/>
              </a:rPr>
              <a:t>m</a:t>
            </a:r>
            <a:r>
              <a:rPr sz="1800" b="1" spc="5" dirty="0">
                <a:latin typeface="Calibri"/>
                <a:cs typeface="Calibri"/>
              </a:rPr>
              <a:t>illi</a:t>
            </a:r>
            <a:r>
              <a:rPr sz="1800" b="1" dirty="0">
                <a:latin typeface="Calibri"/>
                <a:cs typeface="Calibri"/>
              </a:rPr>
              <a:t>on</a:t>
            </a:r>
            <a:r>
              <a:rPr sz="1800" b="1" spc="-100" dirty="0">
                <a:latin typeface="Calibri"/>
                <a:cs typeface="Calibri"/>
              </a:rPr>
              <a:t> </a:t>
            </a:r>
            <a:r>
              <a:rPr sz="1800" b="1" spc="30" dirty="0">
                <a:latin typeface="Calibri"/>
                <a:cs typeface="Calibri"/>
              </a:rPr>
              <a:t>m</a:t>
            </a:r>
            <a:r>
              <a:rPr sz="1800" b="1" spc="-10" dirty="0">
                <a:latin typeface="Calibri"/>
                <a:cs typeface="Calibri"/>
              </a:rPr>
              <a:t>e</a:t>
            </a:r>
            <a:r>
              <a:rPr sz="1800" b="1" spc="-25" dirty="0">
                <a:latin typeface="Calibri"/>
                <a:cs typeface="Calibri"/>
              </a:rPr>
              <a:t>t</a:t>
            </a:r>
            <a:r>
              <a:rPr sz="1800" b="1" spc="30" dirty="0">
                <a:latin typeface="Calibri"/>
                <a:cs typeface="Calibri"/>
              </a:rPr>
              <a:t>r</a:t>
            </a:r>
            <a:r>
              <a:rPr sz="1800" b="1" spc="5" dirty="0">
                <a:latin typeface="Calibri"/>
                <a:cs typeface="Calibri"/>
              </a:rPr>
              <a:t>i</a:t>
            </a:r>
            <a:r>
              <a:rPr sz="1800" b="1" dirty="0">
                <a:latin typeface="Calibri"/>
                <a:cs typeface="Calibri"/>
              </a:rPr>
              <a:t>c</a:t>
            </a:r>
            <a:r>
              <a:rPr sz="1800" b="1" spc="-40" dirty="0">
                <a:latin typeface="Calibri"/>
                <a:cs typeface="Calibri"/>
              </a:rPr>
              <a:t> </a:t>
            </a:r>
            <a:r>
              <a:rPr sz="1800" b="1" spc="-25" dirty="0">
                <a:latin typeface="Calibri"/>
                <a:cs typeface="Calibri"/>
              </a:rPr>
              <a:t>t</a:t>
            </a:r>
            <a:r>
              <a:rPr sz="1800" b="1" dirty="0">
                <a:latin typeface="Calibri"/>
                <a:cs typeface="Calibri"/>
              </a:rPr>
              <a:t>on</a:t>
            </a:r>
            <a:r>
              <a:rPr sz="1800" b="1" spc="-25" dirty="0">
                <a:latin typeface="Calibri"/>
                <a:cs typeface="Calibri"/>
              </a:rPr>
              <a:t> </a:t>
            </a:r>
            <a:r>
              <a:rPr sz="1800" b="1" spc="25" dirty="0">
                <a:latin typeface="Calibri"/>
                <a:cs typeface="Calibri"/>
              </a:rPr>
              <a:t>f</a:t>
            </a:r>
            <a:r>
              <a:rPr sz="1800" b="1" dirty="0">
                <a:latin typeface="Calibri"/>
                <a:cs typeface="Calibri"/>
              </a:rPr>
              <a:t>o</a:t>
            </a:r>
            <a:r>
              <a:rPr sz="1800" b="1" spc="5" dirty="0">
                <a:latin typeface="Calibri"/>
                <a:cs typeface="Calibri"/>
              </a:rPr>
              <a:t>od</a:t>
            </a:r>
            <a:r>
              <a:rPr sz="1800" b="1" dirty="0">
                <a:latin typeface="Calibri"/>
                <a:cs typeface="Calibri"/>
              </a:rPr>
              <a:t>.</a:t>
            </a:r>
            <a:endParaRPr sz="1800" dirty="0">
              <a:latin typeface="Calibri"/>
              <a:cs typeface="Calibri"/>
            </a:endParaRPr>
          </a:p>
          <a:p>
            <a:pPr marL="241300" indent="-229235">
              <a:lnSpc>
                <a:spcPct val="100000"/>
              </a:lnSpc>
              <a:spcBef>
                <a:spcPts val="395"/>
              </a:spcBef>
              <a:buSzPct val="111111"/>
              <a:buFont typeface="Arial MT"/>
              <a:buChar char="•"/>
              <a:tabLst>
                <a:tab pos="241300" algn="l"/>
                <a:tab pos="241935" algn="l"/>
              </a:tabLst>
            </a:pPr>
            <a:r>
              <a:rPr sz="1800" spc="-5" dirty="0">
                <a:latin typeface="Calibri"/>
                <a:cs typeface="Calibri"/>
              </a:rPr>
              <a:t>By</a:t>
            </a:r>
            <a:r>
              <a:rPr sz="1800" spc="-25" dirty="0">
                <a:latin typeface="Calibri"/>
                <a:cs typeface="Calibri"/>
              </a:rPr>
              <a:t> </a:t>
            </a:r>
            <a:r>
              <a:rPr sz="1800" spc="5" dirty="0">
                <a:latin typeface="Calibri"/>
                <a:cs typeface="Calibri"/>
              </a:rPr>
              <a:t>the</a:t>
            </a:r>
            <a:r>
              <a:rPr sz="1800" spc="-25" dirty="0">
                <a:latin typeface="Calibri"/>
                <a:cs typeface="Calibri"/>
              </a:rPr>
              <a:t> </a:t>
            </a:r>
            <a:r>
              <a:rPr sz="1800" b="1" spc="-5" dirty="0">
                <a:latin typeface="Calibri"/>
                <a:cs typeface="Calibri"/>
              </a:rPr>
              <a:t>next</a:t>
            </a:r>
            <a:r>
              <a:rPr sz="1800" b="1" spc="10" dirty="0">
                <a:latin typeface="Calibri"/>
                <a:cs typeface="Calibri"/>
              </a:rPr>
              <a:t> </a:t>
            </a:r>
            <a:r>
              <a:rPr sz="1800" b="1" dirty="0">
                <a:latin typeface="Calibri"/>
                <a:cs typeface="Calibri"/>
              </a:rPr>
              <a:t>2</a:t>
            </a:r>
            <a:r>
              <a:rPr sz="1800" b="1" spc="-50" dirty="0">
                <a:latin typeface="Calibri"/>
                <a:cs typeface="Calibri"/>
              </a:rPr>
              <a:t> </a:t>
            </a:r>
            <a:r>
              <a:rPr sz="1800" b="1" spc="-5" dirty="0">
                <a:latin typeface="Calibri"/>
                <a:cs typeface="Calibri"/>
              </a:rPr>
              <a:t>decades </a:t>
            </a:r>
            <a:r>
              <a:rPr sz="1800" b="1" spc="-15" dirty="0">
                <a:latin typeface="Calibri"/>
                <a:cs typeface="Calibri"/>
              </a:rPr>
              <a:t>earth’s</a:t>
            </a:r>
            <a:r>
              <a:rPr sz="1800" b="1" spc="-80" dirty="0">
                <a:latin typeface="Calibri"/>
                <a:cs typeface="Calibri"/>
              </a:rPr>
              <a:t> </a:t>
            </a:r>
            <a:r>
              <a:rPr sz="1800" b="1" dirty="0">
                <a:latin typeface="Calibri"/>
                <a:cs typeface="Calibri"/>
              </a:rPr>
              <a:t>population</a:t>
            </a:r>
            <a:endParaRPr sz="1800" dirty="0">
              <a:latin typeface="Calibri"/>
              <a:cs typeface="Calibri"/>
            </a:endParaRPr>
          </a:p>
        </p:txBody>
      </p:sp>
      <p:sp>
        <p:nvSpPr>
          <p:cNvPr id="12" name="object 12"/>
          <p:cNvSpPr txBox="1"/>
          <p:nvPr/>
        </p:nvSpPr>
        <p:spPr>
          <a:xfrm>
            <a:off x="3876675" y="1604073"/>
            <a:ext cx="366522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will</a:t>
            </a:r>
            <a:r>
              <a:rPr sz="1800" spc="-75" dirty="0">
                <a:latin typeface="Calibri"/>
                <a:cs typeface="Calibri"/>
              </a:rPr>
              <a:t> </a:t>
            </a:r>
            <a:r>
              <a:rPr sz="1800" b="1" spc="5" dirty="0">
                <a:latin typeface="Calibri"/>
                <a:cs typeface="Calibri"/>
              </a:rPr>
              <a:t>reach</a:t>
            </a:r>
            <a:r>
              <a:rPr sz="1800" b="1" spc="-35" dirty="0">
                <a:latin typeface="Calibri"/>
                <a:cs typeface="Calibri"/>
              </a:rPr>
              <a:t> </a:t>
            </a:r>
            <a:r>
              <a:rPr sz="1800" b="1" dirty="0">
                <a:latin typeface="Calibri"/>
                <a:cs typeface="Calibri"/>
              </a:rPr>
              <a:t>9</a:t>
            </a:r>
            <a:r>
              <a:rPr sz="1800" b="1" spc="-50" dirty="0">
                <a:latin typeface="Calibri"/>
                <a:cs typeface="Calibri"/>
              </a:rPr>
              <a:t> </a:t>
            </a:r>
            <a:r>
              <a:rPr sz="1800" b="1" dirty="0">
                <a:latin typeface="Calibri"/>
                <a:cs typeface="Calibri"/>
              </a:rPr>
              <a:t>billion </a:t>
            </a:r>
            <a:r>
              <a:rPr sz="1800" spc="20" dirty="0">
                <a:latin typeface="Calibri"/>
                <a:cs typeface="Calibri"/>
              </a:rPr>
              <a:t>and</a:t>
            </a:r>
            <a:r>
              <a:rPr sz="1800" spc="-80" dirty="0">
                <a:latin typeface="Calibri"/>
                <a:cs typeface="Calibri"/>
              </a:rPr>
              <a:t> </a:t>
            </a:r>
            <a:r>
              <a:rPr sz="1800" dirty="0">
                <a:latin typeface="Calibri"/>
                <a:cs typeface="Calibri"/>
              </a:rPr>
              <a:t>to</a:t>
            </a:r>
            <a:r>
              <a:rPr sz="1800" spc="-10" dirty="0">
                <a:latin typeface="Calibri"/>
                <a:cs typeface="Calibri"/>
              </a:rPr>
              <a:t> </a:t>
            </a:r>
            <a:r>
              <a:rPr sz="1800" spc="-25" dirty="0">
                <a:latin typeface="Calibri"/>
                <a:cs typeface="Calibri"/>
              </a:rPr>
              <a:t>feed</a:t>
            </a:r>
            <a:r>
              <a:rPr sz="1800" spc="70" dirty="0">
                <a:latin typeface="Calibri"/>
                <a:cs typeface="Calibri"/>
              </a:rPr>
              <a:t> </a:t>
            </a:r>
            <a:r>
              <a:rPr sz="1800" dirty="0">
                <a:latin typeface="Calibri"/>
                <a:cs typeface="Calibri"/>
              </a:rPr>
              <a:t>9</a:t>
            </a:r>
            <a:r>
              <a:rPr sz="1800" spc="-45" dirty="0">
                <a:latin typeface="Calibri"/>
                <a:cs typeface="Calibri"/>
              </a:rPr>
              <a:t> </a:t>
            </a:r>
            <a:r>
              <a:rPr sz="1800" spc="25" dirty="0">
                <a:latin typeface="Calibri"/>
                <a:cs typeface="Calibri"/>
              </a:rPr>
              <a:t>billion</a:t>
            </a:r>
            <a:endParaRPr sz="1800">
              <a:latin typeface="Calibri"/>
              <a:cs typeface="Calibri"/>
            </a:endParaRPr>
          </a:p>
        </p:txBody>
      </p:sp>
      <p:sp>
        <p:nvSpPr>
          <p:cNvPr id="13" name="object 13"/>
          <p:cNvSpPr txBox="1"/>
          <p:nvPr/>
        </p:nvSpPr>
        <p:spPr>
          <a:xfrm>
            <a:off x="3876675" y="1852231"/>
            <a:ext cx="4109085" cy="30035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people</a:t>
            </a:r>
            <a:r>
              <a:rPr sz="1800" spc="-95" dirty="0">
                <a:latin typeface="Calibri"/>
                <a:cs typeface="Calibri"/>
              </a:rPr>
              <a:t> </a:t>
            </a:r>
            <a:r>
              <a:rPr sz="1800" b="1" dirty="0">
                <a:latin typeface="Calibri"/>
                <a:cs typeface="Calibri"/>
              </a:rPr>
              <a:t>we</a:t>
            </a:r>
            <a:r>
              <a:rPr sz="1800" b="1" spc="-40" dirty="0">
                <a:latin typeface="Calibri"/>
                <a:cs typeface="Calibri"/>
              </a:rPr>
              <a:t> </a:t>
            </a:r>
            <a:r>
              <a:rPr sz="1800" b="1" spc="-5" dirty="0">
                <a:latin typeface="Calibri"/>
                <a:cs typeface="Calibri"/>
              </a:rPr>
              <a:t>need</a:t>
            </a:r>
            <a:r>
              <a:rPr sz="1800" b="1" spc="-30" dirty="0">
                <a:latin typeface="Calibri"/>
                <a:cs typeface="Calibri"/>
              </a:rPr>
              <a:t> </a:t>
            </a:r>
            <a:r>
              <a:rPr sz="1800" b="1" spc="-15" dirty="0">
                <a:latin typeface="Calibri"/>
                <a:cs typeface="Calibri"/>
              </a:rPr>
              <a:t>to</a:t>
            </a:r>
            <a:r>
              <a:rPr sz="1800" b="1" spc="45" dirty="0">
                <a:latin typeface="Calibri"/>
                <a:cs typeface="Calibri"/>
              </a:rPr>
              <a:t> </a:t>
            </a:r>
            <a:r>
              <a:rPr sz="1800" b="1" spc="5" dirty="0">
                <a:latin typeface="Calibri"/>
                <a:cs typeface="Calibri"/>
              </a:rPr>
              <a:t>produce</a:t>
            </a:r>
            <a:r>
              <a:rPr sz="1800" b="1" spc="-120" dirty="0">
                <a:latin typeface="Calibri"/>
                <a:cs typeface="Calibri"/>
              </a:rPr>
              <a:t> </a:t>
            </a:r>
            <a:r>
              <a:rPr sz="1800" b="1" spc="-10" dirty="0">
                <a:latin typeface="Calibri"/>
                <a:cs typeface="Calibri"/>
              </a:rPr>
              <a:t>55%</a:t>
            </a:r>
            <a:r>
              <a:rPr sz="1800" b="1" dirty="0">
                <a:latin typeface="Calibri"/>
                <a:cs typeface="Calibri"/>
              </a:rPr>
              <a:t> </a:t>
            </a:r>
            <a:r>
              <a:rPr sz="1800" b="1" spc="15" dirty="0">
                <a:latin typeface="Calibri"/>
                <a:cs typeface="Calibri"/>
              </a:rPr>
              <a:t>more</a:t>
            </a:r>
            <a:r>
              <a:rPr sz="1800" b="1" spc="-114" dirty="0">
                <a:latin typeface="Calibri"/>
                <a:cs typeface="Calibri"/>
              </a:rPr>
              <a:t> </a:t>
            </a:r>
            <a:r>
              <a:rPr sz="1800" b="1" spc="5" dirty="0">
                <a:latin typeface="Calibri"/>
                <a:cs typeface="Calibri"/>
              </a:rPr>
              <a:t>food</a:t>
            </a:r>
            <a:endParaRPr sz="1800" dirty="0">
              <a:latin typeface="Calibri"/>
              <a:cs typeface="Calibri"/>
            </a:endParaRPr>
          </a:p>
        </p:txBody>
      </p:sp>
      <p:sp>
        <p:nvSpPr>
          <p:cNvPr id="14" name="object 14"/>
          <p:cNvSpPr txBox="1"/>
          <p:nvPr/>
        </p:nvSpPr>
        <p:spPr>
          <a:xfrm>
            <a:off x="3876675" y="2100262"/>
            <a:ext cx="206248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than</a:t>
            </a:r>
            <a:r>
              <a:rPr sz="1800" spc="-100" dirty="0">
                <a:latin typeface="Calibri"/>
                <a:cs typeface="Calibri"/>
              </a:rPr>
              <a:t> </a:t>
            </a:r>
            <a:r>
              <a:rPr sz="1800" spc="-10" dirty="0">
                <a:latin typeface="Calibri"/>
                <a:cs typeface="Calibri"/>
              </a:rPr>
              <a:t>we</a:t>
            </a:r>
            <a:r>
              <a:rPr sz="1800" spc="30" dirty="0">
                <a:latin typeface="Calibri"/>
                <a:cs typeface="Calibri"/>
              </a:rPr>
              <a:t> </a:t>
            </a:r>
            <a:r>
              <a:rPr sz="1800" spc="10" dirty="0">
                <a:latin typeface="Calibri"/>
                <a:cs typeface="Calibri"/>
              </a:rPr>
              <a:t>do</a:t>
            </a:r>
            <a:r>
              <a:rPr sz="1800" spc="-20" dirty="0">
                <a:latin typeface="Calibri"/>
                <a:cs typeface="Calibri"/>
              </a:rPr>
              <a:t> </a:t>
            </a:r>
            <a:r>
              <a:rPr sz="1800" dirty="0">
                <a:latin typeface="Calibri"/>
                <a:cs typeface="Calibri"/>
              </a:rPr>
              <a:t>right</a:t>
            </a:r>
            <a:r>
              <a:rPr sz="1800" spc="-55" dirty="0">
                <a:latin typeface="Calibri"/>
                <a:cs typeface="Calibri"/>
              </a:rPr>
              <a:t> </a:t>
            </a:r>
            <a:r>
              <a:rPr sz="1800" spc="-30" dirty="0">
                <a:latin typeface="Calibri"/>
                <a:cs typeface="Calibri"/>
              </a:rPr>
              <a:t>now.</a:t>
            </a:r>
            <a:endParaRPr sz="1800">
              <a:latin typeface="Calibri"/>
              <a:cs typeface="Calibri"/>
            </a:endParaRPr>
          </a:p>
        </p:txBody>
      </p:sp>
      <p:sp>
        <p:nvSpPr>
          <p:cNvPr id="15" name="object 15"/>
          <p:cNvSpPr txBox="1"/>
          <p:nvPr/>
        </p:nvSpPr>
        <p:spPr>
          <a:xfrm>
            <a:off x="3647821" y="2424747"/>
            <a:ext cx="4324350" cy="300355"/>
          </a:xfrm>
          <a:prstGeom prst="rect">
            <a:avLst/>
          </a:prstGeom>
        </p:spPr>
        <p:txBody>
          <a:bodyPr vert="horz" wrap="square" lIns="0" tIns="12700" rIns="0" bIns="0" rtlCol="0">
            <a:spAutoFit/>
          </a:bodyPr>
          <a:lstStyle/>
          <a:p>
            <a:pPr marL="241300" indent="-229235">
              <a:lnSpc>
                <a:spcPct val="100000"/>
              </a:lnSpc>
              <a:spcBef>
                <a:spcPts val="100"/>
              </a:spcBef>
              <a:buSzPct val="111111"/>
              <a:buFont typeface="Arial MT"/>
              <a:buChar char="•"/>
              <a:tabLst>
                <a:tab pos="241300" algn="l"/>
                <a:tab pos="241935" algn="l"/>
              </a:tabLst>
            </a:pPr>
            <a:r>
              <a:rPr sz="1800" spc="10" dirty="0">
                <a:latin typeface="Calibri"/>
                <a:cs typeface="Calibri"/>
              </a:rPr>
              <a:t>C</a:t>
            </a:r>
            <a:r>
              <a:rPr sz="1800" spc="20" dirty="0">
                <a:latin typeface="Calibri"/>
                <a:cs typeface="Calibri"/>
              </a:rPr>
              <a:t>o</a:t>
            </a:r>
            <a:r>
              <a:rPr sz="1800" spc="25" dirty="0">
                <a:latin typeface="Calibri"/>
                <a:cs typeface="Calibri"/>
              </a:rPr>
              <a:t>n</a:t>
            </a:r>
            <a:r>
              <a:rPr sz="1800" spc="5" dirty="0">
                <a:latin typeface="Calibri"/>
                <a:cs typeface="Calibri"/>
              </a:rPr>
              <a:t>v</a:t>
            </a:r>
            <a:r>
              <a:rPr sz="1800" dirty="0">
                <a:latin typeface="Calibri"/>
                <a:cs typeface="Calibri"/>
              </a:rPr>
              <a:t>e</a:t>
            </a:r>
            <a:r>
              <a:rPr sz="1800" spc="25" dirty="0">
                <a:latin typeface="Calibri"/>
                <a:cs typeface="Calibri"/>
              </a:rPr>
              <a:t>n</a:t>
            </a:r>
            <a:r>
              <a:rPr sz="1800" dirty="0">
                <a:latin typeface="Calibri"/>
                <a:cs typeface="Calibri"/>
              </a:rPr>
              <a:t>t</a:t>
            </a:r>
            <a:r>
              <a:rPr sz="1800" spc="30" dirty="0">
                <a:latin typeface="Calibri"/>
                <a:cs typeface="Calibri"/>
              </a:rPr>
              <a:t>i</a:t>
            </a:r>
            <a:r>
              <a:rPr sz="1800" spc="20" dirty="0">
                <a:latin typeface="Calibri"/>
                <a:cs typeface="Calibri"/>
              </a:rPr>
              <a:t>o</a:t>
            </a:r>
            <a:r>
              <a:rPr sz="1800" spc="25" dirty="0">
                <a:latin typeface="Calibri"/>
                <a:cs typeface="Calibri"/>
              </a:rPr>
              <a:t>n</a:t>
            </a:r>
            <a:r>
              <a:rPr sz="1800" spc="-40" dirty="0">
                <a:latin typeface="Calibri"/>
                <a:cs typeface="Calibri"/>
              </a:rPr>
              <a:t>a</a:t>
            </a:r>
            <a:r>
              <a:rPr sz="1800" dirty="0">
                <a:latin typeface="Calibri"/>
                <a:cs typeface="Calibri"/>
              </a:rPr>
              <a:t>l</a:t>
            </a:r>
            <a:r>
              <a:rPr sz="1800" spc="-150" dirty="0">
                <a:latin typeface="Calibri"/>
                <a:cs typeface="Calibri"/>
              </a:rPr>
              <a:t> </a:t>
            </a:r>
            <a:r>
              <a:rPr sz="1800" spc="-30" dirty="0">
                <a:latin typeface="Calibri"/>
                <a:cs typeface="Calibri"/>
              </a:rPr>
              <a:t>f</a:t>
            </a:r>
            <a:r>
              <a:rPr sz="1800" spc="30" dirty="0">
                <a:latin typeface="Calibri"/>
                <a:cs typeface="Calibri"/>
              </a:rPr>
              <a:t>a</a:t>
            </a:r>
            <a:r>
              <a:rPr sz="1800" spc="-30" dirty="0">
                <a:latin typeface="Calibri"/>
                <a:cs typeface="Calibri"/>
              </a:rPr>
              <a:t>r</a:t>
            </a:r>
            <a:r>
              <a:rPr sz="1800" spc="-15" dirty="0">
                <a:latin typeface="Calibri"/>
                <a:cs typeface="Calibri"/>
              </a:rPr>
              <a:t>m</a:t>
            </a:r>
            <a:r>
              <a:rPr sz="1800" spc="35" dirty="0">
                <a:latin typeface="Calibri"/>
                <a:cs typeface="Calibri"/>
              </a:rPr>
              <a:t>i</a:t>
            </a:r>
            <a:r>
              <a:rPr sz="1800" spc="25" dirty="0">
                <a:latin typeface="Calibri"/>
                <a:cs typeface="Calibri"/>
              </a:rPr>
              <a:t>n</a:t>
            </a:r>
            <a:r>
              <a:rPr sz="1800" dirty="0">
                <a:latin typeface="Calibri"/>
                <a:cs typeface="Calibri"/>
              </a:rPr>
              <a:t>g</a:t>
            </a:r>
            <a:r>
              <a:rPr sz="1800" spc="-135" dirty="0">
                <a:latin typeface="Calibri"/>
                <a:cs typeface="Calibri"/>
              </a:rPr>
              <a:t> </a:t>
            </a:r>
            <a:r>
              <a:rPr sz="1800" spc="35" dirty="0">
                <a:latin typeface="Calibri"/>
                <a:cs typeface="Calibri"/>
              </a:rPr>
              <a:t>i</a:t>
            </a:r>
            <a:r>
              <a:rPr sz="1800" dirty="0">
                <a:latin typeface="Calibri"/>
                <a:cs typeface="Calibri"/>
              </a:rPr>
              <a:t>s</a:t>
            </a:r>
            <a:r>
              <a:rPr sz="1800" spc="-65" dirty="0">
                <a:latin typeface="Calibri"/>
                <a:cs typeface="Calibri"/>
              </a:rPr>
              <a:t> </a:t>
            </a:r>
            <a:r>
              <a:rPr sz="1800" spc="25" dirty="0">
                <a:latin typeface="Calibri"/>
                <a:cs typeface="Calibri"/>
              </a:rPr>
              <a:t>n</a:t>
            </a:r>
            <a:r>
              <a:rPr sz="1800" spc="20" dirty="0">
                <a:latin typeface="Calibri"/>
                <a:cs typeface="Calibri"/>
              </a:rPr>
              <a:t>o</a:t>
            </a:r>
            <a:r>
              <a:rPr sz="1800" dirty="0">
                <a:latin typeface="Calibri"/>
                <a:cs typeface="Calibri"/>
              </a:rPr>
              <a:t>t</a:t>
            </a:r>
            <a:r>
              <a:rPr sz="1800" spc="-40" dirty="0">
                <a:latin typeface="Calibri"/>
                <a:cs typeface="Calibri"/>
              </a:rPr>
              <a:t> </a:t>
            </a:r>
            <a:r>
              <a:rPr sz="1800" dirty="0">
                <a:latin typeface="Calibri"/>
                <a:cs typeface="Calibri"/>
              </a:rPr>
              <a:t>a </a:t>
            </a:r>
            <a:r>
              <a:rPr sz="1800" spc="-30" dirty="0">
                <a:latin typeface="Calibri"/>
                <a:cs typeface="Calibri"/>
              </a:rPr>
              <a:t>r</a:t>
            </a:r>
            <a:r>
              <a:rPr sz="1800" spc="35" dirty="0">
                <a:latin typeface="Calibri"/>
                <a:cs typeface="Calibri"/>
              </a:rPr>
              <a:t>i</a:t>
            </a:r>
            <a:r>
              <a:rPr sz="1800" spc="-25" dirty="0">
                <a:latin typeface="Calibri"/>
                <a:cs typeface="Calibri"/>
              </a:rPr>
              <a:t>g</a:t>
            </a:r>
            <a:r>
              <a:rPr sz="1800" spc="25" dirty="0">
                <a:latin typeface="Calibri"/>
                <a:cs typeface="Calibri"/>
              </a:rPr>
              <a:t>h</a:t>
            </a:r>
            <a:r>
              <a:rPr sz="1800" dirty="0">
                <a:latin typeface="Calibri"/>
                <a:cs typeface="Calibri"/>
              </a:rPr>
              <a:t>t</a:t>
            </a:r>
            <a:r>
              <a:rPr sz="1800" spc="-40" dirty="0">
                <a:latin typeface="Calibri"/>
                <a:cs typeface="Calibri"/>
              </a:rPr>
              <a:t> </a:t>
            </a:r>
            <a:r>
              <a:rPr sz="1800" spc="-15" dirty="0">
                <a:latin typeface="Calibri"/>
                <a:cs typeface="Calibri"/>
              </a:rPr>
              <a:t>w</a:t>
            </a:r>
            <a:r>
              <a:rPr sz="1800" spc="30" dirty="0">
                <a:latin typeface="Calibri"/>
                <a:cs typeface="Calibri"/>
              </a:rPr>
              <a:t>a</a:t>
            </a:r>
            <a:r>
              <a:rPr sz="1800" dirty="0">
                <a:latin typeface="Calibri"/>
                <a:cs typeface="Calibri"/>
              </a:rPr>
              <a:t>y</a:t>
            </a:r>
            <a:r>
              <a:rPr sz="1800" spc="-25" dirty="0">
                <a:latin typeface="Calibri"/>
                <a:cs typeface="Calibri"/>
              </a:rPr>
              <a:t> </a:t>
            </a:r>
            <a:r>
              <a:rPr sz="1800" spc="35" dirty="0">
                <a:latin typeface="Calibri"/>
                <a:cs typeface="Calibri"/>
              </a:rPr>
              <a:t>i</a:t>
            </a:r>
            <a:r>
              <a:rPr sz="1800" dirty="0">
                <a:latin typeface="Calibri"/>
                <a:cs typeface="Calibri"/>
              </a:rPr>
              <a:t>s</a:t>
            </a:r>
            <a:r>
              <a:rPr sz="1800" spc="-65" dirty="0">
                <a:latin typeface="Calibri"/>
                <a:cs typeface="Calibri"/>
              </a:rPr>
              <a:t> </a:t>
            </a:r>
            <a:r>
              <a:rPr sz="1800" dirty="0">
                <a:latin typeface="Calibri"/>
                <a:cs typeface="Calibri"/>
              </a:rPr>
              <a:t>to</a:t>
            </a:r>
            <a:endParaRPr sz="1800">
              <a:latin typeface="Calibri"/>
              <a:cs typeface="Calibri"/>
            </a:endParaRPr>
          </a:p>
        </p:txBody>
      </p:sp>
      <p:sp>
        <p:nvSpPr>
          <p:cNvPr id="16" name="object 16"/>
          <p:cNvSpPr txBox="1"/>
          <p:nvPr/>
        </p:nvSpPr>
        <p:spPr>
          <a:xfrm>
            <a:off x="3876675" y="2672460"/>
            <a:ext cx="3218815" cy="300990"/>
          </a:xfrm>
          <a:prstGeom prst="rect">
            <a:avLst/>
          </a:prstGeom>
        </p:spPr>
        <p:txBody>
          <a:bodyPr vert="horz" wrap="square" lIns="0" tIns="13335" rIns="0" bIns="0" rtlCol="0">
            <a:spAutoFit/>
          </a:bodyPr>
          <a:lstStyle/>
          <a:p>
            <a:pPr marL="12700">
              <a:lnSpc>
                <a:spcPct val="100000"/>
              </a:lnSpc>
              <a:spcBef>
                <a:spcPts val="105"/>
              </a:spcBef>
            </a:pPr>
            <a:r>
              <a:rPr sz="1800" spc="20" dirty="0">
                <a:latin typeface="Calibri"/>
                <a:cs typeface="Calibri"/>
              </a:rPr>
              <a:t>d</a:t>
            </a:r>
            <a:r>
              <a:rPr sz="1800" dirty="0">
                <a:latin typeface="Calibri"/>
                <a:cs typeface="Calibri"/>
              </a:rPr>
              <a:t>o</a:t>
            </a:r>
            <a:r>
              <a:rPr sz="1800" spc="-15" dirty="0">
                <a:latin typeface="Calibri"/>
                <a:cs typeface="Calibri"/>
              </a:rPr>
              <a:t> </a:t>
            </a:r>
            <a:r>
              <a:rPr sz="1800" spc="30" dirty="0">
                <a:latin typeface="Calibri"/>
                <a:cs typeface="Calibri"/>
              </a:rPr>
              <a:t>i</a:t>
            </a:r>
            <a:r>
              <a:rPr sz="1800" dirty="0">
                <a:latin typeface="Calibri"/>
                <a:cs typeface="Calibri"/>
              </a:rPr>
              <a:t>t</a:t>
            </a:r>
            <a:r>
              <a:rPr sz="1800" spc="-30" dirty="0">
                <a:latin typeface="Calibri"/>
                <a:cs typeface="Calibri"/>
              </a:rPr>
              <a:t> </a:t>
            </a:r>
            <a:r>
              <a:rPr sz="1800" b="1" spc="30" dirty="0">
                <a:latin typeface="Calibri"/>
                <a:cs typeface="Calibri"/>
              </a:rPr>
              <a:t>s</a:t>
            </a:r>
            <a:r>
              <a:rPr sz="1800" b="1" spc="5" dirty="0">
                <a:latin typeface="Calibri"/>
                <a:cs typeface="Calibri"/>
              </a:rPr>
              <a:t>u</a:t>
            </a:r>
            <a:r>
              <a:rPr sz="1800" b="1" spc="30" dirty="0">
                <a:latin typeface="Calibri"/>
                <a:cs typeface="Calibri"/>
              </a:rPr>
              <a:t>s</a:t>
            </a:r>
            <a:r>
              <a:rPr sz="1800" b="1" spc="-25" dirty="0">
                <a:latin typeface="Calibri"/>
                <a:cs typeface="Calibri"/>
              </a:rPr>
              <a:t>t</a:t>
            </a:r>
            <a:r>
              <a:rPr sz="1800" b="1" spc="5" dirty="0">
                <a:latin typeface="Calibri"/>
                <a:cs typeface="Calibri"/>
              </a:rPr>
              <a:t>a</a:t>
            </a:r>
            <a:r>
              <a:rPr sz="1800" b="1" dirty="0">
                <a:latin typeface="Calibri"/>
                <a:cs typeface="Calibri"/>
              </a:rPr>
              <a:t>i</a:t>
            </a:r>
            <a:r>
              <a:rPr sz="1800" b="1" spc="5" dirty="0">
                <a:latin typeface="Calibri"/>
                <a:cs typeface="Calibri"/>
              </a:rPr>
              <a:t>nab</a:t>
            </a:r>
            <a:r>
              <a:rPr sz="1800" b="1" dirty="0">
                <a:latin typeface="Calibri"/>
                <a:cs typeface="Calibri"/>
              </a:rPr>
              <a:t>ly</a:t>
            </a:r>
            <a:r>
              <a:rPr sz="1800" b="1" spc="-210" dirty="0">
                <a:latin typeface="Calibri"/>
                <a:cs typeface="Calibri"/>
              </a:rPr>
              <a:t> </a:t>
            </a:r>
            <a:r>
              <a:rPr sz="1800" b="1" spc="5" dirty="0">
                <a:latin typeface="Calibri"/>
                <a:cs typeface="Calibri"/>
              </a:rPr>
              <a:t>b</a:t>
            </a:r>
            <a:r>
              <a:rPr sz="1800" b="1" dirty="0">
                <a:latin typeface="Calibri"/>
                <a:cs typeface="Calibri"/>
              </a:rPr>
              <a:t>y</a:t>
            </a:r>
            <a:r>
              <a:rPr sz="1800" b="1" spc="10" dirty="0">
                <a:latin typeface="Calibri"/>
                <a:cs typeface="Calibri"/>
              </a:rPr>
              <a:t> </a:t>
            </a:r>
            <a:r>
              <a:rPr sz="1800" b="1" spc="5" dirty="0">
                <a:latin typeface="Calibri"/>
                <a:cs typeface="Calibri"/>
              </a:rPr>
              <a:t>a</a:t>
            </a:r>
            <a:r>
              <a:rPr sz="1800" b="1" spc="-5" dirty="0">
                <a:latin typeface="Calibri"/>
                <a:cs typeface="Calibri"/>
              </a:rPr>
              <a:t>cco</a:t>
            </a:r>
            <a:r>
              <a:rPr sz="1800" b="1" spc="5" dirty="0">
                <a:latin typeface="Calibri"/>
                <a:cs typeface="Calibri"/>
              </a:rPr>
              <a:t>un</a:t>
            </a:r>
            <a:r>
              <a:rPr sz="1800" b="1" spc="-25" dirty="0">
                <a:latin typeface="Calibri"/>
                <a:cs typeface="Calibri"/>
              </a:rPr>
              <a:t>t</a:t>
            </a:r>
            <a:r>
              <a:rPr sz="1800" b="1" dirty="0">
                <a:latin typeface="Calibri"/>
                <a:cs typeface="Calibri"/>
              </a:rPr>
              <a:t>i</a:t>
            </a:r>
            <a:r>
              <a:rPr sz="1800" b="1" spc="5" dirty="0">
                <a:latin typeface="Calibri"/>
                <a:cs typeface="Calibri"/>
              </a:rPr>
              <a:t>n</a:t>
            </a:r>
            <a:r>
              <a:rPr sz="1800" b="1" dirty="0">
                <a:latin typeface="Calibri"/>
                <a:cs typeface="Calibri"/>
              </a:rPr>
              <a:t>g</a:t>
            </a:r>
            <a:r>
              <a:rPr sz="1800" b="1" spc="-65" dirty="0">
                <a:latin typeface="Calibri"/>
                <a:cs typeface="Calibri"/>
              </a:rPr>
              <a:t> </a:t>
            </a:r>
            <a:r>
              <a:rPr sz="1800" b="1" spc="5" dirty="0">
                <a:latin typeface="Calibri"/>
                <a:cs typeface="Calibri"/>
              </a:rPr>
              <a:t>a</a:t>
            </a:r>
            <a:r>
              <a:rPr sz="1800" b="1" dirty="0">
                <a:latin typeface="Calibri"/>
                <a:cs typeface="Calibri"/>
              </a:rPr>
              <a:t>ll</a:t>
            </a:r>
            <a:endParaRPr sz="1800">
              <a:latin typeface="Calibri"/>
              <a:cs typeface="Calibri"/>
            </a:endParaRPr>
          </a:p>
        </p:txBody>
      </p:sp>
      <p:sp>
        <p:nvSpPr>
          <p:cNvPr id="17" name="object 17"/>
          <p:cNvSpPr txBox="1"/>
          <p:nvPr/>
        </p:nvSpPr>
        <p:spPr>
          <a:xfrm>
            <a:off x="3876675" y="2921063"/>
            <a:ext cx="408622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environmental</a:t>
            </a:r>
            <a:r>
              <a:rPr sz="1800" b="1" spc="-180" dirty="0">
                <a:latin typeface="Calibri"/>
                <a:cs typeface="Calibri"/>
              </a:rPr>
              <a:t> </a:t>
            </a:r>
            <a:r>
              <a:rPr sz="1800" b="1" dirty="0">
                <a:latin typeface="Calibri"/>
                <a:cs typeface="Calibri"/>
              </a:rPr>
              <a:t>and</a:t>
            </a:r>
            <a:r>
              <a:rPr sz="1800" b="1" spc="10" dirty="0">
                <a:latin typeface="Calibri"/>
                <a:cs typeface="Calibri"/>
              </a:rPr>
              <a:t> </a:t>
            </a:r>
            <a:r>
              <a:rPr sz="1800" b="1" dirty="0">
                <a:latin typeface="Calibri"/>
                <a:cs typeface="Calibri"/>
              </a:rPr>
              <a:t>economical</a:t>
            </a:r>
            <a:r>
              <a:rPr sz="1800" b="1" spc="-80" dirty="0">
                <a:latin typeface="Calibri"/>
                <a:cs typeface="Calibri"/>
              </a:rPr>
              <a:t> </a:t>
            </a:r>
            <a:r>
              <a:rPr sz="1800" b="1" spc="5" dirty="0">
                <a:latin typeface="Calibri"/>
                <a:cs typeface="Calibri"/>
              </a:rPr>
              <a:t>factors.</a:t>
            </a:r>
            <a:r>
              <a:rPr sz="1800" spc="5" dirty="0">
                <a:latin typeface="Calibri"/>
                <a:cs typeface="Calibri"/>
              </a:rPr>
              <a:t>The</a:t>
            </a:r>
            <a:endParaRPr sz="1800">
              <a:latin typeface="Calibri"/>
              <a:cs typeface="Calibri"/>
            </a:endParaRPr>
          </a:p>
        </p:txBody>
      </p:sp>
      <p:sp>
        <p:nvSpPr>
          <p:cNvPr id="18" name="object 18"/>
          <p:cNvSpPr txBox="1"/>
          <p:nvPr/>
        </p:nvSpPr>
        <p:spPr>
          <a:xfrm>
            <a:off x="3876675" y="3168650"/>
            <a:ext cx="4055745" cy="1045210"/>
          </a:xfrm>
          <a:prstGeom prst="rect">
            <a:avLst/>
          </a:prstGeom>
        </p:spPr>
        <p:txBody>
          <a:bodyPr vert="horz" wrap="square" lIns="0" tIns="39370" rIns="0" bIns="0" rtlCol="0">
            <a:spAutoFit/>
          </a:bodyPr>
          <a:lstStyle/>
          <a:p>
            <a:pPr marL="12700" marR="5080">
              <a:lnSpc>
                <a:spcPct val="90500"/>
              </a:lnSpc>
              <a:spcBef>
                <a:spcPts val="310"/>
              </a:spcBef>
            </a:pPr>
            <a:r>
              <a:rPr sz="1800" spc="-5" dirty="0">
                <a:latin typeface="Calibri"/>
                <a:cs typeface="Calibri"/>
              </a:rPr>
              <a:t>best </a:t>
            </a:r>
            <a:r>
              <a:rPr sz="1800" spc="5" dirty="0">
                <a:latin typeface="Calibri"/>
                <a:cs typeface="Calibri"/>
              </a:rPr>
              <a:t>way </a:t>
            </a:r>
            <a:r>
              <a:rPr sz="1800" dirty="0">
                <a:latin typeface="Calibri"/>
                <a:cs typeface="Calibri"/>
              </a:rPr>
              <a:t>to </a:t>
            </a:r>
            <a:r>
              <a:rPr sz="1800" spc="-10" dirty="0">
                <a:latin typeface="Calibri"/>
                <a:cs typeface="Calibri"/>
              </a:rPr>
              <a:t>farm </a:t>
            </a:r>
            <a:r>
              <a:rPr sz="1800" spc="15" dirty="0">
                <a:latin typeface="Calibri"/>
                <a:cs typeface="Calibri"/>
              </a:rPr>
              <a:t>is </a:t>
            </a:r>
            <a:r>
              <a:rPr sz="1800" dirty="0">
                <a:latin typeface="Calibri"/>
                <a:cs typeface="Calibri"/>
              </a:rPr>
              <a:t>to </a:t>
            </a:r>
            <a:r>
              <a:rPr sz="1800" spc="-10" dirty="0">
                <a:latin typeface="Calibri"/>
                <a:cs typeface="Calibri"/>
              </a:rPr>
              <a:t>switch </a:t>
            </a:r>
            <a:r>
              <a:rPr sz="1800" dirty="0">
                <a:latin typeface="Calibri"/>
                <a:cs typeface="Calibri"/>
              </a:rPr>
              <a:t>to </a:t>
            </a:r>
            <a:r>
              <a:rPr sz="1800" spc="5" dirty="0">
                <a:latin typeface="Calibri"/>
                <a:cs typeface="Calibri"/>
              </a:rPr>
              <a:t>hydroponic </a:t>
            </a:r>
            <a:r>
              <a:rPr sz="1800" spc="-395" dirty="0">
                <a:latin typeface="Calibri"/>
                <a:cs typeface="Calibri"/>
              </a:rPr>
              <a:t> </a:t>
            </a:r>
            <a:r>
              <a:rPr sz="1800" spc="-30" dirty="0">
                <a:latin typeface="Calibri"/>
                <a:cs typeface="Calibri"/>
              </a:rPr>
              <a:t>f</a:t>
            </a:r>
            <a:r>
              <a:rPr sz="1800" spc="30" dirty="0">
                <a:latin typeface="Calibri"/>
                <a:cs typeface="Calibri"/>
              </a:rPr>
              <a:t>a</a:t>
            </a:r>
            <a:r>
              <a:rPr sz="1800" spc="-30" dirty="0">
                <a:latin typeface="Calibri"/>
                <a:cs typeface="Calibri"/>
              </a:rPr>
              <a:t>r</a:t>
            </a:r>
            <a:r>
              <a:rPr sz="1800" spc="-15" dirty="0">
                <a:latin typeface="Calibri"/>
                <a:cs typeface="Calibri"/>
              </a:rPr>
              <a:t>m</a:t>
            </a:r>
            <a:r>
              <a:rPr sz="1800" spc="35" dirty="0">
                <a:latin typeface="Calibri"/>
                <a:cs typeface="Calibri"/>
              </a:rPr>
              <a:t>i</a:t>
            </a:r>
            <a:r>
              <a:rPr sz="1800" spc="25" dirty="0">
                <a:latin typeface="Calibri"/>
                <a:cs typeface="Calibri"/>
              </a:rPr>
              <a:t>n</a:t>
            </a:r>
            <a:r>
              <a:rPr sz="1800" dirty="0">
                <a:latin typeface="Calibri"/>
                <a:cs typeface="Calibri"/>
              </a:rPr>
              <a:t>g</a:t>
            </a:r>
            <a:r>
              <a:rPr sz="1800" spc="-55" dirty="0">
                <a:latin typeface="Calibri"/>
                <a:cs typeface="Calibri"/>
              </a:rPr>
              <a:t> </a:t>
            </a:r>
            <a:r>
              <a:rPr sz="1800" spc="-35" dirty="0">
                <a:latin typeface="Calibri"/>
                <a:cs typeface="Calibri"/>
              </a:rPr>
              <a:t>s</a:t>
            </a:r>
            <a:r>
              <a:rPr sz="1800" spc="5" dirty="0">
                <a:latin typeface="Calibri"/>
                <a:cs typeface="Calibri"/>
              </a:rPr>
              <a:t>y</a:t>
            </a:r>
            <a:r>
              <a:rPr sz="1800" spc="-35" dirty="0">
                <a:latin typeface="Calibri"/>
                <a:cs typeface="Calibri"/>
              </a:rPr>
              <a:t>s</a:t>
            </a:r>
            <a:r>
              <a:rPr sz="1800" dirty="0">
                <a:latin typeface="Calibri"/>
                <a:cs typeface="Calibri"/>
              </a:rPr>
              <a:t>te</a:t>
            </a:r>
            <a:r>
              <a:rPr sz="1800" spc="-20" dirty="0">
                <a:latin typeface="Calibri"/>
                <a:cs typeface="Calibri"/>
              </a:rPr>
              <a:t>m</a:t>
            </a:r>
            <a:r>
              <a:rPr sz="1800" dirty="0">
                <a:latin typeface="Calibri"/>
                <a:cs typeface="Calibri"/>
              </a:rPr>
              <a:t>s</a:t>
            </a:r>
            <a:r>
              <a:rPr sz="1800" spc="-65" dirty="0">
                <a:latin typeface="Calibri"/>
                <a:cs typeface="Calibri"/>
              </a:rPr>
              <a:t> </a:t>
            </a:r>
            <a:r>
              <a:rPr sz="1800" spc="-15" dirty="0">
                <a:latin typeface="Calibri"/>
                <a:cs typeface="Calibri"/>
              </a:rPr>
              <a:t>w</a:t>
            </a:r>
            <a:r>
              <a:rPr sz="1800" spc="25" dirty="0">
                <a:latin typeface="Calibri"/>
                <a:cs typeface="Calibri"/>
              </a:rPr>
              <a:t>h</a:t>
            </a:r>
            <a:r>
              <a:rPr sz="1800" spc="35" dirty="0">
                <a:latin typeface="Calibri"/>
                <a:cs typeface="Calibri"/>
              </a:rPr>
              <a:t>i</a:t>
            </a:r>
            <a:r>
              <a:rPr sz="1800" spc="-15" dirty="0">
                <a:latin typeface="Calibri"/>
                <a:cs typeface="Calibri"/>
              </a:rPr>
              <a:t>c</a:t>
            </a:r>
            <a:r>
              <a:rPr sz="1800" dirty="0">
                <a:latin typeface="Calibri"/>
                <a:cs typeface="Calibri"/>
              </a:rPr>
              <a:t>h</a:t>
            </a:r>
            <a:r>
              <a:rPr sz="1800" spc="-10" dirty="0">
                <a:latin typeface="Calibri"/>
                <a:cs typeface="Calibri"/>
              </a:rPr>
              <a:t> </a:t>
            </a:r>
            <a:r>
              <a:rPr sz="1800" spc="30" dirty="0">
                <a:latin typeface="Calibri"/>
                <a:cs typeface="Calibri"/>
              </a:rPr>
              <a:t>a</a:t>
            </a:r>
            <a:r>
              <a:rPr sz="1800" spc="-30" dirty="0">
                <a:latin typeface="Calibri"/>
                <a:cs typeface="Calibri"/>
              </a:rPr>
              <a:t>r</a:t>
            </a:r>
            <a:r>
              <a:rPr sz="1800" dirty="0">
                <a:latin typeface="Calibri"/>
                <a:cs typeface="Calibri"/>
              </a:rPr>
              <a:t>e</a:t>
            </a:r>
            <a:r>
              <a:rPr sz="1800" spc="-30" dirty="0">
                <a:latin typeface="Calibri"/>
                <a:cs typeface="Calibri"/>
              </a:rPr>
              <a:t> </a:t>
            </a:r>
            <a:r>
              <a:rPr sz="1800" spc="25" dirty="0">
                <a:latin typeface="Calibri"/>
                <a:cs typeface="Calibri"/>
              </a:rPr>
              <a:t>qu</a:t>
            </a:r>
            <a:r>
              <a:rPr sz="1800" spc="35" dirty="0">
                <a:latin typeface="Calibri"/>
                <a:cs typeface="Calibri"/>
              </a:rPr>
              <a:t>i</a:t>
            </a:r>
            <a:r>
              <a:rPr sz="1800" dirty="0">
                <a:latin typeface="Calibri"/>
                <a:cs typeface="Calibri"/>
              </a:rPr>
              <a:t>te</a:t>
            </a:r>
            <a:r>
              <a:rPr sz="1800" spc="-110" dirty="0">
                <a:latin typeface="Calibri"/>
                <a:cs typeface="Calibri"/>
              </a:rPr>
              <a:t> </a:t>
            </a:r>
            <a:r>
              <a:rPr sz="1800" spc="-15" dirty="0">
                <a:latin typeface="Calibri"/>
                <a:cs typeface="Calibri"/>
              </a:rPr>
              <a:t>m</a:t>
            </a:r>
            <a:r>
              <a:rPr sz="1800" spc="20" dirty="0">
                <a:latin typeface="Calibri"/>
                <a:cs typeface="Calibri"/>
              </a:rPr>
              <a:t>o</a:t>
            </a:r>
            <a:r>
              <a:rPr sz="1800" spc="-30" dirty="0">
                <a:latin typeface="Calibri"/>
                <a:cs typeface="Calibri"/>
              </a:rPr>
              <a:t>r</a:t>
            </a:r>
            <a:r>
              <a:rPr sz="1800" dirty="0">
                <a:latin typeface="Calibri"/>
                <a:cs typeface="Calibri"/>
              </a:rPr>
              <a:t>e  efficient</a:t>
            </a:r>
            <a:r>
              <a:rPr sz="1800" spc="-114" dirty="0">
                <a:latin typeface="Calibri"/>
                <a:cs typeface="Calibri"/>
              </a:rPr>
              <a:t> </a:t>
            </a:r>
            <a:r>
              <a:rPr sz="1800" spc="15" dirty="0">
                <a:latin typeface="Calibri"/>
                <a:cs typeface="Calibri"/>
              </a:rPr>
              <a:t>and</a:t>
            </a:r>
            <a:r>
              <a:rPr sz="1800" spc="-5" dirty="0">
                <a:latin typeface="Calibri"/>
                <a:cs typeface="Calibri"/>
              </a:rPr>
              <a:t> </a:t>
            </a:r>
            <a:r>
              <a:rPr sz="1800" spc="10" dirty="0">
                <a:latin typeface="Calibri"/>
                <a:cs typeface="Calibri"/>
              </a:rPr>
              <a:t>economical</a:t>
            </a:r>
            <a:r>
              <a:rPr sz="1800" spc="-150" dirty="0">
                <a:latin typeface="Calibri"/>
                <a:cs typeface="Calibri"/>
              </a:rPr>
              <a:t> </a:t>
            </a:r>
            <a:r>
              <a:rPr sz="1800" spc="10" dirty="0">
                <a:latin typeface="Calibri"/>
                <a:cs typeface="Calibri"/>
              </a:rPr>
              <a:t>than</a:t>
            </a:r>
            <a:r>
              <a:rPr sz="1800" spc="-80" dirty="0">
                <a:latin typeface="Calibri"/>
                <a:cs typeface="Calibri"/>
              </a:rPr>
              <a:t> </a:t>
            </a:r>
            <a:r>
              <a:rPr sz="1800" spc="5" dirty="0">
                <a:latin typeface="Calibri"/>
                <a:cs typeface="Calibri"/>
              </a:rPr>
              <a:t>conventional </a:t>
            </a:r>
            <a:r>
              <a:rPr sz="1800" spc="-395" dirty="0">
                <a:latin typeface="Calibri"/>
                <a:cs typeface="Calibri"/>
              </a:rPr>
              <a:t> </a:t>
            </a:r>
            <a:r>
              <a:rPr sz="1800" dirty="0">
                <a:latin typeface="Calibri"/>
                <a:cs typeface="Calibri"/>
              </a:rPr>
              <a:t>farming</a:t>
            </a:r>
            <a:r>
              <a:rPr sz="1800" spc="-60" dirty="0">
                <a:latin typeface="Calibri"/>
                <a:cs typeface="Calibri"/>
              </a:rPr>
              <a:t> </a:t>
            </a:r>
            <a:r>
              <a:rPr sz="1800" dirty="0">
                <a:latin typeface="Calibri"/>
                <a:cs typeface="Calibri"/>
              </a:rPr>
              <a:t>.</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1000"/>
                                        <p:tgtEl>
                                          <p:spTgt spid="9"/>
                                        </p:tgtEl>
                                      </p:cBhvr>
                                    </p:animEffect>
                                    <p:anim calcmode="lin" valueType="num">
                                      <p:cBhvr>
                                        <p:cTn id="67" dur="1000" fill="hold"/>
                                        <p:tgtEl>
                                          <p:spTgt spid="9"/>
                                        </p:tgtEl>
                                        <p:attrNameLst>
                                          <p:attrName>ppt_x</p:attrName>
                                        </p:attrNameLst>
                                      </p:cBhvr>
                                      <p:tavLst>
                                        <p:tav tm="0">
                                          <p:val>
                                            <p:strVal val="#ppt_x"/>
                                          </p:val>
                                        </p:tav>
                                        <p:tav tm="100000">
                                          <p:val>
                                            <p:strVal val="#ppt_x"/>
                                          </p:val>
                                        </p:tav>
                                      </p:tavLst>
                                    </p:anim>
                                    <p:anim calcmode="lin" valueType="num">
                                      <p:cBhvr>
                                        <p:cTn id="68" dur="1000" fill="hold"/>
                                        <p:tgtEl>
                                          <p:spTgt spid="9"/>
                                        </p:tgtEl>
                                        <p:attrNameLst>
                                          <p:attrName>ppt_y</p:attrName>
                                        </p:attrNameLst>
                                      </p:cBhvr>
                                      <p:tavLst>
                                        <p:tav tm="0">
                                          <p:val>
                                            <p:strVal val="#ppt_y+.1"/>
                                          </p:val>
                                        </p:tav>
                                        <p:tav tm="100000">
                                          <p:val>
                                            <p:strVal val="#ppt_y"/>
                                          </p:val>
                                        </p:tav>
                                      </p:tavLst>
                                    </p:anim>
                                  </p:childTnLst>
                                </p:cTn>
                              </p:par>
                              <p:par>
                                <p:cTn id="69" presetID="10" presetClass="entr" presetSubtype="0" fill="hold" nodeType="withEffect">
                                  <p:stCondLst>
                                    <p:cond delay="0"/>
                                  </p:stCondLst>
                                  <p:iterate type="lt">
                                    <p:tmPct val="0"/>
                                  </p:iterate>
                                  <p:childTnLst>
                                    <p:set>
                                      <p:cBhvr>
                                        <p:cTn id="70" dur="1" fill="hold">
                                          <p:stCondLst>
                                            <p:cond delay="0"/>
                                          </p:stCondLst>
                                        </p:cTn>
                                        <p:tgtEl>
                                          <p:spTgt spid="5"/>
                                        </p:tgtEl>
                                        <p:attrNameLst>
                                          <p:attrName>style.visibility</p:attrName>
                                        </p:attrNameLst>
                                      </p:cBhvr>
                                      <p:to>
                                        <p:strVal val="visible"/>
                                      </p:to>
                                    </p:set>
                                    <p:animEffect transition="in" filter="fade">
                                      <p:cBhvr>
                                        <p:cTn id="71" dur="750"/>
                                        <p:tgtEl>
                                          <p:spTgt spid="5"/>
                                        </p:tgtEl>
                                      </p:cBhvr>
                                    </p:animEffect>
                                  </p:childTnLst>
                                </p:cTn>
                              </p:par>
                              <p:par>
                                <p:cTn id="72" presetID="18" presetClass="emph" presetSubtype="0" fill="hold" grpId="0" nodeType="withEffect">
                                  <p:stCondLst>
                                    <p:cond delay="500"/>
                                  </p:stCondLst>
                                  <p:iterate type="lt">
                                    <p:tmPct val="4000"/>
                                  </p:iterate>
                                  <p:childTnLst>
                                    <p:set>
                                      <p:cBhvr override="childStyle">
                                        <p:cTn id="73"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P spid="9" grpId="0"/>
      <p:bldP spid="10" grpId="0"/>
      <p:bldP spid="11" grpId="0"/>
      <p:bldP spid="12" grpId="0"/>
      <p:bldP spid="13" grpId="0"/>
      <p:bldP spid="14" grpId="0"/>
      <p:bldP spid="15"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025" y="352488"/>
            <a:ext cx="4332605" cy="701040"/>
          </a:xfrm>
          <a:prstGeom prst="rect">
            <a:avLst/>
          </a:prstGeom>
        </p:spPr>
        <p:txBody>
          <a:bodyPr vert="horz" wrap="square" lIns="0" tIns="16510" rIns="0" bIns="0" rtlCol="0">
            <a:spAutoFit/>
          </a:bodyPr>
          <a:lstStyle/>
          <a:p>
            <a:pPr marL="12700">
              <a:lnSpc>
                <a:spcPct val="100000"/>
              </a:lnSpc>
              <a:spcBef>
                <a:spcPts val="130"/>
              </a:spcBef>
            </a:pPr>
            <a:r>
              <a:rPr sz="4400" spc="5" dirty="0"/>
              <a:t>Hydroponic</a:t>
            </a:r>
            <a:r>
              <a:rPr sz="4400" spc="-240" dirty="0"/>
              <a:t> </a:t>
            </a:r>
            <a:r>
              <a:rPr sz="4400" spc="-40" dirty="0"/>
              <a:t>System</a:t>
            </a:r>
            <a:endParaRPr sz="4400" dirty="0"/>
          </a:p>
        </p:txBody>
      </p:sp>
      <p:grpSp>
        <p:nvGrpSpPr>
          <p:cNvPr id="3" name="object 3"/>
          <p:cNvGrpSpPr/>
          <p:nvPr/>
        </p:nvGrpSpPr>
        <p:grpSpPr>
          <a:xfrm>
            <a:off x="360362" y="2900807"/>
            <a:ext cx="7722870" cy="1863725"/>
            <a:chOff x="360362" y="2900807"/>
            <a:chExt cx="7722870" cy="1863725"/>
          </a:xfrm>
        </p:grpSpPr>
        <p:sp>
          <p:nvSpPr>
            <p:cNvPr id="4" name="object 4"/>
            <p:cNvSpPr/>
            <p:nvPr/>
          </p:nvSpPr>
          <p:spPr>
            <a:xfrm>
              <a:off x="423862" y="3171825"/>
              <a:ext cx="1529080" cy="1529080"/>
            </a:xfrm>
            <a:custGeom>
              <a:avLst/>
              <a:gdLst/>
              <a:ahLst/>
              <a:cxnLst/>
              <a:rect l="l" t="t" r="r" b="b"/>
              <a:pathLst>
                <a:path w="1529080" h="1529079">
                  <a:moveTo>
                    <a:pt x="0" y="0"/>
                  </a:moveTo>
                  <a:lnTo>
                    <a:pt x="755" y="48529"/>
                  </a:lnTo>
                  <a:lnTo>
                    <a:pt x="3007" y="96680"/>
                  </a:lnTo>
                  <a:lnTo>
                    <a:pt x="6733" y="144433"/>
                  </a:lnTo>
                  <a:lnTo>
                    <a:pt x="11911" y="191764"/>
                  </a:lnTo>
                  <a:lnTo>
                    <a:pt x="18518" y="238650"/>
                  </a:lnTo>
                  <a:lnTo>
                    <a:pt x="26531" y="285070"/>
                  </a:lnTo>
                  <a:lnTo>
                    <a:pt x="35929" y="331000"/>
                  </a:lnTo>
                  <a:lnTo>
                    <a:pt x="46690" y="376420"/>
                  </a:lnTo>
                  <a:lnTo>
                    <a:pt x="58789" y="421305"/>
                  </a:lnTo>
                  <a:lnTo>
                    <a:pt x="72206" y="465634"/>
                  </a:lnTo>
                  <a:lnTo>
                    <a:pt x="86919" y="509385"/>
                  </a:lnTo>
                  <a:lnTo>
                    <a:pt x="102903" y="552535"/>
                  </a:lnTo>
                  <a:lnTo>
                    <a:pt x="120138" y="595061"/>
                  </a:lnTo>
                  <a:lnTo>
                    <a:pt x="138600" y="636942"/>
                  </a:lnTo>
                  <a:lnTo>
                    <a:pt x="158268" y="678155"/>
                  </a:lnTo>
                  <a:lnTo>
                    <a:pt x="179119" y="718677"/>
                  </a:lnTo>
                  <a:lnTo>
                    <a:pt x="201130" y="758486"/>
                  </a:lnTo>
                  <a:lnTo>
                    <a:pt x="224280" y="797560"/>
                  </a:lnTo>
                  <a:lnTo>
                    <a:pt x="248545" y="835877"/>
                  </a:lnTo>
                  <a:lnTo>
                    <a:pt x="273904" y="873413"/>
                  </a:lnTo>
                  <a:lnTo>
                    <a:pt x="300334" y="910147"/>
                  </a:lnTo>
                  <a:lnTo>
                    <a:pt x="327812" y="946056"/>
                  </a:lnTo>
                  <a:lnTo>
                    <a:pt x="356317" y="981118"/>
                  </a:lnTo>
                  <a:lnTo>
                    <a:pt x="385826" y="1015310"/>
                  </a:lnTo>
                  <a:lnTo>
                    <a:pt x="416316" y="1048610"/>
                  </a:lnTo>
                  <a:lnTo>
                    <a:pt x="447765" y="1080997"/>
                  </a:lnTo>
                  <a:lnTo>
                    <a:pt x="480151" y="1112446"/>
                  </a:lnTo>
                  <a:lnTo>
                    <a:pt x="513451" y="1142936"/>
                  </a:lnTo>
                  <a:lnTo>
                    <a:pt x="547644" y="1172445"/>
                  </a:lnTo>
                  <a:lnTo>
                    <a:pt x="582706" y="1200949"/>
                  </a:lnTo>
                  <a:lnTo>
                    <a:pt x="618615" y="1228428"/>
                  </a:lnTo>
                  <a:lnTo>
                    <a:pt x="655349" y="1254858"/>
                  </a:lnTo>
                  <a:lnTo>
                    <a:pt x="692885" y="1280217"/>
                  </a:lnTo>
                  <a:lnTo>
                    <a:pt x="731201" y="1304482"/>
                  </a:lnTo>
                  <a:lnTo>
                    <a:pt x="770275" y="1327631"/>
                  </a:lnTo>
                  <a:lnTo>
                    <a:pt x="810085" y="1349643"/>
                  </a:lnTo>
                  <a:lnTo>
                    <a:pt x="850607" y="1370494"/>
                  </a:lnTo>
                  <a:lnTo>
                    <a:pt x="891819" y="1390161"/>
                  </a:lnTo>
                  <a:lnTo>
                    <a:pt x="933700" y="1408624"/>
                  </a:lnTo>
                  <a:lnTo>
                    <a:pt x="976227" y="1425858"/>
                  </a:lnTo>
                  <a:lnTo>
                    <a:pt x="1019376" y="1441843"/>
                  </a:lnTo>
                  <a:lnTo>
                    <a:pt x="1063127" y="1456555"/>
                  </a:lnTo>
                  <a:lnTo>
                    <a:pt x="1107456" y="1469972"/>
                  </a:lnTo>
                  <a:lnTo>
                    <a:pt x="1152342" y="1482072"/>
                  </a:lnTo>
                  <a:lnTo>
                    <a:pt x="1197761" y="1492832"/>
                  </a:lnTo>
                  <a:lnTo>
                    <a:pt x="1243692" y="1502230"/>
                  </a:lnTo>
                  <a:lnTo>
                    <a:pt x="1290112" y="1510244"/>
                  </a:lnTo>
                  <a:lnTo>
                    <a:pt x="1336998" y="1516851"/>
                  </a:lnTo>
                  <a:lnTo>
                    <a:pt x="1384329" y="1522028"/>
                  </a:lnTo>
                  <a:lnTo>
                    <a:pt x="1432081" y="1525754"/>
                  </a:lnTo>
                  <a:lnTo>
                    <a:pt x="1480233" y="1528006"/>
                  </a:lnTo>
                  <a:lnTo>
                    <a:pt x="1528762" y="1528762"/>
                  </a:lnTo>
                </a:path>
              </a:pathLst>
            </a:custGeom>
            <a:ln w="127000">
              <a:solidFill>
                <a:srgbClr val="FFC000"/>
              </a:solidFill>
              <a:prstDash val="lgDash"/>
            </a:ln>
          </p:spPr>
          <p:txBody>
            <a:bodyPr wrap="square" lIns="0" tIns="0" rIns="0" bIns="0" rtlCol="0"/>
            <a:lstStyle/>
            <a:p>
              <a:endParaRPr/>
            </a:p>
          </p:txBody>
        </p:sp>
        <p:sp>
          <p:nvSpPr>
            <p:cNvPr id="5" name="object 5"/>
            <p:cNvSpPr/>
            <p:nvPr/>
          </p:nvSpPr>
          <p:spPr>
            <a:xfrm>
              <a:off x="1177290" y="2900806"/>
              <a:ext cx="6905625" cy="1134110"/>
            </a:xfrm>
            <a:custGeom>
              <a:avLst/>
              <a:gdLst/>
              <a:ahLst/>
              <a:cxnLst/>
              <a:rect l="l" t="t" r="r" b="b"/>
              <a:pathLst>
                <a:path w="6905625" h="1134110">
                  <a:moveTo>
                    <a:pt x="6905625" y="542925"/>
                  </a:moveTo>
                  <a:lnTo>
                    <a:pt x="5648325" y="542925"/>
                  </a:lnTo>
                  <a:lnTo>
                    <a:pt x="5648325" y="276225"/>
                  </a:lnTo>
                  <a:lnTo>
                    <a:pt x="5095875" y="276225"/>
                  </a:lnTo>
                  <a:lnTo>
                    <a:pt x="5095875" y="0"/>
                  </a:lnTo>
                  <a:lnTo>
                    <a:pt x="0" y="0"/>
                  </a:lnTo>
                  <a:lnTo>
                    <a:pt x="0" y="276225"/>
                  </a:lnTo>
                  <a:lnTo>
                    <a:pt x="0" y="314325"/>
                  </a:lnTo>
                  <a:lnTo>
                    <a:pt x="0" y="1133500"/>
                  </a:lnTo>
                  <a:lnTo>
                    <a:pt x="6038850" y="1133500"/>
                  </a:lnTo>
                  <a:lnTo>
                    <a:pt x="6038850" y="857250"/>
                  </a:lnTo>
                  <a:lnTo>
                    <a:pt x="6905625" y="857250"/>
                  </a:lnTo>
                  <a:lnTo>
                    <a:pt x="6905625" y="542925"/>
                  </a:lnTo>
                  <a:close/>
                </a:path>
              </a:pathLst>
            </a:custGeom>
            <a:solidFill>
              <a:srgbClr val="FFFFFF"/>
            </a:solidFill>
          </p:spPr>
          <p:txBody>
            <a:bodyPr wrap="square" lIns="0" tIns="0" rIns="0" bIns="0" rtlCol="0"/>
            <a:lstStyle/>
            <a:p>
              <a:endParaRPr/>
            </a:p>
          </p:txBody>
        </p:sp>
      </p:grpSp>
      <p:sp>
        <p:nvSpPr>
          <p:cNvPr id="6" name="object 6"/>
          <p:cNvSpPr txBox="1"/>
          <p:nvPr/>
        </p:nvSpPr>
        <p:spPr>
          <a:xfrm>
            <a:off x="893445" y="1230312"/>
            <a:ext cx="7357109" cy="2682875"/>
          </a:xfrm>
          <a:prstGeom prst="rect">
            <a:avLst/>
          </a:prstGeom>
        </p:spPr>
        <p:txBody>
          <a:bodyPr vert="horz" wrap="square" lIns="0" tIns="49530" rIns="0" bIns="0" rtlCol="0">
            <a:spAutoFit/>
          </a:bodyPr>
          <a:lstStyle/>
          <a:p>
            <a:pPr marL="241300" marR="5080" indent="-229235">
              <a:lnSpc>
                <a:spcPct val="89200"/>
              </a:lnSpc>
              <a:spcBef>
                <a:spcPts val="390"/>
              </a:spcBef>
              <a:buFont typeface="Arial MT"/>
              <a:buChar char="•"/>
              <a:tabLst>
                <a:tab pos="241300" algn="l"/>
                <a:tab pos="241935" algn="l"/>
              </a:tabLst>
            </a:pPr>
            <a:r>
              <a:rPr sz="2000" spc="5" dirty="0">
                <a:latin typeface="Calibri"/>
                <a:cs typeface="Calibri"/>
              </a:rPr>
              <a:t>Plants </a:t>
            </a:r>
            <a:r>
              <a:rPr sz="2000" dirty="0">
                <a:latin typeface="Calibri"/>
                <a:cs typeface="Calibri"/>
              </a:rPr>
              <a:t>today </a:t>
            </a:r>
            <a:r>
              <a:rPr sz="2000" spc="-10" dirty="0">
                <a:latin typeface="Calibri"/>
                <a:cs typeface="Calibri"/>
              </a:rPr>
              <a:t>produce </a:t>
            </a:r>
            <a:r>
              <a:rPr sz="2000" spc="-5" dirty="0">
                <a:latin typeface="Calibri"/>
                <a:cs typeface="Calibri"/>
              </a:rPr>
              <a:t>roughly </a:t>
            </a:r>
            <a:r>
              <a:rPr sz="2000" dirty="0">
                <a:latin typeface="Calibri"/>
                <a:cs typeface="Calibri"/>
              </a:rPr>
              <a:t>what </a:t>
            </a:r>
            <a:r>
              <a:rPr sz="2000" spc="-5" dirty="0">
                <a:latin typeface="Calibri"/>
                <a:cs typeface="Calibri"/>
              </a:rPr>
              <a:t>they </a:t>
            </a:r>
            <a:r>
              <a:rPr sz="2000" spc="-10" dirty="0">
                <a:latin typeface="Calibri"/>
                <a:cs typeface="Calibri"/>
              </a:rPr>
              <a:t>produced </a:t>
            </a:r>
            <a:r>
              <a:rPr sz="2000" spc="30" dirty="0">
                <a:latin typeface="Calibri"/>
                <a:cs typeface="Calibri"/>
              </a:rPr>
              <a:t>10-20 </a:t>
            </a:r>
            <a:r>
              <a:rPr sz="2000" spc="-10" dirty="0">
                <a:latin typeface="Calibri"/>
                <a:cs typeface="Calibri"/>
              </a:rPr>
              <a:t>years </a:t>
            </a:r>
            <a:r>
              <a:rPr sz="2000" spc="10" dirty="0">
                <a:latin typeface="Calibri"/>
                <a:cs typeface="Calibri"/>
              </a:rPr>
              <a:t>ago; </a:t>
            </a:r>
            <a:r>
              <a:rPr sz="2000" spc="15" dirty="0">
                <a:latin typeface="Calibri"/>
                <a:cs typeface="Calibri"/>
              </a:rPr>
              <a:t> </a:t>
            </a:r>
            <a:r>
              <a:rPr sz="2000" dirty="0">
                <a:latin typeface="Calibri"/>
                <a:cs typeface="Calibri"/>
              </a:rPr>
              <a:t>we</a:t>
            </a:r>
            <a:r>
              <a:rPr sz="2000" spc="-40" dirty="0">
                <a:latin typeface="Calibri"/>
                <a:cs typeface="Calibri"/>
              </a:rPr>
              <a:t> </a:t>
            </a:r>
            <a:r>
              <a:rPr sz="2000" spc="5" dirty="0">
                <a:latin typeface="Calibri"/>
                <a:cs typeface="Calibri"/>
              </a:rPr>
              <a:t>have</a:t>
            </a:r>
            <a:r>
              <a:rPr sz="2000" spc="-35" dirty="0">
                <a:latin typeface="Calibri"/>
                <a:cs typeface="Calibri"/>
              </a:rPr>
              <a:t> </a:t>
            </a:r>
            <a:r>
              <a:rPr sz="2000" spc="5" dirty="0">
                <a:latin typeface="Calibri"/>
                <a:cs typeface="Calibri"/>
              </a:rPr>
              <a:t>just</a:t>
            </a:r>
            <a:r>
              <a:rPr sz="2000" spc="-80" dirty="0">
                <a:latin typeface="Calibri"/>
                <a:cs typeface="Calibri"/>
              </a:rPr>
              <a:t> </a:t>
            </a:r>
            <a:r>
              <a:rPr sz="2000" spc="10" dirty="0">
                <a:latin typeface="Calibri"/>
                <a:cs typeface="Calibri"/>
              </a:rPr>
              <a:t>managed</a:t>
            </a:r>
            <a:r>
              <a:rPr sz="2000" spc="-90" dirty="0">
                <a:latin typeface="Calibri"/>
                <a:cs typeface="Calibri"/>
              </a:rPr>
              <a:t> </a:t>
            </a:r>
            <a:r>
              <a:rPr sz="2000" spc="10" dirty="0">
                <a:latin typeface="Calibri"/>
                <a:cs typeface="Calibri"/>
              </a:rPr>
              <a:t>to</a:t>
            </a:r>
            <a:r>
              <a:rPr sz="2000" spc="-95" dirty="0">
                <a:latin typeface="Calibri"/>
                <a:cs typeface="Calibri"/>
              </a:rPr>
              <a:t> </a:t>
            </a:r>
            <a:r>
              <a:rPr sz="2000" dirty="0">
                <a:latin typeface="Calibri"/>
                <a:cs typeface="Calibri"/>
              </a:rPr>
              <a:t>pack</a:t>
            </a:r>
            <a:r>
              <a:rPr sz="2000" spc="50" dirty="0">
                <a:latin typeface="Calibri"/>
                <a:cs typeface="Calibri"/>
              </a:rPr>
              <a:t> </a:t>
            </a:r>
            <a:r>
              <a:rPr sz="2000" spc="5" dirty="0">
                <a:latin typeface="Calibri"/>
                <a:cs typeface="Calibri"/>
              </a:rPr>
              <a:t>more</a:t>
            </a:r>
            <a:r>
              <a:rPr sz="2000" spc="-114" dirty="0">
                <a:latin typeface="Calibri"/>
                <a:cs typeface="Calibri"/>
              </a:rPr>
              <a:t> </a:t>
            </a:r>
            <a:r>
              <a:rPr sz="2000" dirty="0">
                <a:latin typeface="Calibri"/>
                <a:cs typeface="Calibri"/>
              </a:rPr>
              <a:t>of</a:t>
            </a:r>
            <a:r>
              <a:rPr sz="2000" spc="55" dirty="0">
                <a:latin typeface="Calibri"/>
                <a:cs typeface="Calibri"/>
              </a:rPr>
              <a:t> </a:t>
            </a:r>
            <a:r>
              <a:rPr sz="2000" dirty="0">
                <a:latin typeface="Calibri"/>
                <a:cs typeface="Calibri"/>
              </a:rPr>
              <a:t>them</a:t>
            </a:r>
            <a:r>
              <a:rPr sz="2000" spc="-45" dirty="0">
                <a:latin typeface="Calibri"/>
                <a:cs typeface="Calibri"/>
              </a:rPr>
              <a:t> </a:t>
            </a:r>
            <a:r>
              <a:rPr sz="2000" dirty="0">
                <a:latin typeface="Calibri"/>
                <a:cs typeface="Calibri"/>
              </a:rPr>
              <a:t>onto</a:t>
            </a:r>
            <a:r>
              <a:rPr sz="2000" spc="-20" dirty="0">
                <a:latin typeface="Calibri"/>
                <a:cs typeface="Calibri"/>
              </a:rPr>
              <a:t> </a:t>
            </a:r>
            <a:r>
              <a:rPr sz="2000" spc="10" dirty="0">
                <a:latin typeface="Calibri"/>
                <a:cs typeface="Calibri"/>
              </a:rPr>
              <a:t>a </a:t>
            </a:r>
            <a:r>
              <a:rPr sz="2000" spc="-15" dirty="0">
                <a:latin typeface="Calibri"/>
                <a:cs typeface="Calibri"/>
              </a:rPr>
              <a:t>field </a:t>
            </a:r>
            <a:r>
              <a:rPr sz="2000" spc="5" dirty="0">
                <a:latin typeface="Calibri"/>
                <a:cs typeface="Calibri"/>
              </a:rPr>
              <a:t>and</a:t>
            </a:r>
            <a:r>
              <a:rPr sz="2000" spc="-15" dirty="0">
                <a:latin typeface="Calibri"/>
                <a:cs typeface="Calibri"/>
              </a:rPr>
              <a:t> </a:t>
            </a:r>
            <a:r>
              <a:rPr sz="2000" spc="-10" dirty="0">
                <a:latin typeface="Calibri"/>
                <a:cs typeface="Calibri"/>
              </a:rPr>
              <a:t>there</a:t>
            </a:r>
            <a:r>
              <a:rPr sz="2000" spc="40" dirty="0">
                <a:latin typeface="Calibri"/>
                <a:cs typeface="Calibri"/>
              </a:rPr>
              <a:t> </a:t>
            </a:r>
            <a:r>
              <a:rPr sz="2000" spc="-5" dirty="0">
                <a:latin typeface="Calibri"/>
                <a:cs typeface="Calibri"/>
              </a:rPr>
              <a:t>is </a:t>
            </a:r>
            <a:r>
              <a:rPr sz="2000" spc="-434" dirty="0">
                <a:latin typeface="Calibri"/>
                <a:cs typeface="Calibri"/>
              </a:rPr>
              <a:t> </a:t>
            </a:r>
            <a:r>
              <a:rPr sz="2000" spc="10" dirty="0">
                <a:latin typeface="Calibri"/>
                <a:cs typeface="Calibri"/>
              </a:rPr>
              <a:t>a</a:t>
            </a:r>
            <a:r>
              <a:rPr sz="2000" spc="-5" dirty="0">
                <a:latin typeface="Calibri"/>
                <a:cs typeface="Calibri"/>
              </a:rPr>
              <a:t> </a:t>
            </a:r>
            <a:r>
              <a:rPr sz="2000" dirty="0">
                <a:latin typeface="Calibri"/>
                <a:cs typeface="Calibri"/>
              </a:rPr>
              <a:t>limit</a:t>
            </a:r>
            <a:r>
              <a:rPr sz="2000" spc="-10" dirty="0">
                <a:latin typeface="Calibri"/>
                <a:cs typeface="Calibri"/>
              </a:rPr>
              <a:t> </a:t>
            </a:r>
            <a:r>
              <a:rPr sz="2000" spc="10" dirty="0">
                <a:latin typeface="Calibri"/>
                <a:cs typeface="Calibri"/>
              </a:rPr>
              <a:t>to</a:t>
            </a:r>
            <a:r>
              <a:rPr sz="2000" spc="-105" dirty="0">
                <a:latin typeface="Calibri"/>
                <a:cs typeface="Calibri"/>
              </a:rPr>
              <a:t> </a:t>
            </a:r>
            <a:r>
              <a:rPr sz="2000" spc="5" dirty="0">
                <a:latin typeface="Calibri"/>
                <a:cs typeface="Calibri"/>
              </a:rPr>
              <a:t>that</a:t>
            </a:r>
            <a:r>
              <a:rPr sz="2000" spc="-10" dirty="0">
                <a:latin typeface="Calibri"/>
                <a:cs typeface="Calibri"/>
              </a:rPr>
              <a:t> </a:t>
            </a:r>
            <a:r>
              <a:rPr sz="2000" dirty="0">
                <a:latin typeface="Calibri"/>
                <a:cs typeface="Calibri"/>
              </a:rPr>
              <a:t>type</a:t>
            </a:r>
            <a:r>
              <a:rPr sz="2000" spc="-40" dirty="0">
                <a:latin typeface="Calibri"/>
                <a:cs typeface="Calibri"/>
              </a:rPr>
              <a:t> </a:t>
            </a:r>
            <a:r>
              <a:rPr sz="2000" dirty="0">
                <a:latin typeface="Calibri"/>
                <a:cs typeface="Calibri"/>
              </a:rPr>
              <a:t>of</a:t>
            </a:r>
            <a:r>
              <a:rPr sz="2000" spc="-25" dirty="0">
                <a:latin typeface="Calibri"/>
                <a:cs typeface="Calibri"/>
              </a:rPr>
              <a:t> </a:t>
            </a:r>
            <a:r>
              <a:rPr sz="2000" spc="-10" dirty="0">
                <a:latin typeface="Calibri"/>
                <a:cs typeface="Calibri"/>
              </a:rPr>
              <a:t>yield</a:t>
            </a:r>
            <a:r>
              <a:rPr sz="2000" spc="50" dirty="0">
                <a:latin typeface="Calibri"/>
                <a:cs typeface="Calibri"/>
              </a:rPr>
              <a:t> </a:t>
            </a:r>
            <a:r>
              <a:rPr sz="2000" spc="5" dirty="0">
                <a:latin typeface="Calibri"/>
                <a:cs typeface="Calibri"/>
              </a:rPr>
              <a:t>gain.</a:t>
            </a:r>
            <a:endParaRPr sz="2000" dirty="0">
              <a:latin typeface="Calibri"/>
              <a:cs typeface="Calibri"/>
            </a:endParaRPr>
          </a:p>
          <a:p>
            <a:pPr marL="241300" indent="-229235">
              <a:lnSpc>
                <a:spcPts val="2290"/>
              </a:lnSpc>
              <a:spcBef>
                <a:spcPts val="375"/>
              </a:spcBef>
              <a:buFont typeface="Arial MT"/>
              <a:buChar char="•"/>
              <a:tabLst>
                <a:tab pos="241300" algn="l"/>
                <a:tab pos="241935" algn="l"/>
              </a:tabLst>
            </a:pPr>
            <a:r>
              <a:rPr sz="2000" spc="5" dirty="0">
                <a:latin typeface="Calibri"/>
                <a:cs typeface="Calibri"/>
              </a:rPr>
              <a:t>Our</a:t>
            </a:r>
            <a:r>
              <a:rPr sz="2000" spc="-35" dirty="0">
                <a:latin typeface="Calibri"/>
                <a:cs typeface="Calibri"/>
              </a:rPr>
              <a:t> </a:t>
            </a:r>
            <a:r>
              <a:rPr sz="2000" spc="-10" dirty="0">
                <a:latin typeface="Calibri"/>
                <a:cs typeface="Calibri"/>
              </a:rPr>
              <a:t>job</a:t>
            </a:r>
            <a:r>
              <a:rPr sz="2000" spc="-15" dirty="0">
                <a:latin typeface="Calibri"/>
                <a:cs typeface="Calibri"/>
              </a:rPr>
              <a:t> </a:t>
            </a:r>
            <a:r>
              <a:rPr sz="2000" spc="-5" dirty="0">
                <a:latin typeface="Calibri"/>
                <a:cs typeface="Calibri"/>
              </a:rPr>
              <a:t>is</a:t>
            </a:r>
            <a:r>
              <a:rPr sz="2000" spc="30" dirty="0">
                <a:latin typeface="Calibri"/>
                <a:cs typeface="Calibri"/>
              </a:rPr>
              <a:t> </a:t>
            </a:r>
            <a:r>
              <a:rPr sz="2000" spc="10" dirty="0">
                <a:latin typeface="Calibri"/>
                <a:cs typeface="Calibri"/>
              </a:rPr>
              <a:t>to</a:t>
            </a:r>
            <a:r>
              <a:rPr sz="2000" spc="-30" dirty="0">
                <a:latin typeface="Calibri"/>
                <a:cs typeface="Calibri"/>
              </a:rPr>
              <a:t> </a:t>
            </a:r>
            <a:r>
              <a:rPr sz="2000" spc="-5" dirty="0">
                <a:latin typeface="Calibri"/>
                <a:cs typeface="Calibri"/>
              </a:rPr>
              <a:t>build</a:t>
            </a:r>
            <a:r>
              <a:rPr sz="2000" spc="-15" dirty="0">
                <a:latin typeface="Calibri"/>
                <a:cs typeface="Calibri"/>
              </a:rPr>
              <a:t> </a:t>
            </a:r>
            <a:r>
              <a:rPr sz="2000" spc="10" dirty="0">
                <a:latin typeface="Calibri"/>
                <a:cs typeface="Calibri"/>
              </a:rPr>
              <a:t>a</a:t>
            </a:r>
            <a:r>
              <a:rPr sz="2000" spc="5" dirty="0">
                <a:latin typeface="Calibri"/>
                <a:cs typeface="Calibri"/>
              </a:rPr>
              <a:t> </a:t>
            </a:r>
            <a:r>
              <a:rPr sz="2000" spc="-5" dirty="0">
                <a:latin typeface="Calibri"/>
                <a:cs typeface="Calibri"/>
              </a:rPr>
              <a:t>low</a:t>
            </a:r>
            <a:r>
              <a:rPr sz="2000" spc="-30" dirty="0">
                <a:latin typeface="Calibri"/>
                <a:cs typeface="Calibri"/>
              </a:rPr>
              <a:t> </a:t>
            </a:r>
            <a:r>
              <a:rPr sz="2000" dirty="0">
                <a:latin typeface="Calibri"/>
                <a:cs typeface="Calibri"/>
              </a:rPr>
              <a:t>cost</a:t>
            </a:r>
            <a:r>
              <a:rPr sz="2000" spc="-80" dirty="0">
                <a:latin typeface="Calibri"/>
                <a:cs typeface="Calibri"/>
              </a:rPr>
              <a:t> </a:t>
            </a:r>
            <a:r>
              <a:rPr sz="2000" spc="15" dirty="0">
                <a:latin typeface="Calibri"/>
                <a:cs typeface="Calibri"/>
              </a:rPr>
              <a:t>smart</a:t>
            </a:r>
            <a:r>
              <a:rPr sz="2000" spc="-85" dirty="0">
                <a:latin typeface="Calibri"/>
                <a:cs typeface="Calibri"/>
              </a:rPr>
              <a:t> </a:t>
            </a:r>
            <a:r>
              <a:rPr sz="2000" spc="-10" dirty="0">
                <a:latin typeface="Calibri"/>
                <a:cs typeface="Calibri"/>
              </a:rPr>
              <a:t>hydroponic</a:t>
            </a:r>
            <a:r>
              <a:rPr sz="2000" spc="-35" dirty="0">
                <a:latin typeface="Calibri"/>
                <a:cs typeface="Calibri"/>
              </a:rPr>
              <a:t> </a:t>
            </a:r>
            <a:r>
              <a:rPr sz="2000" spc="5" dirty="0">
                <a:latin typeface="Calibri"/>
                <a:cs typeface="Calibri"/>
              </a:rPr>
              <a:t>setup</a:t>
            </a:r>
            <a:r>
              <a:rPr sz="2000" spc="-15" dirty="0">
                <a:latin typeface="Calibri"/>
                <a:cs typeface="Calibri"/>
              </a:rPr>
              <a:t> </a:t>
            </a:r>
            <a:r>
              <a:rPr sz="2000" spc="5" dirty="0">
                <a:latin typeface="Calibri"/>
                <a:cs typeface="Calibri"/>
              </a:rPr>
              <a:t>that</a:t>
            </a:r>
            <a:r>
              <a:rPr sz="2000" spc="-80" dirty="0">
                <a:latin typeface="Calibri"/>
                <a:cs typeface="Calibri"/>
              </a:rPr>
              <a:t> </a:t>
            </a:r>
            <a:r>
              <a:rPr sz="2000" spc="-10" dirty="0">
                <a:latin typeface="Calibri"/>
                <a:cs typeface="Calibri"/>
              </a:rPr>
              <a:t>unlocks</a:t>
            </a:r>
            <a:endParaRPr sz="2000" dirty="0">
              <a:latin typeface="Calibri"/>
              <a:cs typeface="Calibri"/>
            </a:endParaRPr>
          </a:p>
          <a:p>
            <a:pPr marL="241300">
              <a:lnSpc>
                <a:spcPts val="2290"/>
              </a:lnSpc>
            </a:pPr>
            <a:r>
              <a:rPr sz="2000" spc="-5" dirty="0">
                <a:latin typeface="Calibri"/>
                <a:cs typeface="Calibri"/>
              </a:rPr>
              <a:t>nutrition</a:t>
            </a:r>
            <a:r>
              <a:rPr sz="2000" spc="50" dirty="0">
                <a:latin typeface="Calibri"/>
                <a:cs typeface="Calibri"/>
              </a:rPr>
              <a:t> </a:t>
            </a:r>
            <a:r>
              <a:rPr sz="2000" spc="-30" dirty="0">
                <a:latin typeface="Calibri"/>
                <a:cs typeface="Calibri"/>
              </a:rPr>
              <a:t>for</a:t>
            </a:r>
            <a:r>
              <a:rPr sz="2000" spc="35" dirty="0">
                <a:latin typeface="Calibri"/>
                <a:cs typeface="Calibri"/>
              </a:rPr>
              <a:t> </a:t>
            </a:r>
            <a:r>
              <a:rPr sz="2000" spc="-10" dirty="0">
                <a:latin typeface="Calibri"/>
                <a:cs typeface="Calibri"/>
              </a:rPr>
              <a:t>everyone</a:t>
            </a:r>
            <a:r>
              <a:rPr sz="2000" spc="-40" dirty="0">
                <a:latin typeface="Calibri"/>
                <a:cs typeface="Calibri"/>
              </a:rPr>
              <a:t> </a:t>
            </a:r>
            <a:r>
              <a:rPr sz="2000" dirty="0">
                <a:latin typeface="Calibri"/>
                <a:cs typeface="Calibri"/>
              </a:rPr>
              <a:t>on</a:t>
            </a:r>
            <a:r>
              <a:rPr sz="2000" spc="-20" dirty="0">
                <a:latin typeface="Calibri"/>
                <a:cs typeface="Calibri"/>
              </a:rPr>
              <a:t> </a:t>
            </a:r>
            <a:r>
              <a:rPr sz="2000" spc="10" dirty="0">
                <a:latin typeface="Calibri"/>
                <a:cs typeface="Calibri"/>
              </a:rPr>
              <a:t>a</a:t>
            </a:r>
            <a:r>
              <a:rPr sz="2000" spc="5" dirty="0">
                <a:latin typeface="Calibri"/>
                <a:cs typeface="Calibri"/>
              </a:rPr>
              <a:t> scale</a:t>
            </a:r>
            <a:r>
              <a:rPr sz="2000" spc="-45" dirty="0">
                <a:latin typeface="Calibri"/>
                <a:cs typeface="Calibri"/>
              </a:rPr>
              <a:t> </a:t>
            </a:r>
            <a:r>
              <a:rPr sz="2000" spc="5" dirty="0">
                <a:latin typeface="Calibri"/>
                <a:cs typeface="Calibri"/>
              </a:rPr>
              <a:t>that</a:t>
            </a:r>
            <a:r>
              <a:rPr sz="2000" spc="-5" dirty="0">
                <a:latin typeface="Calibri"/>
                <a:cs typeface="Calibri"/>
              </a:rPr>
              <a:t> </a:t>
            </a:r>
            <a:r>
              <a:rPr sz="2000" spc="5" dirty="0">
                <a:latin typeface="Calibri"/>
                <a:cs typeface="Calibri"/>
              </a:rPr>
              <a:t>no</a:t>
            </a:r>
            <a:r>
              <a:rPr sz="2000" spc="-25" dirty="0">
                <a:latin typeface="Calibri"/>
                <a:cs typeface="Calibri"/>
              </a:rPr>
              <a:t> </a:t>
            </a:r>
            <a:r>
              <a:rPr sz="2000" dirty="0">
                <a:latin typeface="Calibri"/>
                <a:cs typeface="Calibri"/>
              </a:rPr>
              <a:t>one</a:t>
            </a:r>
            <a:r>
              <a:rPr sz="2000" spc="-40" dirty="0">
                <a:latin typeface="Calibri"/>
                <a:cs typeface="Calibri"/>
              </a:rPr>
              <a:t> </a:t>
            </a:r>
            <a:r>
              <a:rPr sz="2000" spc="5" dirty="0">
                <a:latin typeface="Calibri"/>
                <a:cs typeface="Calibri"/>
              </a:rPr>
              <a:t>has</a:t>
            </a:r>
            <a:r>
              <a:rPr sz="2000" spc="-45" dirty="0">
                <a:latin typeface="Calibri"/>
                <a:cs typeface="Calibri"/>
              </a:rPr>
              <a:t> </a:t>
            </a:r>
            <a:r>
              <a:rPr sz="2000" spc="-15" dirty="0">
                <a:latin typeface="Calibri"/>
                <a:cs typeface="Calibri"/>
              </a:rPr>
              <a:t>ever</a:t>
            </a:r>
            <a:r>
              <a:rPr sz="2000" spc="30" dirty="0">
                <a:latin typeface="Calibri"/>
                <a:cs typeface="Calibri"/>
              </a:rPr>
              <a:t> </a:t>
            </a:r>
            <a:r>
              <a:rPr sz="2000" dirty="0">
                <a:latin typeface="Calibri"/>
                <a:cs typeface="Calibri"/>
              </a:rPr>
              <a:t>seen.</a:t>
            </a:r>
          </a:p>
          <a:p>
            <a:pPr marL="241300" marR="114935" indent="-229235">
              <a:lnSpc>
                <a:spcPct val="89800"/>
              </a:lnSpc>
              <a:spcBef>
                <a:spcPts val="625"/>
              </a:spcBef>
              <a:buFont typeface="Arial MT"/>
              <a:buChar char="•"/>
              <a:tabLst>
                <a:tab pos="241300" algn="l"/>
                <a:tab pos="241935" algn="l"/>
              </a:tabLst>
            </a:pPr>
            <a:r>
              <a:rPr sz="2000" spc="-5" dirty="0">
                <a:latin typeface="Calibri"/>
                <a:cs typeface="Calibri"/>
              </a:rPr>
              <a:t>Conventional </a:t>
            </a:r>
            <a:r>
              <a:rPr sz="2000" spc="-10" dirty="0">
                <a:latin typeface="Calibri"/>
                <a:cs typeface="Calibri"/>
              </a:rPr>
              <a:t>farming </a:t>
            </a:r>
            <a:r>
              <a:rPr sz="2000" spc="-5" dirty="0">
                <a:latin typeface="Calibri"/>
                <a:cs typeface="Calibri"/>
              </a:rPr>
              <a:t>is </a:t>
            </a:r>
            <a:r>
              <a:rPr sz="2000" dirty="0">
                <a:latin typeface="Calibri"/>
                <a:cs typeface="Calibri"/>
              </a:rPr>
              <a:t>not </a:t>
            </a:r>
            <a:r>
              <a:rPr sz="2000" spc="10" dirty="0">
                <a:latin typeface="Calibri"/>
                <a:cs typeface="Calibri"/>
              </a:rPr>
              <a:t>a </a:t>
            </a:r>
            <a:r>
              <a:rPr sz="2000" spc="-5" dirty="0">
                <a:latin typeface="Calibri"/>
                <a:cs typeface="Calibri"/>
              </a:rPr>
              <a:t>right </a:t>
            </a:r>
            <a:r>
              <a:rPr sz="2000" spc="5" dirty="0">
                <a:latin typeface="Calibri"/>
                <a:cs typeface="Calibri"/>
              </a:rPr>
              <a:t>way </a:t>
            </a:r>
            <a:r>
              <a:rPr sz="2000" spc="-5" dirty="0">
                <a:latin typeface="Calibri"/>
                <a:cs typeface="Calibri"/>
              </a:rPr>
              <a:t>is </a:t>
            </a:r>
            <a:r>
              <a:rPr sz="2000" spc="10" dirty="0">
                <a:latin typeface="Calibri"/>
                <a:cs typeface="Calibri"/>
              </a:rPr>
              <a:t>to </a:t>
            </a:r>
            <a:r>
              <a:rPr sz="2000" spc="5" dirty="0">
                <a:latin typeface="Calibri"/>
                <a:cs typeface="Calibri"/>
              </a:rPr>
              <a:t>do </a:t>
            </a:r>
            <a:r>
              <a:rPr sz="2000" spc="-5" dirty="0">
                <a:latin typeface="Calibri"/>
                <a:cs typeface="Calibri"/>
              </a:rPr>
              <a:t>it </a:t>
            </a:r>
            <a:r>
              <a:rPr sz="2000" b="1" dirty="0">
                <a:latin typeface="Calibri"/>
                <a:cs typeface="Calibri"/>
              </a:rPr>
              <a:t>sustainably </a:t>
            </a:r>
            <a:r>
              <a:rPr sz="2000" b="1" spc="-10" dirty="0">
                <a:latin typeface="Calibri"/>
                <a:cs typeface="Calibri"/>
              </a:rPr>
              <a:t>by </a:t>
            </a:r>
            <a:r>
              <a:rPr sz="2000" b="1" spc="-5" dirty="0">
                <a:latin typeface="Calibri"/>
                <a:cs typeface="Calibri"/>
              </a:rPr>
              <a:t> accounting</a:t>
            </a:r>
            <a:r>
              <a:rPr sz="2000" b="1" spc="10" dirty="0">
                <a:latin typeface="Calibri"/>
                <a:cs typeface="Calibri"/>
              </a:rPr>
              <a:t> </a:t>
            </a:r>
            <a:r>
              <a:rPr sz="2000" b="1" spc="5" dirty="0">
                <a:latin typeface="Calibri"/>
                <a:cs typeface="Calibri"/>
              </a:rPr>
              <a:t>all</a:t>
            </a:r>
            <a:r>
              <a:rPr sz="2000" b="1" spc="-45" dirty="0">
                <a:latin typeface="Calibri"/>
                <a:cs typeface="Calibri"/>
              </a:rPr>
              <a:t> </a:t>
            </a:r>
            <a:r>
              <a:rPr sz="2000" b="1" spc="5" dirty="0">
                <a:latin typeface="Calibri"/>
                <a:cs typeface="Calibri"/>
              </a:rPr>
              <a:t>environmental</a:t>
            </a:r>
            <a:r>
              <a:rPr sz="2000" b="1" spc="-195" dirty="0">
                <a:latin typeface="Calibri"/>
                <a:cs typeface="Calibri"/>
              </a:rPr>
              <a:t> </a:t>
            </a:r>
            <a:r>
              <a:rPr sz="2000" b="1" spc="-10" dirty="0">
                <a:latin typeface="Calibri"/>
                <a:cs typeface="Calibri"/>
              </a:rPr>
              <a:t>and</a:t>
            </a:r>
            <a:r>
              <a:rPr sz="2000" b="1" spc="-30" dirty="0">
                <a:latin typeface="Calibri"/>
                <a:cs typeface="Calibri"/>
              </a:rPr>
              <a:t> </a:t>
            </a:r>
            <a:r>
              <a:rPr sz="2000" b="1" spc="10" dirty="0">
                <a:latin typeface="Calibri"/>
                <a:cs typeface="Calibri"/>
              </a:rPr>
              <a:t>economical</a:t>
            </a:r>
            <a:r>
              <a:rPr sz="2000" b="1" spc="-125" dirty="0">
                <a:latin typeface="Calibri"/>
                <a:cs typeface="Calibri"/>
              </a:rPr>
              <a:t> </a:t>
            </a:r>
            <a:r>
              <a:rPr sz="2000" b="1" spc="10" dirty="0">
                <a:latin typeface="Calibri"/>
                <a:cs typeface="Calibri"/>
              </a:rPr>
              <a:t>factors.</a:t>
            </a:r>
            <a:r>
              <a:rPr sz="2000" spc="10" dirty="0">
                <a:latin typeface="Calibri"/>
                <a:cs typeface="Calibri"/>
              </a:rPr>
              <a:t>The</a:t>
            </a:r>
            <a:r>
              <a:rPr sz="2000" spc="-180" dirty="0">
                <a:latin typeface="Calibri"/>
                <a:cs typeface="Calibri"/>
              </a:rPr>
              <a:t> </a:t>
            </a:r>
            <a:r>
              <a:rPr sz="2000" spc="5" dirty="0">
                <a:latin typeface="Calibri"/>
                <a:cs typeface="Calibri"/>
              </a:rPr>
              <a:t>best</a:t>
            </a:r>
            <a:r>
              <a:rPr sz="2000" spc="-70" dirty="0">
                <a:latin typeface="Calibri"/>
                <a:cs typeface="Calibri"/>
              </a:rPr>
              <a:t> </a:t>
            </a:r>
            <a:r>
              <a:rPr sz="2000" spc="5" dirty="0">
                <a:latin typeface="Calibri"/>
                <a:cs typeface="Calibri"/>
              </a:rPr>
              <a:t>way </a:t>
            </a:r>
            <a:r>
              <a:rPr sz="2000" spc="-440" dirty="0">
                <a:latin typeface="Calibri"/>
                <a:cs typeface="Calibri"/>
              </a:rPr>
              <a:t> </a:t>
            </a:r>
            <a:r>
              <a:rPr sz="2000" spc="10" dirty="0">
                <a:latin typeface="Calibri"/>
                <a:cs typeface="Calibri"/>
              </a:rPr>
              <a:t>to </a:t>
            </a:r>
            <a:r>
              <a:rPr sz="2000" spc="-20" dirty="0">
                <a:latin typeface="Calibri"/>
                <a:cs typeface="Calibri"/>
              </a:rPr>
              <a:t>farm </a:t>
            </a:r>
            <a:r>
              <a:rPr sz="2000" spc="-5" dirty="0">
                <a:latin typeface="Calibri"/>
                <a:cs typeface="Calibri"/>
              </a:rPr>
              <a:t>is </a:t>
            </a:r>
            <a:r>
              <a:rPr sz="2000" spc="10" dirty="0">
                <a:latin typeface="Calibri"/>
                <a:cs typeface="Calibri"/>
              </a:rPr>
              <a:t>to </a:t>
            </a:r>
            <a:r>
              <a:rPr sz="2000" dirty="0">
                <a:latin typeface="Calibri"/>
                <a:cs typeface="Calibri"/>
              </a:rPr>
              <a:t>switch </a:t>
            </a:r>
            <a:r>
              <a:rPr sz="2000" spc="10" dirty="0">
                <a:latin typeface="Calibri"/>
                <a:cs typeface="Calibri"/>
              </a:rPr>
              <a:t>to </a:t>
            </a:r>
            <a:r>
              <a:rPr sz="2000" spc="-10" dirty="0">
                <a:latin typeface="Calibri"/>
                <a:cs typeface="Calibri"/>
              </a:rPr>
              <a:t>hydroponic farming </a:t>
            </a:r>
            <a:r>
              <a:rPr sz="2000" spc="15" dirty="0">
                <a:latin typeface="Calibri"/>
                <a:cs typeface="Calibri"/>
              </a:rPr>
              <a:t>systems </a:t>
            </a:r>
            <a:r>
              <a:rPr sz="2000" spc="-10" dirty="0">
                <a:latin typeface="Calibri"/>
                <a:cs typeface="Calibri"/>
              </a:rPr>
              <a:t>which </a:t>
            </a:r>
            <a:r>
              <a:rPr sz="2000" dirty="0">
                <a:latin typeface="Calibri"/>
                <a:cs typeface="Calibri"/>
              </a:rPr>
              <a:t>are quite </a:t>
            </a:r>
            <a:r>
              <a:rPr sz="2000" spc="5" dirty="0">
                <a:latin typeface="Calibri"/>
                <a:cs typeface="Calibri"/>
              </a:rPr>
              <a:t> more</a:t>
            </a:r>
            <a:r>
              <a:rPr sz="2000" spc="-40" dirty="0">
                <a:latin typeface="Calibri"/>
                <a:cs typeface="Calibri"/>
              </a:rPr>
              <a:t> </a:t>
            </a:r>
            <a:r>
              <a:rPr sz="2000" spc="-15" dirty="0">
                <a:latin typeface="Calibri"/>
                <a:cs typeface="Calibri"/>
              </a:rPr>
              <a:t>efficient</a:t>
            </a:r>
            <a:r>
              <a:rPr sz="2000" spc="65" dirty="0">
                <a:latin typeface="Calibri"/>
                <a:cs typeface="Calibri"/>
              </a:rPr>
              <a:t> </a:t>
            </a:r>
            <a:r>
              <a:rPr sz="2000" spc="5" dirty="0">
                <a:latin typeface="Calibri"/>
                <a:cs typeface="Calibri"/>
              </a:rPr>
              <a:t>and</a:t>
            </a:r>
            <a:r>
              <a:rPr sz="2000" spc="-95" dirty="0">
                <a:latin typeface="Calibri"/>
                <a:cs typeface="Calibri"/>
              </a:rPr>
              <a:t> </a:t>
            </a:r>
            <a:r>
              <a:rPr sz="2000" spc="-5" dirty="0">
                <a:latin typeface="Calibri"/>
                <a:cs typeface="Calibri"/>
              </a:rPr>
              <a:t>economical</a:t>
            </a:r>
            <a:r>
              <a:rPr sz="2000" spc="-15" dirty="0">
                <a:latin typeface="Calibri"/>
                <a:cs typeface="Calibri"/>
              </a:rPr>
              <a:t> </a:t>
            </a:r>
            <a:r>
              <a:rPr sz="2000" spc="5" dirty="0">
                <a:latin typeface="Calibri"/>
                <a:cs typeface="Calibri"/>
              </a:rPr>
              <a:t>than</a:t>
            </a:r>
            <a:r>
              <a:rPr sz="2000" spc="-10" dirty="0">
                <a:latin typeface="Calibri"/>
                <a:cs typeface="Calibri"/>
              </a:rPr>
              <a:t> </a:t>
            </a:r>
            <a:r>
              <a:rPr sz="2000" spc="-5" dirty="0">
                <a:latin typeface="Calibri"/>
                <a:cs typeface="Calibri"/>
              </a:rPr>
              <a:t>conventional</a:t>
            </a:r>
            <a:r>
              <a:rPr sz="2000" spc="-15" dirty="0">
                <a:latin typeface="Calibri"/>
                <a:cs typeface="Calibri"/>
              </a:rPr>
              <a:t> </a:t>
            </a:r>
            <a:r>
              <a:rPr sz="2000" spc="-10" dirty="0">
                <a:latin typeface="Calibri"/>
                <a:cs typeface="Calibri"/>
              </a:rPr>
              <a:t>farming</a:t>
            </a:r>
            <a:r>
              <a:rPr sz="2000" spc="15" dirty="0">
                <a:latin typeface="Calibri"/>
                <a:cs typeface="Calibri"/>
              </a:rPr>
              <a:t> </a:t>
            </a:r>
            <a:r>
              <a:rPr sz="2000" spc="5" dirty="0">
                <a:latin typeface="Calibri"/>
                <a:cs typeface="Calibri"/>
              </a:rPr>
              <a:t>.</a:t>
            </a:r>
            <a:endParaRPr sz="20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par>
                                <p:cTn id="7" presetID="42"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521" y="0"/>
            <a:ext cx="3124200" cy="5143500"/>
          </a:xfrm>
          <a:custGeom>
            <a:avLst/>
            <a:gdLst/>
            <a:ahLst/>
            <a:cxnLst/>
            <a:rect l="l" t="t" r="r" b="b"/>
            <a:pathLst>
              <a:path w="3124200" h="5143500">
                <a:moveTo>
                  <a:pt x="3124200" y="0"/>
                </a:moveTo>
                <a:lnTo>
                  <a:pt x="0" y="0"/>
                </a:lnTo>
                <a:lnTo>
                  <a:pt x="0" y="5143500"/>
                </a:lnTo>
                <a:lnTo>
                  <a:pt x="3124200" y="5143500"/>
                </a:lnTo>
                <a:lnTo>
                  <a:pt x="3124200" y="0"/>
                </a:lnTo>
                <a:close/>
              </a:path>
            </a:pathLst>
          </a:custGeom>
          <a:solidFill>
            <a:srgbClr val="EC7C30"/>
          </a:solidFill>
        </p:spPr>
        <p:txBody>
          <a:bodyPr wrap="square" lIns="0" tIns="0" rIns="0" bIns="0" rtlCol="0"/>
          <a:lstStyle/>
          <a:p>
            <a:endParaRPr/>
          </a:p>
        </p:txBody>
      </p:sp>
      <p:sp>
        <p:nvSpPr>
          <p:cNvPr id="3" name="object 3"/>
          <p:cNvSpPr txBox="1"/>
          <p:nvPr/>
        </p:nvSpPr>
        <p:spPr>
          <a:xfrm>
            <a:off x="594359" y="1681543"/>
            <a:ext cx="2179320" cy="1607820"/>
          </a:xfrm>
          <a:prstGeom prst="rect">
            <a:avLst/>
          </a:prstGeom>
        </p:spPr>
        <p:txBody>
          <a:bodyPr vert="horz" wrap="square" lIns="0" tIns="62230" rIns="0" bIns="0" rtlCol="0">
            <a:spAutoFit/>
          </a:bodyPr>
          <a:lstStyle/>
          <a:p>
            <a:pPr marL="12700" marR="5080" algn="just">
              <a:lnSpc>
                <a:spcPct val="91800"/>
              </a:lnSpc>
              <a:spcBef>
                <a:spcPts val="490"/>
              </a:spcBef>
            </a:pPr>
            <a:r>
              <a:rPr sz="3650" spc="-5" dirty="0">
                <a:solidFill>
                  <a:srgbClr val="FFFFFF"/>
                </a:solidFill>
                <a:latin typeface="Calibri Light"/>
                <a:cs typeface="Calibri Light"/>
              </a:rPr>
              <a:t>Our </a:t>
            </a:r>
            <a:r>
              <a:rPr sz="3650" spc="-65" dirty="0">
                <a:solidFill>
                  <a:srgbClr val="FFFFFF"/>
                </a:solidFill>
                <a:latin typeface="Calibri Light"/>
                <a:cs typeface="Calibri Light"/>
              </a:rPr>
              <a:t>Way </a:t>
            </a:r>
            <a:r>
              <a:rPr sz="3650" spc="25" dirty="0">
                <a:solidFill>
                  <a:srgbClr val="FFFFFF"/>
                </a:solidFill>
                <a:latin typeface="Calibri Light"/>
                <a:cs typeface="Calibri Light"/>
              </a:rPr>
              <a:t>of </a:t>
            </a:r>
            <a:r>
              <a:rPr sz="3650" spc="-815" dirty="0">
                <a:solidFill>
                  <a:srgbClr val="FFFFFF"/>
                </a:solidFill>
                <a:latin typeface="Calibri Light"/>
                <a:cs typeface="Calibri Light"/>
              </a:rPr>
              <a:t> </a:t>
            </a:r>
            <a:r>
              <a:rPr sz="3650" spc="-10" dirty="0">
                <a:solidFill>
                  <a:srgbClr val="FFFFFF"/>
                </a:solidFill>
                <a:latin typeface="Calibri Light"/>
                <a:cs typeface="Calibri Light"/>
              </a:rPr>
              <a:t>H</a:t>
            </a:r>
            <a:r>
              <a:rPr sz="3650" spc="-40" dirty="0">
                <a:solidFill>
                  <a:srgbClr val="FFFFFF"/>
                </a:solidFill>
                <a:latin typeface="Calibri Light"/>
                <a:cs typeface="Calibri Light"/>
              </a:rPr>
              <a:t>y</a:t>
            </a:r>
            <a:r>
              <a:rPr sz="3650" spc="-25" dirty="0">
                <a:solidFill>
                  <a:srgbClr val="FFFFFF"/>
                </a:solidFill>
                <a:latin typeface="Calibri Light"/>
                <a:cs typeface="Calibri Light"/>
              </a:rPr>
              <a:t>d</a:t>
            </a:r>
            <a:r>
              <a:rPr sz="3650" spc="-60" dirty="0">
                <a:solidFill>
                  <a:srgbClr val="FFFFFF"/>
                </a:solidFill>
                <a:latin typeface="Calibri Light"/>
                <a:cs typeface="Calibri Light"/>
              </a:rPr>
              <a:t>r</a:t>
            </a:r>
            <a:r>
              <a:rPr sz="3650" spc="40" dirty="0">
                <a:solidFill>
                  <a:srgbClr val="FFFFFF"/>
                </a:solidFill>
                <a:latin typeface="Calibri Light"/>
                <a:cs typeface="Calibri Light"/>
              </a:rPr>
              <a:t>o</a:t>
            </a:r>
            <a:r>
              <a:rPr sz="3650" spc="-25" dirty="0">
                <a:solidFill>
                  <a:srgbClr val="FFFFFF"/>
                </a:solidFill>
                <a:latin typeface="Calibri Light"/>
                <a:cs typeface="Calibri Light"/>
              </a:rPr>
              <a:t>p</a:t>
            </a:r>
            <a:r>
              <a:rPr sz="3650" spc="40" dirty="0">
                <a:solidFill>
                  <a:srgbClr val="FFFFFF"/>
                </a:solidFill>
                <a:latin typeface="Calibri Light"/>
                <a:cs typeface="Calibri Light"/>
              </a:rPr>
              <a:t>o</a:t>
            </a:r>
            <a:r>
              <a:rPr sz="3650" spc="-25" dirty="0">
                <a:solidFill>
                  <a:srgbClr val="FFFFFF"/>
                </a:solidFill>
                <a:latin typeface="Calibri Light"/>
                <a:cs typeface="Calibri Light"/>
              </a:rPr>
              <a:t>n</a:t>
            </a:r>
            <a:r>
              <a:rPr sz="3650" spc="15" dirty="0">
                <a:solidFill>
                  <a:srgbClr val="FFFFFF"/>
                </a:solidFill>
                <a:latin typeface="Calibri Light"/>
                <a:cs typeface="Calibri Light"/>
              </a:rPr>
              <a:t>i</a:t>
            </a:r>
            <a:r>
              <a:rPr sz="3650" spc="5" dirty="0">
                <a:solidFill>
                  <a:srgbClr val="FFFFFF"/>
                </a:solidFill>
                <a:latin typeface="Calibri Light"/>
                <a:cs typeface="Calibri Light"/>
              </a:rPr>
              <a:t>c  </a:t>
            </a:r>
            <a:r>
              <a:rPr sz="3650" spc="-30" dirty="0">
                <a:solidFill>
                  <a:srgbClr val="FFFFFF"/>
                </a:solidFill>
                <a:latin typeface="Calibri Light"/>
                <a:cs typeface="Calibri Light"/>
              </a:rPr>
              <a:t>System</a:t>
            </a:r>
            <a:endParaRPr sz="3650" dirty="0">
              <a:latin typeface="Calibri Light"/>
              <a:cs typeface="Calibri Light"/>
            </a:endParaRPr>
          </a:p>
        </p:txBody>
      </p:sp>
      <p:sp>
        <p:nvSpPr>
          <p:cNvPr id="4" name="object 4"/>
          <p:cNvSpPr/>
          <p:nvPr/>
        </p:nvSpPr>
        <p:spPr>
          <a:xfrm>
            <a:off x="7200900" y="3376676"/>
            <a:ext cx="1529080" cy="1533525"/>
          </a:xfrm>
          <a:custGeom>
            <a:avLst/>
            <a:gdLst/>
            <a:ahLst/>
            <a:cxnLst/>
            <a:rect l="l" t="t" r="r" b="b"/>
            <a:pathLst>
              <a:path w="1529079" h="1533525">
                <a:moveTo>
                  <a:pt x="0" y="1533461"/>
                </a:moveTo>
                <a:lnTo>
                  <a:pt x="48528" y="1532703"/>
                </a:lnTo>
                <a:lnTo>
                  <a:pt x="96679" y="1530444"/>
                </a:lnTo>
                <a:lnTo>
                  <a:pt x="144432" y="1526706"/>
                </a:lnTo>
                <a:lnTo>
                  <a:pt x="191762" y="1521513"/>
                </a:lnTo>
                <a:lnTo>
                  <a:pt x="238649" y="1514885"/>
                </a:lnTo>
                <a:lnTo>
                  <a:pt x="285068" y="1506847"/>
                </a:lnTo>
                <a:lnTo>
                  <a:pt x="331000" y="1497419"/>
                </a:lnTo>
                <a:lnTo>
                  <a:pt x="376419" y="1486626"/>
                </a:lnTo>
                <a:lnTo>
                  <a:pt x="421306" y="1474488"/>
                </a:lnTo>
                <a:lnTo>
                  <a:pt x="465636" y="1461029"/>
                </a:lnTo>
                <a:lnTo>
                  <a:pt x="509387" y="1446272"/>
                </a:lnTo>
                <a:lnTo>
                  <a:pt x="552538" y="1430237"/>
                </a:lnTo>
                <a:lnTo>
                  <a:pt x="595066" y="1412949"/>
                </a:lnTo>
                <a:lnTo>
                  <a:pt x="636948" y="1394430"/>
                </a:lnTo>
                <a:lnTo>
                  <a:pt x="678162" y="1374701"/>
                </a:lnTo>
                <a:lnTo>
                  <a:pt x="718686" y="1353785"/>
                </a:lnTo>
                <a:lnTo>
                  <a:pt x="758496" y="1331706"/>
                </a:lnTo>
                <a:lnTo>
                  <a:pt x="797572" y="1308485"/>
                </a:lnTo>
                <a:lnTo>
                  <a:pt x="835890" y="1284144"/>
                </a:lnTo>
                <a:lnTo>
                  <a:pt x="873428" y="1258707"/>
                </a:lnTo>
                <a:lnTo>
                  <a:pt x="910164" y="1232195"/>
                </a:lnTo>
                <a:lnTo>
                  <a:pt x="946075" y="1204632"/>
                </a:lnTo>
                <a:lnTo>
                  <a:pt x="981139" y="1176039"/>
                </a:lnTo>
                <a:lnTo>
                  <a:pt x="1015333" y="1146439"/>
                </a:lnTo>
                <a:lnTo>
                  <a:pt x="1048635" y="1115854"/>
                </a:lnTo>
                <a:lnTo>
                  <a:pt x="1081024" y="1084308"/>
                </a:lnTo>
                <a:lnTo>
                  <a:pt x="1112475" y="1051822"/>
                </a:lnTo>
                <a:lnTo>
                  <a:pt x="1142967" y="1018419"/>
                </a:lnTo>
                <a:lnTo>
                  <a:pt x="1172478" y="984121"/>
                </a:lnTo>
                <a:lnTo>
                  <a:pt x="1200985" y="948951"/>
                </a:lnTo>
                <a:lnTo>
                  <a:pt x="1228465" y="912931"/>
                </a:lnTo>
                <a:lnTo>
                  <a:pt x="1254897" y="876084"/>
                </a:lnTo>
                <a:lnTo>
                  <a:pt x="1280258" y="838433"/>
                </a:lnTo>
                <a:lnTo>
                  <a:pt x="1304525" y="799998"/>
                </a:lnTo>
                <a:lnTo>
                  <a:pt x="1327676" y="760804"/>
                </a:lnTo>
                <a:lnTo>
                  <a:pt x="1349689" y="720873"/>
                </a:lnTo>
                <a:lnTo>
                  <a:pt x="1370542" y="680226"/>
                </a:lnTo>
                <a:lnTo>
                  <a:pt x="1390212" y="638887"/>
                </a:lnTo>
                <a:lnTo>
                  <a:pt x="1408676" y="596878"/>
                </a:lnTo>
                <a:lnTo>
                  <a:pt x="1425912" y="554221"/>
                </a:lnTo>
                <a:lnTo>
                  <a:pt x="1441898" y="510939"/>
                </a:lnTo>
                <a:lnTo>
                  <a:pt x="1456611" y="467054"/>
                </a:lnTo>
                <a:lnTo>
                  <a:pt x="1470030" y="422589"/>
                </a:lnTo>
                <a:lnTo>
                  <a:pt x="1482131" y="377567"/>
                </a:lnTo>
                <a:lnTo>
                  <a:pt x="1492892" y="332009"/>
                </a:lnTo>
                <a:lnTo>
                  <a:pt x="1502291" y="285938"/>
                </a:lnTo>
                <a:lnTo>
                  <a:pt x="1510305" y="239376"/>
                </a:lnTo>
                <a:lnTo>
                  <a:pt x="1516913" y="192347"/>
                </a:lnTo>
                <a:lnTo>
                  <a:pt x="1522091" y="144872"/>
                </a:lnTo>
                <a:lnTo>
                  <a:pt x="1525818" y="96974"/>
                </a:lnTo>
                <a:lnTo>
                  <a:pt x="1528070" y="48676"/>
                </a:lnTo>
                <a:lnTo>
                  <a:pt x="1528826" y="0"/>
                </a:lnTo>
              </a:path>
            </a:pathLst>
          </a:custGeom>
          <a:ln w="127000">
            <a:solidFill>
              <a:srgbClr val="FFC000"/>
            </a:solidFill>
            <a:prstDash val="lgDash"/>
          </a:ln>
        </p:spPr>
        <p:txBody>
          <a:bodyPr wrap="square" lIns="0" tIns="0" rIns="0" bIns="0" rtlCol="0"/>
          <a:lstStyle/>
          <a:p>
            <a:endParaRPr/>
          </a:p>
        </p:txBody>
      </p:sp>
      <p:sp>
        <p:nvSpPr>
          <p:cNvPr id="5" name="object 5"/>
          <p:cNvSpPr txBox="1"/>
          <p:nvPr/>
        </p:nvSpPr>
        <p:spPr>
          <a:xfrm>
            <a:off x="3646551" y="779780"/>
            <a:ext cx="4661535" cy="3388995"/>
          </a:xfrm>
          <a:prstGeom prst="rect">
            <a:avLst/>
          </a:prstGeom>
        </p:spPr>
        <p:txBody>
          <a:bodyPr vert="horz" wrap="square" lIns="0" tIns="49530" rIns="0" bIns="0" rtlCol="0">
            <a:spAutoFit/>
          </a:bodyPr>
          <a:lstStyle/>
          <a:p>
            <a:pPr marL="241300" marR="40005" indent="-229235" algn="just">
              <a:lnSpc>
                <a:spcPct val="89200"/>
              </a:lnSpc>
              <a:spcBef>
                <a:spcPts val="390"/>
              </a:spcBef>
              <a:buFont typeface="Arial MT"/>
              <a:buChar char="•"/>
              <a:tabLst>
                <a:tab pos="241935" algn="l"/>
              </a:tabLst>
            </a:pPr>
            <a:r>
              <a:rPr sz="2000" spc="20" dirty="0">
                <a:latin typeface="Calibri"/>
                <a:cs typeface="Calibri"/>
              </a:rPr>
              <a:t>O</a:t>
            </a:r>
            <a:r>
              <a:rPr sz="2000" dirty="0">
                <a:latin typeface="Calibri"/>
                <a:cs typeface="Calibri"/>
              </a:rPr>
              <a:t>u</a:t>
            </a:r>
            <a:r>
              <a:rPr sz="2000" spc="10" dirty="0">
                <a:latin typeface="Calibri"/>
                <a:cs typeface="Calibri"/>
              </a:rPr>
              <a:t>r</a:t>
            </a:r>
            <a:r>
              <a:rPr sz="2000" spc="-35" dirty="0">
                <a:latin typeface="Calibri"/>
                <a:cs typeface="Calibri"/>
              </a:rPr>
              <a:t> </a:t>
            </a:r>
            <a:r>
              <a:rPr sz="2000" spc="35" dirty="0">
                <a:latin typeface="Calibri"/>
                <a:cs typeface="Calibri"/>
              </a:rPr>
              <a:t>s</a:t>
            </a:r>
            <a:r>
              <a:rPr sz="2000" spc="-10" dirty="0">
                <a:latin typeface="Calibri"/>
                <a:cs typeface="Calibri"/>
              </a:rPr>
              <a:t>y</a:t>
            </a:r>
            <a:r>
              <a:rPr sz="2000" spc="35" dirty="0">
                <a:latin typeface="Calibri"/>
                <a:cs typeface="Calibri"/>
              </a:rPr>
              <a:t>s</a:t>
            </a:r>
            <a:r>
              <a:rPr sz="2000" spc="10" dirty="0">
                <a:latin typeface="Calibri"/>
                <a:cs typeface="Calibri"/>
              </a:rPr>
              <a:t>t</a:t>
            </a:r>
            <a:r>
              <a:rPr sz="2000" spc="-30" dirty="0">
                <a:latin typeface="Calibri"/>
                <a:cs typeface="Calibri"/>
              </a:rPr>
              <a:t>e</a:t>
            </a:r>
            <a:r>
              <a:rPr sz="2000" spc="20" dirty="0">
                <a:latin typeface="Calibri"/>
                <a:cs typeface="Calibri"/>
              </a:rPr>
              <a:t>m</a:t>
            </a:r>
            <a:r>
              <a:rPr sz="2000" spc="-125" dirty="0">
                <a:latin typeface="Calibri"/>
                <a:cs typeface="Calibri"/>
              </a:rPr>
              <a:t> </a:t>
            </a:r>
            <a:r>
              <a:rPr sz="2000" spc="-15" dirty="0">
                <a:latin typeface="Calibri"/>
                <a:cs typeface="Calibri"/>
              </a:rPr>
              <a:t>i</a:t>
            </a:r>
            <a:r>
              <a:rPr sz="2000" spc="10" dirty="0">
                <a:latin typeface="Calibri"/>
                <a:cs typeface="Calibri"/>
              </a:rPr>
              <a:t>s</a:t>
            </a:r>
            <a:r>
              <a:rPr sz="2000" spc="-50" dirty="0">
                <a:latin typeface="Calibri"/>
                <a:cs typeface="Calibri"/>
              </a:rPr>
              <a:t> </a:t>
            </a:r>
            <a:r>
              <a:rPr sz="2000" spc="10" dirty="0">
                <a:latin typeface="Calibri"/>
                <a:cs typeface="Calibri"/>
              </a:rPr>
              <a:t>a</a:t>
            </a:r>
            <a:r>
              <a:rPr sz="2000" spc="-10" dirty="0">
                <a:latin typeface="Calibri"/>
                <a:cs typeface="Calibri"/>
              </a:rPr>
              <a:t>i</a:t>
            </a:r>
            <a:r>
              <a:rPr sz="2000" spc="-25" dirty="0">
                <a:latin typeface="Calibri"/>
                <a:cs typeface="Calibri"/>
              </a:rPr>
              <a:t>r</a:t>
            </a:r>
            <a:r>
              <a:rPr sz="2000" spc="45" dirty="0">
                <a:latin typeface="Calibri"/>
                <a:cs typeface="Calibri"/>
              </a:rPr>
              <a:t>m</a:t>
            </a:r>
            <a:r>
              <a:rPr sz="2000" spc="-25" dirty="0">
                <a:latin typeface="Calibri"/>
                <a:cs typeface="Calibri"/>
              </a:rPr>
              <a:t>e</a:t>
            </a:r>
            <a:r>
              <a:rPr sz="2000" spc="15" dirty="0">
                <a:latin typeface="Calibri"/>
                <a:cs typeface="Calibri"/>
              </a:rPr>
              <a:t>d</a:t>
            </a:r>
            <a:r>
              <a:rPr sz="2000" spc="-20" dirty="0">
                <a:latin typeface="Calibri"/>
                <a:cs typeface="Calibri"/>
              </a:rPr>
              <a:t> </a:t>
            </a:r>
            <a:r>
              <a:rPr sz="2000" spc="-5" dirty="0">
                <a:latin typeface="Calibri"/>
                <a:cs typeface="Calibri"/>
              </a:rPr>
              <a:t>o</a:t>
            </a:r>
            <a:r>
              <a:rPr sz="2000" spc="15" dirty="0">
                <a:latin typeface="Calibri"/>
                <a:cs typeface="Calibri"/>
              </a:rPr>
              <a:t>n</a:t>
            </a:r>
            <a:r>
              <a:rPr sz="2000" spc="-20" dirty="0">
                <a:latin typeface="Calibri"/>
                <a:cs typeface="Calibri"/>
              </a:rPr>
              <a:t> </a:t>
            </a:r>
            <a:r>
              <a:rPr sz="2000" spc="25" dirty="0">
                <a:latin typeface="Calibri"/>
                <a:cs typeface="Calibri"/>
              </a:rPr>
              <a:t>H</a:t>
            </a:r>
            <a:r>
              <a:rPr sz="2000" spc="-15" dirty="0">
                <a:latin typeface="Calibri"/>
                <a:cs typeface="Calibri"/>
              </a:rPr>
              <a:t>i</a:t>
            </a:r>
            <a:r>
              <a:rPr sz="2000" spc="30" dirty="0">
                <a:latin typeface="Calibri"/>
                <a:cs typeface="Calibri"/>
              </a:rPr>
              <a:t>g</a:t>
            </a:r>
            <a:r>
              <a:rPr sz="2000" spc="15" dirty="0">
                <a:latin typeface="Calibri"/>
                <a:cs typeface="Calibri"/>
              </a:rPr>
              <a:t>h</a:t>
            </a:r>
            <a:r>
              <a:rPr sz="2000" spc="-95" dirty="0">
                <a:latin typeface="Calibri"/>
                <a:cs typeface="Calibri"/>
              </a:rPr>
              <a:t> </a:t>
            </a:r>
            <a:r>
              <a:rPr sz="2000" dirty="0">
                <a:latin typeface="Calibri"/>
                <a:cs typeface="Calibri"/>
              </a:rPr>
              <a:t>p</a:t>
            </a:r>
            <a:r>
              <a:rPr sz="2000" spc="-25" dirty="0">
                <a:latin typeface="Calibri"/>
                <a:cs typeface="Calibri"/>
              </a:rPr>
              <a:t>r</a:t>
            </a:r>
            <a:r>
              <a:rPr sz="2000" spc="-5" dirty="0">
                <a:latin typeface="Calibri"/>
                <a:cs typeface="Calibri"/>
              </a:rPr>
              <a:t>o</a:t>
            </a:r>
            <a:r>
              <a:rPr sz="2000" dirty="0">
                <a:latin typeface="Calibri"/>
                <a:cs typeface="Calibri"/>
              </a:rPr>
              <a:t>du</a:t>
            </a:r>
            <a:r>
              <a:rPr sz="2000" spc="-25" dirty="0">
                <a:latin typeface="Calibri"/>
                <a:cs typeface="Calibri"/>
              </a:rPr>
              <a:t>c</a:t>
            </a:r>
            <a:r>
              <a:rPr sz="2000" spc="10" dirty="0">
                <a:latin typeface="Calibri"/>
                <a:cs typeface="Calibri"/>
              </a:rPr>
              <a:t>t</a:t>
            </a:r>
            <a:r>
              <a:rPr sz="2000" spc="-20" dirty="0">
                <a:latin typeface="Calibri"/>
                <a:cs typeface="Calibri"/>
              </a:rPr>
              <a:t>i</a:t>
            </a:r>
            <a:r>
              <a:rPr sz="2000" spc="-5" dirty="0">
                <a:latin typeface="Calibri"/>
                <a:cs typeface="Calibri"/>
              </a:rPr>
              <a:t>v</a:t>
            </a:r>
            <a:r>
              <a:rPr sz="2000" spc="-15" dirty="0">
                <a:latin typeface="Calibri"/>
                <a:cs typeface="Calibri"/>
              </a:rPr>
              <a:t>i</a:t>
            </a:r>
            <a:r>
              <a:rPr sz="2000" spc="5" dirty="0">
                <a:latin typeface="Calibri"/>
                <a:cs typeface="Calibri"/>
              </a:rPr>
              <a:t>ty  </a:t>
            </a:r>
            <a:r>
              <a:rPr sz="2000" spc="-5" dirty="0">
                <a:latin typeface="Calibri"/>
                <a:cs typeface="Calibri"/>
              </a:rPr>
              <a:t>low-cost </a:t>
            </a:r>
            <a:r>
              <a:rPr sz="2000" dirty="0">
                <a:latin typeface="Calibri"/>
                <a:cs typeface="Calibri"/>
              </a:rPr>
              <a:t>consumer-based </a:t>
            </a:r>
            <a:r>
              <a:rPr sz="2000" spc="-10" dirty="0">
                <a:latin typeface="Calibri"/>
                <a:cs typeface="Calibri"/>
              </a:rPr>
              <a:t>farming </a:t>
            </a:r>
            <a:r>
              <a:rPr sz="2000" spc="15" dirty="0">
                <a:latin typeface="Calibri"/>
                <a:cs typeface="Calibri"/>
              </a:rPr>
              <a:t>system. </a:t>
            </a:r>
            <a:r>
              <a:rPr sz="2000" spc="-440" dirty="0">
                <a:latin typeface="Calibri"/>
                <a:cs typeface="Calibri"/>
              </a:rPr>
              <a:t> </a:t>
            </a:r>
            <a:r>
              <a:rPr sz="2000" spc="15" dirty="0">
                <a:latin typeface="Calibri"/>
                <a:cs typeface="Calibri"/>
              </a:rPr>
              <a:t>In</a:t>
            </a:r>
            <a:r>
              <a:rPr sz="2000" spc="-25" dirty="0">
                <a:latin typeface="Calibri"/>
                <a:cs typeface="Calibri"/>
              </a:rPr>
              <a:t> </a:t>
            </a:r>
            <a:r>
              <a:rPr sz="2000" dirty="0">
                <a:latin typeface="Calibri"/>
                <a:cs typeface="Calibri"/>
              </a:rPr>
              <a:t>this</a:t>
            </a:r>
            <a:r>
              <a:rPr sz="2000" spc="-50" dirty="0">
                <a:latin typeface="Calibri"/>
                <a:cs typeface="Calibri"/>
              </a:rPr>
              <a:t> </a:t>
            </a:r>
            <a:r>
              <a:rPr sz="2000" dirty="0">
                <a:latin typeface="Calibri"/>
                <a:cs typeface="Calibri"/>
              </a:rPr>
              <a:t>unique</a:t>
            </a:r>
            <a:r>
              <a:rPr sz="2000" spc="40" dirty="0">
                <a:latin typeface="Calibri"/>
                <a:cs typeface="Calibri"/>
              </a:rPr>
              <a:t> </a:t>
            </a:r>
            <a:r>
              <a:rPr sz="2000" spc="5" dirty="0">
                <a:latin typeface="Calibri"/>
                <a:cs typeface="Calibri"/>
              </a:rPr>
              <a:t>method</a:t>
            </a:r>
            <a:r>
              <a:rPr sz="2000" spc="-95" dirty="0">
                <a:latin typeface="Calibri"/>
                <a:cs typeface="Calibri"/>
              </a:rPr>
              <a:t> </a:t>
            </a:r>
            <a:r>
              <a:rPr sz="2000" dirty="0">
                <a:latin typeface="Calibri"/>
                <a:cs typeface="Calibri"/>
              </a:rPr>
              <a:t>of</a:t>
            </a:r>
            <a:r>
              <a:rPr sz="2000" spc="45" dirty="0">
                <a:latin typeface="Calibri"/>
                <a:cs typeface="Calibri"/>
              </a:rPr>
              <a:t> </a:t>
            </a:r>
            <a:r>
              <a:rPr sz="2000" spc="-10" dirty="0">
                <a:latin typeface="Calibri"/>
                <a:cs typeface="Calibri"/>
              </a:rPr>
              <a:t>vertical</a:t>
            </a:r>
            <a:r>
              <a:rPr sz="2000" spc="-15" dirty="0">
                <a:latin typeface="Calibri"/>
                <a:cs typeface="Calibri"/>
              </a:rPr>
              <a:t> </a:t>
            </a:r>
            <a:r>
              <a:rPr sz="2000" spc="-10" dirty="0">
                <a:latin typeface="Calibri"/>
                <a:cs typeface="Calibri"/>
              </a:rPr>
              <a:t>farming</a:t>
            </a:r>
            <a:endParaRPr sz="2000" dirty="0">
              <a:latin typeface="Calibri"/>
              <a:cs typeface="Calibri"/>
            </a:endParaRPr>
          </a:p>
          <a:p>
            <a:pPr marL="241300" indent="-229235" algn="just">
              <a:lnSpc>
                <a:spcPct val="100000"/>
              </a:lnSpc>
              <a:spcBef>
                <a:spcPts val="380"/>
              </a:spcBef>
              <a:buFont typeface="Arial MT"/>
              <a:buChar char="•"/>
              <a:tabLst>
                <a:tab pos="241935" algn="l"/>
              </a:tabLst>
            </a:pPr>
            <a:r>
              <a:rPr sz="2000" dirty="0">
                <a:latin typeface="Calibri"/>
                <a:cs typeface="Calibri"/>
              </a:rPr>
              <a:t>Methodology</a:t>
            </a:r>
            <a:r>
              <a:rPr sz="2000" spc="-40" dirty="0">
                <a:latin typeface="Calibri"/>
                <a:cs typeface="Calibri"/>
              </a:rPr>
              <a:t> </a:t>
            </a:r>
            <a:r>
              <a:rPr sz="2000" spc="-10" dirty="0">
                <a:latin typeface="Calibri"/>
                <a:cs typeface="Calibri"/>
              </a:rPr>
              <a:t>includes</a:t>
            </a:r>
            <a:endParaRPr sz="2000" dirty="0">
              <a:latin typeface="Calibri"/>
              <a:cs typeface="Calibri"/>
            </a:endParaRPr>
          </a:p>
          <a:p>
            <a:pPr marL="241300" indent="-229235" algn="just">
              <a:lnSpc>
                <a:spcPts val="2290"/>
              </a:lnSpc>
              <a:spcBef>
                <a:spcPts val="380"/>
              </a:spcBef>
              <a:buSzPct val="90000"/>
              <a:buFont typeface="Arial MT"/>
              <a:buChar char="•"/>
              <a:tabLst>
                <a:tab pos="241935" algn="l"/>
              </a:tabLst>
            </a:pPr>
            <a:r>
              <a:rPr sz="2000" spc="10" dirty="0">
                <a:latin typeface="Calibri"/>
                <a:cs typeface="Calibri"/>
              </a:rPr>
              <a:t>I)</a:t>
            </a:r>
            <a:r>
              <a:rPr sz="2000" spc="-25" dirty="0">
                <a:latin typeface="Calibri"/>
                <a:cs typeface="Calibri"/>
              </a:rPr>
              <a:t> </a:t>
            </a:r>
            <a:r>
              <a:rPr sz="2000" spc="-5" dirty="0">
                <a:latin typeface="Calibri"/>
                <a:cs typeface="Calibri"/>
              </a:rPr>
              <a:t>first</a:t>
            </a:r>
            <a:r>
              <a:rPr sz="2000" spc="-90" dirty="0">
                <a:latin typeface="Calibri"/>
                <a:cs typeface="Calibri"/>
              </a:rPr>
              <a:t> </a:t>
            </a:r>
            <a:r>
              <a:rPr sz="2000" dirty="0">
                <a:latin typeface="Calibri"/>
                <a:cs typeface="Calibri"/>
              </a:rPr>
              <a:t>we</a:t>
            </a:r>
            <a:r>
              <a:rPr sz="2000" spc="-45" dirty="0">
                <a:latin typeface="Calibri"/>
                <a:cs typeface="Calibri"/>
              </a:rPr>
              <a:t> </a:t>
            </a:r>
            <a:r>
              <a:rPr sz="2000" spc="15" dirty="0">
                <a:latin typeface="Calibri"/>
                <a:cs typeface="Calibri"/>
              </a:rPr>
              <a:t>mix</a:t>
            </a:r>
            <a:r>
              <a:rPr sz="2000" spc="-65" dirty="0">
                <a:latin typeface="Calibri"/>
                <a:cs typeface="Calibri"/>
              </a:rPr>
              <a:t> </a:t>
            </a:r>
            <a:r>
              <a:rPr sz="2000" dirty="0">
                <a:latin typeface="Calibri"/>
                <a:cs typeface="Calibri"/>
              </a:rPr>
              <a:t>water</a:t>
            </a:r>
            <a:r>
              <a:rPr sz="2000" spc="-40" dirty="0">
                <a:latin typeface="Calibri"/>
                <a:cs typeface="Calibri"/>
              </a:rPr>
              <a:t> </a:t>
            </a:r>
            <a:r>
              <a:rPr sz="2000" dirty="0">
                <a:latin typeface="Calibri"/>
                <a:cs typeface="Calibri"/>
              </a:rPr>
              <a:t>with</a:t>
            </a:r>
            <a:r>
              <a:rPr sz="2000" spc="-30" dirty="0">
                <a:latin typeface="Calibri"/>
                <a:cs typeface="Calibri"/>
              </a:rPr>
              <a:t> </a:t>
            </a:r>
            <a:r>
              <a:rPr sz="2000" spc="5" dirty="0">
                <a:latin typeface="Calibri"/>
                <a:cs typeface="Calibri"/>
              </a:rPr>
              <a:t>the</a:t>
            </a:r>
            <a:r>
              <a:rPr sz="2000" spc="30" dirty="0">
                <a:latin typeface="Calibri"/>
                <a:cs typeface="Calibri"/>
              </a:rPr>
              <a:t> </a:t>
            </a:r>
            <a:r>
              <a:rPr sz="2000" spc="-5" dirty="0">
                <a:latin typeface="Calibri"/>
                <a:cs typeface="Calibri"/>
              </a:rPr>
              <a:t>liquid</a:t>
            </a:r>
            <a:endParaRPr sz="2000" dirty="0">
              <a:latin typeface="Calibri"/>
              <a:cs typeface="Calibri"/>
            </a:endParaRPr>
          </a:p>
          <a:p>
            <a:pPr marL="241300" algn="just">
              <a:lnSpc>
                <a:spcPts val="2290"/>
              </a:lnSpc>
            </a:pPr>
            <a:r>
              <a:rPr sz="2000" spc="-15" dirty="0">
                <a:latin typeface="Calibri"/>
                <a:cs typeface="Calibri"/>
              </a:rPr>
              <a:t>concentrate</a:t>
            </a:r>
            <a:r>
              <a:rPr sz="2000" spc="35" dirty="0">
                <a:latin typeface="Calibri"/>
                <a:cs typeface="Calibri"/>
              </a:rPr>
              <a:t> </a:t>
            </a:r>
            <a:r>
              <a:rPr sz="2000" spc="-10" dirty="0">
                <a:latin typeface="Calibri"/>
                <a:cs typeface="Calibri"/>
              </a:rPr>
              <a:t>according</a:t>
            </a:r>
            <a:r>
              <a:rPr sz="2000" spc="15" dirty="0">
                <a:latin typeface="Calibri"/>
                <a:cs typeface="Calibri"/>
              </a:rPr>
              <a:t> </a:t>
            </a:r>
            <a:r>
              <a:rPr sz="2000" spc="10" dirty="0">
                <a:latin typeface="Calibri"/>
                <a:cs typeface="Calibri"/>
              </a:rPr>
              <a:t>to</a:t>
            </a:r>
            <a:r>
              <a:rPr sz="2000" spc="-25" dirty="0">
                <a:latin typeface="Calibri"/>
                <a:cs typeface="Calibri"/>
              </a:rPr>
              <a:t> </a:t>
            </a:r>
            <a:r>
              <a:rPr sz="2000" spc="-10" dirty="0">
                <a:latin typeface="Calibri"/>
                <a:cs typeface="Calibri"/>
              </a:rPr>
              <a:t>need</a:t>
            </a:r>
            <a:endParaRPr sz="2000" dirty="0">
              <a:latin typeface="Calibri"/>
              <a:cs typeface="Calibri"/>
            </a:endParaRPr>
          </a:p>
          <a:p>
            <a:pPr marL="241300" indent="-229235" algn="just">
              <a:lnSpc>
                <a:spcPts val="2255"/>
              </a:lnSpc>
              <a:spcBef>
                <a:spcPts val="380"/>
              </a:spcBef>
              <a:buSzPct val="90000"/>
              <a:buFont typeface="Arial MT"/>
              <a:buChar char="•"/>
              <a:tabLst>
                <a:tab pos="241935" algn="l"/>
              </a:tabLst>
            </a:pPr>
            <a:r>
              <a:rPr sz="2000" spc="10" dirty="0">
                <a:latin typeface="Calibri"/>
                <a:cs typeface="Calibri"/>
              </a:rPr>
              <a:t>II)</a:t>
            </a:r>
            <a:r>
              <a:rPr sz="2000" spc="-95" dirty="0">
                <a:latin typeface="Calibri"/>
                <a:cs typeface="Calibri"/>
              </a:rPr>
              <a:t> </a:t>
            </a:r>
            <a:r>
              <a:rPr sz="2000" spc="-15" dirty="0">
                <a:latin typeface="Calibri"/>
                <a:cs typeface="Calibri"/>
              </a:rPr>
              <a:t>required</a:t>
            </a:r>
            <a:r>
              <a:rPr sz="2000" spc="55" dirty="0">
                <a:latin typeface="Calibri"/>
                <a:cs typeface="Calibri"/>
              </a:rPr>
              <a:t> </a:t>
            </a:r>
            <a:r>
              <a:rPr sz="2000" spc="10" dirty="0">
                <a:latin typeface="Calibri"/>
                <a:cs typeface="Calibri"/>
              </a:rPr>
              <a:t>amount</a:t>
            </a:r>
            <a:r>
              <a:rPr sz="2000" spc="-85" dirty="0">
                <a:latin typeface="Calibri"/>
                <a:cs typeface="Calibri"/>
              </a:rPr>
              <a:t> </a:t>
            </a:r>
            <a:r>
              <a:rPr sz="2000" dirty="0">
                <a:latin typeface="Calibri"/>
                <a:cs typeface="Calibri"/>
              </a:rPr>
              <a:t>of</a:t>
            </a:r>
            <a:r>
              <a:rPr sz="2000" spc="-20" dirty="0">
                <a:latin typeface="Calibri"/>
                <a:cs typeface="Calibri"/>
              </a:rPr>
              <a:t> </a:t>
            </a:r>
            <a:r>
              <a:rPr sz="2000" spc="-5" dirty="0">
                <a:latin typeface="Calibri"/>
                <a:cs typeface="Calibri"/>
              </a:rPr>
              <a:t>nutrients</a:t>
            </a:r>
            <a:r>
              <a:rPr sz="2000" spc="20" dirty="0">
                <a:latin typeface="Calibri"/>
                <a:cs typeface="Calibri"/>
              </a:rPr>
              <a:t> </a:t>
            </a:r>
            <a:r>
              <a:rPr sz="2000" dirty="0">
                <a:latin typeface="Calibri"/>
                <a:cs typeface="Calibri"/>
              </a:rPr>
              <a:t>are</a:t>
            </a:r>
            <a:r>
              <a:rPr sz="2000" spc="40" dirty="0">
                <a:latin typeface="Calibri"/>
                <a:cs typeface="Calibri"/>
              </a:rPr>
              <a:t> </a:t>
            </a:r>
            <a:r>
              <a:rPr sz="2000" spc="-5" dirty="0">
                <a:latin typeface="Calibri"/>
                <a:cs typeface="Calibri"/>
              </a:rPr>
              <a:t>mixed</a:t>
            </a:r>
            <a:endParaRPr sz="2000" dirty="0">
              <a:latin typeface="Calibri"/>
              <a:cs typeface="Calibri"/>
            </a:endParaRPr>
          </a:p>
          <a:p>
            <a:pPr marL="241300" algn="just">
              <a:lnSpc>
                <a:spcPts val="2255"/>
              </a:lnSpc>
            </a:pPr>
            <a:r>
              <a:rPr sz="2000" dirty="0">
                <a:latin typeface="Calibri"/>
                <a:cs typeface="Calibri"/>
              </a:rPr>
              <a:t>into</a:t>
            </a:r>
            <a:r>
              <a:rPr sz="2000" spc="-45" dirty="0">
                <a:latin typeface="Calibri"/>
                <a:cs typeface="Calibri"/>
              </a:rPr>
              <a:t> </a:t>
            </a:r>
            <a:r>
              <a:rPr sz="2000" spc="-5" dirty="0">
                <a:latin typeface="Calibri"/>
                <a:cs typeface="Calibri"/>
              </a:rPr>
              <a:t>irrigation</a:t>
            </a:r>
            <a:r>
              <a:rPr sz="2000" spc="-105" dirty="0">
                <a:latin typeface="Calibri"/>
                <a:cs typeface="Calibri"/>
              </a:rPr>
              <a:t> </a:t>
            </a:r>
            <a:r>
              <a:rPr sz="2000" spc="5" dirty="0">
                <a:latin typeface="Calibri"/>
                <a:cs typeface="Calibri"/>
              </a:rPr>
              <a:t>tank</a:t>
            </a:r>
            <a:endParaRPr sz="2000" dirty="0">
              <a:latin typeface="Calibri"/>
              <a:cs typeface="Calibri"/>
            </a:endParaRPr>
          </a:p>
          <a:p>
            <a:pPr marL="241300" marR="5080" indent="-229235">
              <a:lnSpc>
                <a:spcPct val="90800"/>
              </a:lnSpc>
              <a:spcBef>
                <a:spcPts val="600"/>
              </a:spcBef>
              <a:buSzPct val="90000"/>
              <a:buFont typeface="Arial MT"/>
              <a:buChar char="•"/>
              <a:tabLst>
                <a:tab pos="241300" algn="l"/>
                <a:tab pos="241935" algn="l"/>
              </a:tabLst>
            </a:pPr>
            <a:r>
              <a:rPr sz="2000" spc="10" dirty="0">
                <a:latin typeface="Calibri"/>
                <a:cs typeface="Calibri"/>
              </a:rPr>
              <a:t>III)</a:t>
            </a:r>
            <a:r>
              <a:rPr sz="2000" spc="-100" dirty="0">
                <a:latin typeface="Calibri"/>
                <a:cs typeface="Calibri"/>
              </a:rPr>
              <a:t> </a:t>
            </a:r>
            <a:r>
              <a:rPr sz="2000" dirty="0">
                <a:latin typeface="Calibri"/>
                <a:cs typeface="Calibri"/>
              </a:rPr>
              <a:t>water</a:t>
            </a:r>
            <a:r>
              <a:rPr sz="2000" spc="-35" dirty="0">
                <a:latin typeface="Calibri"/>
                <a:cs typeface="Calibri"/>
              </a:rPr>
              <a:t> </a:t>
            </a:r>
            <a:r>
              <a:rPr sz="2000" spc="-5" dirty="0">
                <a:latin typeface="Calibri"/>
                <a:cs typeface="Calibri"/>
              </a:rPr>
              <a:t>is</a:t>
            </a:r>
            <a:r>
              <a:rPr sz="2000" spc="-50" dirty="0">
                <a:latin typeface="Calibri"/>
                <a:cs typeface="Calibri"/>
              </a:rPr>
              <a:t> </a:t>
            </a:r>
            <a:r>
              <a:rPr sz="2000" spc="5" dirty="0">
                <a:latin typeface="Calibri"/>
                <a:cs typeface="Calibri"/>
              </a:rPr>
              <a:t>pumped</a:t>
            </a:r>
            <a:r>
              <a:rPr sz="2000" spc="-15" dirty="0">
                <a:latin typeface="Calibri"/>
                <a:cs typeface="Calibri"/>
              </a:rPr>
              <a:t> </a:t>
            </a:r>
            <a:r>
              <a:rPr sz="2000" spc="-10" dirty="0">
                <a:latin typeface="Calibri"/>
                <a:cs typeface="Calibri"/>
              </a:rPr>
              <a:t>from</a:t>
            </a:r>
            <a:r>
              <a:rPr sz="2000" spc="25" dirty="0">
                <a:latin typeface="Calibri"/>
                <a:cs typeface="Calibri"/>
              </a:rPr>
              <a:t> </a:t>
            </a:r>
            <a:r>
              <a:rPr sz="2000" spc="-5" dirty="0">
                <a:latin typeface="Calibri"/>
                <a:cs typeface="Calibri"/>
              </a:rPr>
              <a:t>irrigation</a:t>
            </a:r>
            <a:r>
              <a:rPr sz="2000" spc="-90" dirty="0">
                <a:latin typeface="Calibri"/>
                <a:cs typeface="Calibri"/>
              </a:rPr>
              <a:t> </a:t>
            </a:r>
            <a:r>
              <a:rPr sz="2000" spc="5" dirty="0">
                <a:latin typeface="Calibri"/>
                <a:cs typeface="Calibri"/>
              </a:rPr>
              <a:t>tank</a:t>
            </a:r>
            <a:r>
              <a:rPr sz="2000" spc="-25" dirty="0">
                <a:latin typeface="Calibri"/>
                <a:cs typeface="Calibri"/>
              </a:rPr>
              <a:t> </a:t>
            </a:r>
            <a:r>
              <a:rPr sz="2000" spc="10" dirty="0">
                <a:latin typeface="Calibri"/>
                <a:cs typeface="Calibri"/>
              </a:rPr>
              <a:t>to </a:t>
            </a:r>
            <a:r>
              <a:rPr sz="2000" spc="-440" dirty="0">
                <a:latin typeface="Calibri"/>
                <a:cs typeface="Calibri"/>
              </a:rPr>
              <a:t> </a:t>
            </a:r>
            <a:r>
              <a:rPr sz="2000" dirty="0">
                <a:latin typeface="Calibri"/>
                <a:cs typeface="Calibri"/>
              </a:rPr>
              <a:t>water </a:t>
            </a:r>
            <a:r>
              <a:rPr sz="2000" spc="5" dirty="0">
                <a:latin typeface="Calibri"/>
                <a:cs typeface="Calibri"/>
              </a:rPr>
              <a:t>supply </a:t>
            </a:r>
            <a:r>
              <a:rPr sz="2000" spc="-5" dirty="0">
                <a:latin typeface="Calibri"/>
                <a:cs typeface="Calibri"/>
              </a:rPr>
              <a:t>network which </a:t>
            </a:r>
            <a:r>
              <a:rPr sz="2000" spc="5" dirty="0">
                <a:latin typeface="Calibri"/>
                <a:cs typeface="Calibri"/>
              </a:rPr>
              <a:t>goes </a:t>
            </a:r>
            <a:r>
              <a:rPr sz="2000" spc="10" dirty="0">
                <a:latin typeface="Calibri"/>
                <a:cs typeface="Calibri"/>
              </a:rPr>
              <a:t>to </a:t>
            </a:r>
            <a:r>
              <a:rPr sz="2000" spc="-5" dirty="0">
                <a:latin typeface="Calibri"/>
                <a:cs typeface="Calibri"/>
              </a:rPr>
              <a:t>each </a:t>
            </a:r>
            <a:r>
              <a:rPr sz="2000" dirty="0">
                <a:latin typeface="Calibri"/>
                <a:cs typeface="Calibri"/>
              </a:rPr>
              <a:t> </a:t>
            </a:r>
            <a:r>
              <a:rPr sz="2000" spc="-10" dirty="0">
                <a:latin typeface="Calibri"/>
                <a:cs typeface="Calibri"/>
              </a:rPr>
              <a:t>vertical</a:t>
            </a:r>
            <a:r>
              <a:rPr sz="2000" spc="50" dirty="0">
                <a:latin typeface="Calibri"/>
                <a:cs typeface="Calibri"/>
              </a:rPr>
              <a:t> </a:t>
            </a:r>
            <a:r>
              <a:rPr sz="2000" spc="-5" dirty="0">
                <a:latin typeface="Calibri"/>
                <a:cs typeface="Calibri"/>
              </a:rPr>
              <a:t>tower</a:t>
            </a:r>
            <a:r>
              <a:rPr sz="2000" spc="-35" dirty="0">
                <a:latin typeface="Calibri"/>
                <a:cs typeface="Calibri"/>
              </a:rPr>
              <a:t> </a:t>
            </a:r>
            <a:r>
              <a:rPr sz="2000" spc="-5" dirty="0">
                <a:latin typeface="Calibri"/>
                <a:cs typeface="Calibri"/>
              </a:rPr>
              <a:t>which</a:t>
            </a:r>
            <a:r>
              <a:rPr sz="2000" spc="-20" dirty="0">
                <a:latin typeface="Calibri"/>
                <a:cs typeface="Calibri"/>
              </a:rPr>
              <a:t> </a:t>
            </a:r>
            <a:r>
              <a:rPr sz="2000" spc="5" dirty="0">
                <a:latin typeface="Calibri"/>
                <a:cs typeface="Calibri"/>
              </a:rPr>
              <a:t>consists</a:t>
            </a:r>
            <a:r>
              <a:rPr sz="2000" spc="-60" dirty="0">
                <a:latin typeface="Calibri"/>
                <a:cs typeface="Calibri"/>
              </a:rPr>
              <a:t> </a:t>
            </a:r>
            <a:r>
              <a:rPr sz="2000" dirty="0">
                <a:latin typeface="Calibri"/>
                <a:cs typeface="Calibri"/>
              </a:rPr>
              <a:t>of</a:t>
            </a:r>
            <a:r>
              <a:rPr sz="2000" spc="-25" dirty="0">
                <a:latin typeface="Calibri"/>
                <a:cs typeface="Calibri"/>
              </a:rPr>
              <a:t> </a:t>
            </a:r>
            <a:r>
              <a:rPr sz="2000" spc="10" dirty="0">
                <a:latin typeface="Calibri"/>
                <a:cs typeface="Calibri"/>
              </a:rPr>
              <a:t>2-3</a:t>
            </a:r>
            <a:r>
              <a:rPr sz="2000" spc="-60" dirty="0">
                <a:latin typeface="Calibri"/>
                <a:cs typeface="Calibri"/>
              </a:rPr>
              <a:t> </a:t>
            </a:r>
            <a:r>
              <a:rPr sz="2000" spc="5" dirty="0">
                <a:latin typeface="Calibri"/>
                <a:cs typeface="Calibri"/>
              </a:rPr>
              <a:t>pots.</a:t>
            </a:r>
            <a:endParaRPr sz="20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
                                        </p:tgtEl>
                                      </p:cBhvr>
                                      <p:by x="150000" y="150000"/>
                                    </p:animScale>
                                  </p:childTnLst>
                                </p:cTn>
                              </p:par>
                              <p:par>
                                <p:cTn id="7" presetID="10"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animEffect transition="in" filter="fade">
                                      <p:cBhvr>
                                        <p:cTn id="9" dur="500"/>
                                        <p:tgtEl>
                                          <p:spTgt spid="5">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7566" y="1655444"/>
            <a:ext cx="1207770" cy="1303020"/>
          </a:xfrm>
          <a:prstGeom prst="rect">
            <a:avLst/>
          </a:prstGeom>
        </p:spPr>
        <p:txBody>
          <a:bodyPr vert="horz" wrap="square" lIns="0" tIns="93980" rIns="0" bIns="0" rtlCol="0">
            <a:spAutoFit/>
          </a:bodyPr>
          <a:lstStyle/>
          <a:p>
            <a:pPr marL="12700" marR="5080">
              <a:lnSpc>
                <a:spcPts val="4740"/>
              </a:lnSpc>
              <a:spcBef>
                <a:spcPts val="740"/>
              </a:spcBef>
            </a:pPr>
            <a:r>
              <a:rPr sz="4400" spc="-80" dirty="0">
                <a:solidFill>
                  <a:srgbClr val="FFFFFF"/>
                </a:solidFill>
                <a:latin typeface="Calibri Light"/>
                <a:cs typeface="Calibri Light"/>
              </a:rPr>
              <a:t>Tech </a:t>
            </a:r>
            <a:r>
              <a:rPr sz="4400" spc="-75" dirty="0">
                <a:solidFill>
                  <a:srgbClr val="FFFFFF"/>
                </a:solidFill>
                <a:latin typeface="Calibri Light"/>
                <a:cs typeface="Calibri Light"/>
              </a:rPr>
              <a:t> </a:t>
            </a:r>
            <a:r>
              <a:rPr sz="4400" spc="20" dirty="0">
                <a:solidFill>
                  <a:srgbClr val="FFFFFF"/>
                </a:solidFill>
                <a:latin typeface="Calibri Light"/>
                <a:cs typeface="Calibri Light"/>
              </a:rPr>
              <a:t>S</a:t>
            </a:r>
            <a:r>
              <a:rPr sz="4400" spc="-95" dirty="0">
                <a:solidFill>
                  <a:srgbClr val="FFFFFF"/>
                </a:solidFill>
                <a:latin typeface="Calibri Light"/>
                <a:cs typeface="Calibri Light"/>
              </a:rPr>
              <a:t>t</a:t>
            </a:r>
            <a:r>
              <a:rPr sz="4400" spc="25" dirty="0">
                <a:solidFill>
                  <a:srgbClr val="FFFFFF"/>
                </a:solidFill>
                <a:latin typeface="Calibri Light"/>
                <a:cs typeface="Calibri Light"/>
              </a:rPr>
              <a:t>a</a:t>
            </a:r>
            <a:r>
              <a:rPr sz="4400" spc="5" dirty="0">
                <a:solidFill>
                  <a:srgbClr val="FFFFFF"/>
                </a:solidFill>
                <a:latin typeface="Calibri Light"/>
                <a:cs typeface="Calibri Light"/>
              </a:rPr>
              <a:t>ck</a:t>
            </a:r>
            <a:endParaRPr sz="4400" dirty="0">
              <a:latin typeface="Calibri Light"/>
              <a:cs typeface="Calibri Light"/>
            </a:endParaRPr>
          </a:p>
        </p:txBody>
      </p:sp>
      <p:sp>
        <p:nvSpPr>
          <p:cNvPr id="3" name="object 3"/>
          <p:cNvSpPr/>
          <p:nvPr/>
        </p:nvSpPr>
        <p:spPr>
          <a:xfrm>
            <a:off x="400050" y="0"/>
            <a:ext cx="866775" cy="447675"/>
          </a:xfrm>
          <a:custGeom>
            <a:avLst/>
            <a:gdLst/>
            <a:ahLst/>
            <a:cxnLst/>
            <a:rect l="l" t="t" r="r" b="b"/>
            <a:pathLst>
              <a:path w="866775" h="447675">
                <a:moveTo>
                  <a:pt x="865759" y="0"/>
                </a:moveTo>
                <a:lnTo>
                  <a:pt x="1015" y="0"/>
                </a:lnTo>
                <a:lnTo>
                  <a:pt x="0" y="10160"/>
                </a:lnTo>
                <a:lnTo>
                  <a:pt x="2543" y="57840"/>
                </a:lnTo>
                <a:lnTo>
                  <a:pt x="9995" y="104031"/>
                </a:lnTo>
                <a:lnTo>
                  <a:pt x="22094" y="148467"/>
                </a:lnTo>
                <a:lnTo>
                  <a:pt x="38573" y="190879"/>
                </a:lnTo>
                <a:lnTo>
                  <a:pt x="59169" y="231003"/>
                </a:lnTo>
                <a:lnTo>
                  <a:pt x="83617" y="268571"/>
                </a:lnTo>
                <a:lnTo>
                  <a:pt x="111653" y="303316"/>
                </a:lnTo>
                <a:lnTo>
                  <a:pt x="143013" y="334973"/>
                </a:lnTo>
                <a:lnTo>
                  <a:pt x="177432" y="363273"/>
                </a:lnTo>
                <a:lnTo>
                  <a:pt x="214646" y="387952"/>
                </a:lnTo>
                <a:lnTo>
                  <a:pt x="254391" y="408741"/>
                </a:lnTo>
                <a:lnTo>
                  <a:pt x="296402" y="425374"/>
                </a:lnTo>
                <a:lnTo>
                  <a:pt x="340414" y="437586"/>
                </a:lnTo>
                <a:lnTo>
                  <a:pt x="386164" y="445108"/>
                </a:lnTo>
                <a:lnTo>
                  <a:pt x="433387" y="447675"/>
                </a:lnTo>
                <a:lnTo>
                  <a:pt x="480610" y="445108"/>
                </a:lnTo>
                <a:lnTo>
                  <a:pt x="526360" y="437586"/>
                </a:lnTo>
                <a:lnTo>
                  <a:pt x="570372" y="425374"/>
                </a:lnTo>
                <a:lnTo>
                  <a:pt x="612383" y="408741"/>
                </a:lnTo>
                <a:lnTo>
                  <a:pt x="652128" y="387952"/>
                </a:lnTo>
                <a:lnTo>
                  <a:pt x="689342" y="363273"/>
                </a:lnTo>
                <a:lnTo>
                  <a:pt x="723761" y="334973"/>
                </a:lnTo>
                <a:lnTo>
                  <a:pt x="755121" y="303316"/>
                </a:lnTo>
                <a:lnTo>
                  <a:pt x="783157" y="268571"/>
                </a:lnTo>
                <a:lnTo>
                  <a:pt x="807605" y="231003"/>
                </a:lnTo>
                <a:lnTo>
                  <a:pt x="828201" y="190879"/>
                </a:lnTo>
                <a:lnTo>
                  <a:pt x="844680" y="148467"/>
                </a:lnTo>
                <a:lnTo>
                  <a:pt x="856779" y="104031"/>
                </a:lnTo>
                <a:lnTo>
                  <a:pt x="864231" y="57840"/>
                </a:lnTo>
                <a:lnTo>
                  <a:pt x="866775" y="10160"/>
                </a:lnTo>
                <a:lnTo>
                  <a:pt x="865759" y="0"/>
                </a:lnTo>
                <a:close/>
              </a:path>
            </a:pathLst>
          </a:custGeom>
          <a:solidFill>
            <a:srgbClr val="5B9BD4"/>
          </a:solidFill>
        </p:spPr>
        <p:txBody>
          <a:bodyPr wrap="square" lIns="0" tIns="0" rIns="0" bIns="0" rtlCol="0"/>
          <a:lstStyle/>
          <a:p>
            <a:endParaRPr/>
          </a:p>
        </p:txBody>
      </p:sp>
      <p:sp>
        <p:nvSpPr>
          <p:cNvPr id="4" name="object 4"/>
          <p:cNvSpPr/>
          <p:nvPr/>
        </p:nvSpPr>
        <p:spPr>
          <a:xfrm>
            <a:off x="2971800" y="0"/>
            <a:ext cx="1304925" cy="723900"/>
          </a:xfrm>
          <a:custGeom>
            <a:avLst/>
            <a:gdLst/>
            <a:ahLst/>
            <a:cxnLst/>
            <a:rect l="l" t="t" r="r" b="b"/>
            <a:pathLst>
              <a:path w="1304925" h="723900">
                <a:moveTo>
                  <a:pt x="1304925" y="0"/>
                </a:moveTo>
                <a:lnTo>
                  <a:pt x="1211961" y="0"/>
                </a:lnTo>
                <a:lnTo>
                  <a:pt x="1211961" y="596264"/>
                </a:lnTo>
                <a:lnTo>
                  <a:pt x="185800" y="0"/>
                </a:lnTo>
                <a:lnTo>
                  <a:pt x="0" y="0"/>
                </a:lnTo>
                <a:lnTo>
                  <a:pt x="1242187" y="721740"/>
                </a:lnTo>
                <a:lnTo>
                  <a:pt x="1250314" y="723900"/>
                </a:lnTo>
                <a:lnTo>
                  <a:pt x="1258442" y="723900"/>
                </a:lnTo>
                <a:lnTo>
                  <a:pt x="1276528" y="720222"/>
                </a:lnTo>
                <a:lnTo>
                  <a:pt x="1291304" y="710199"/>
                </a:lnTo>
                <a:lnTo>
                  <a:pt x="1301269" y="695342"/>
                </a:lnTo>
                <a:lnTo>
                  <a:pt x="1304925" y="677163"/>
                </a:lnTo>
                <a:lnTo>
                  <a:pt x="1304925" y="0"/>
                </a:lnTo>
                <a:close/>
              </a:path>
            </a:pathLst>
          </a:custGeom>
          <a:solidFill>
            <a:srgbClr val="6FAC46"/>
          </a:solidFill>
        </p:spPr>
        <p:txBody>
          <a:bodyPr wrap="square" lIns="0" tIns="0" rIns="0" bIns="0" rtlCol="0"/>
          <a:lstStyle/>
          <a:p>
            <a:endParaRPr/>
          </a:p>
        </p:txBody>
      </p:sp>
      <p:sp>
        <p:nvSpPr>
          <p:cNvPr id="5" name="object 5"/>
          <p:cNvSpPr/>
          <p:nvPr/>
        </p:nvSpPr>
        <p:spPr>
          <a:xfrm>
            <a:off x="0" y="2200275"/>
            <a:ext cx="123825" cy="419100"/>
          </a:xfrm>
          <a:custGeom>
            <a:avLst/>
            <a:gdLst/>
            <a:ahLst/>
            <a:cxnLst/>
            <a:rect l="l" t="t" r="r" b="b"/>
            <a:pathLst>
              <a:path w="123825" h="419100">
                <a:moveTo>
                  <a:pt x="0" y="0"/>
                </a:moveTo>
                <a:lnTo>
                  <a:pt x="0" y="419100"/>
                </a:lnTo>
                <a:lnTo>
                  <a:pt x="13869" y="411733"/>
                </a:lnTo>
                <a:lnTo>
                  <a:pt x="50778" y="381965"/>
                </a:lnTo>
                <a:lnTo>
                  <a:pt x="81232" y="345887"/>
                </a:lnTo>
                <a:lnTo>
                  <a:pt x="104226" y="304474"/>
                </a:lnTo>
                <a:lnTo>
                  <a:pt x="118758" y="258704"/>
                </a:lnTo>
                <a:lnTo>
                  <a:pt x="123825" y="209550"/>
                </a:lnTo>
                <a:lnTo>
                  <a:pt x="118758" y="160395"/>
                </a:lnTo>
                <a:lnTo>
                  <a:pt x="104226" y="114625"/>
                </a:lnTo>
                <a:lnTo>
                  <a:pt x="81232" y="73212"/>
                </a:lnTo>
                <a:lnTo>
                  <a:pt x="50778" y="37134"/>
                </a:lnTo>
                <a:lnTo>
                  <a:pt x="13869" y="7366"/>
                </a:lnTo>
                <a:lnTo>
                  <a:pt x="0" y="0"/>
                </a:lnTo>
                <a:close/>
              </a:path>
            </a:pathLst>
          </a:custGeom>
          <a:solidFill>
            <a:srgbClr val="FFC000"/>
          </a:solidFill>
        </p:spPr>
        <p:txBody>
          <a:bodyPr wrap="square" lIns="0" tIns="0" rIns="0" bIns="0" rtlCol="0"/>
          <a:lstStyle/>
          <a:p>
            <a:endParaRPr/>
          </a:p>
        </p:txBody>
      </p:sp>
      <p:sp>
        <p:nvSpPr>
          <p:cNvPr id="6" name="object 6"/>
          <p:cNvSpPr txBox="1"/>
          <p:nvPr/>
        </p:nvSpPr>
        <p:spPr>
          <a:xfrm>
            <a:off x="4115815" y="872236"/>
            <a:ext cx="5006975" cy="300990"/>
          </a:xfrm>
          <a:prstGeom prst="rect">
            <a:avLst/>
          </a:prstGeom>
        </p:spPr>
        <p:txBody>
          <a:bodyPr vert="horz" wrap="square" lIns="0" tIns="13335" rIns="0" bIns="0" rtlCol="0">
            <a:spAutoFit/>
          </a:bodyPr>
          <a:lstStyle/>
          <a:p>
            <a:pPr marL="241300" indent="-229235">
              <a:lnSpc>
                <a:spcPct val="100000"/>
              </a:lnSpc>
              <a:spcBef>
                <a:spcPts val="105"/>
              </a:spcBef>
              <a:buFont typeface="Arial MT"/>
              <a:buChar char="•"/>
              <a:tabLst>
                <a:tab pos="241300" algn="l"/>
                <a:tab pos="241935" algn="l"/>
              </a:tabLst>
            </a:pPr>
            <a:r>
              <a:rPr sz="1800" b="1" spc="-5" dirty="0">
                <a:latin typeface="Calibri"/>
                <a:cs typeface="Calibri"/>
              </a:rPr>
              <a:t>Specified</a:t>
            </a:r>
            <a:r>
              <a:rPr sz="1800" b="1" spc="-30" dirty="0">
                <a:latin typeface="Calibri"/>
                <a:cs typeface="Calibri"/>
              </a:rPr>
              <a:t> </a:t>
            </a:r>
            <a:r>
              <a:rPr sz="1800" b="1" spc="10" dirty="0">
                <a:latin typeface="Calibri"/>
                <a:cs typeface="Calibri"/>
              </a:rPr>
              <a:t>sensors</a:t>
            </a:r>
            <a:r>
              <a:rPr sz="1800" b="1" spc="-155" dirty="0">
                <a:latin typeface="Calibri"/>
                <a:cs typeface="Calibri"/>
              </a:rPr>
              <a:t> </a:t>
            </a:r>
            <a:r>
              <a:rPr sz="1800" b="1" spc="-15" dirty="0">
                <a:latin typeface="Calibri"/>
                <a:cs typeface="Calibri"/>
              </a:rPr>
              <a:t>to</a:t>
            </a:r>
            <a:r>
              <a:rPr sz="1800" b="1" spc="-30" dirty="0">
                <a:latin typeface="Calibri"/>
                <a:cs typeface="Calibri"/>
              </a:rPr>
              <a:t> </a:t>
            </a:r>
            <a:r>
              <a:rPr sz="1800" b="1" spc="-15" dirty="0">
                <a:latin typeface="Calibri"/>
                <a:cs typeface="Calibri"/>
              </a:rPr>
              <a:t>get</a:t>
            </a:r>
            <a:r>
              <a:rPr sz="1800" b="1" spc="15" dirty="0">
                <a:latin typeface="Calibri"/>
                <a:cs typeface="Calibri"/>
              </a:rPr>
              <a:t> </a:t>
            </a:r>
            <a:r>
              <a:rPr sz="1800" b="1" dirty="0">
                <a:latin typeface="Calibri"/>
                <a:cs typeface="Calibri"/>
              </a:rPr>
              <a:t>readings</a:t>
            </a:r>
            <a:r>
              <a:rPr sz="1800" b="1" spc="-80" dirty="0">
                <a:latin typeface="Calibri"/>
                <a:cs typeface="Calibri"/>
              </a:rPr>
              <a:t> </a:t>
            </a:r>
            <a:r>
              <a:rPr sz="1800" b="1" spc="10" dirty="0">
                <a:latin typeface="Calibri"/>
                <a:cs typeface="Calibri"/>
              </a:rPr>
              <a:t>for</a:t>
            </a:r>
            <a:r>
              <a:rPr sz="1800" b="1" spc="-75" dirty="0">
                <a:latin typeface="Calibri"/>
                <a:cs typeface="Calibri"/>
              </a:rPr>
              <a:t> </a:t>
            </a:r>
            <a:r>
              <a:rPr sz="1800" b="1" dirty="0">
                <a:latin typeface="Calibri"/>
                <a:cs typeface="Calibri"/>
              </a:rPr>
              <a:t>our</a:t>
            </a:r>
            <a:r>
              <a:rPr sz="1800" b="1" spc="5" dirty="0">
                <a:latin typeface="Calibri"/>
                <a:cs typeface="Calibri"/>
              </a:rPr>
              <a:t> software.</a:t>
            </a:r>
            <a:endParaRPr sz="1800" dirty="0">
              <a:latin typeface="Calibri"/>
              <a:cs typeface="Calibri"/>
            </a:endParaRPr>
          </a:p>
        </p:txBody>
      </p:sp>
      <p:sp>
        <p:nvSpPr>
          <p:cNvPr id="7" name="object 7"/>
          <p:cNvSpPr txBox="1"/>
          <p:nvPr/>
        </p:nvSpPr>
        <p:spPr>
          <a:xfrm>
            <a:off x="4344670" y="1273492"/>
            <a:ext cx="4488815" cy="795089"/>
          </a:xfrm>
          <a:prstGeom prst="rect">
            <a:avLst/>
          </a:prstGeom>
        </p:spPr>
        <p:txBody>
          <a:bodyPr vert="horz" wrap="square" lIns="0" tIns="12700" rIns="0" bIns="0" rtlCol="0">
            <a:spAutoFit/>
          </a:bodyPr>
          <a:lstStyle/>
          <a:p>
            <a:pPr marL="241300" indent="-229235">
              <a:lnSpc>
                <a:spcPts val="2020"/>
              </a:lnSpc>
              <a:spcBef>
                <a:spcPts val="100"/>
              </a:spcBef>
              <a:buSzPct val="83333"/>
              <a:buFont typeface="Arial MT"/>
              <a:buChar char="•"/>
              <a:tabLst>
                <a:tab pos="241300" algn="l"/>
                <a:tab pos="241935" algn="l"/>
              </a:tabLst>
            </a:pPr>
            <a:r>
              <a:rPr lang="en-US" spc="5" dirty="0">
                <a:latin typeface="Calibri"/>
                <a:cs typeface="Calibri"/>
              </a:rPr>
              <a:t>S</a:t>
            </a:r>
            <a:r>
              <a:rPr sz="1800" spc="5" dirty="0">
                <a:latin typeface="Calibri"/>
                <a:cs typeface="Calibri"/>
              </a:rPr>
              <a:t>oil</a:t>
            </a:r>
            <a:r>
              <a:rPr sz="1800" spc="-95" dirty="0">
                <a:latin typeface="Calibri"/>
                <a:cs typeface="Calibri"/>
              </a:rPr>
              <a:t> </a:t>
            </a:r>
            <a:r>
              <a:rPr sz="1800" dirty="0">
                <a:latin typeface="Calibri"/>
                <a:cs typeface="Calibri"/>
              </a:rPr>
              <a:t>moisture</a:t>
            </a:r>
            <a:r>
              <a:rPr sz="1800" spc="-50" dirty="0">
                <a:latin typeface="Calibri"/>
                <a:cs typeface="Calibri"/>
              </a:rPr>
              <a:t> </a:t>
            </a:r>
            <a:r>
              <a:rPr sz="1800" spc="10" dirty="0">
                <a:latin typeface="Calibri"/>
                <a:cs typeface="Calibri"/>
              </a:rPr>
              <a:t>monitoring</a:t>
            </a:r>
            <a:r>
              <a:rPr lang="en-US" dirty="0">
                <a:latin typeface="Calibri"/>
                <a:cs typeface="Calibri"/>
              </a:rPr>
              <a:t>, </a:t>
            </a:r>
            <a:r>
              <a:rPr sz="1800" spc="35" dirty="0">
                <a:latin typeface="Calibri"/>
                <a:cs typeface="Calibri"/>
              </a:rPr>
              <a:t>N</a:t>
            </a:r>
            <a:r>
              <a:rPr sz="1800" spc="-35" dirty="0">
                <a:latin typeface="Calibri"/>
                <a:cs typeface="Calibri"/>
              </a:rPr>
              <a:t>P</a:t>
            </a:r>
            <a:r>
              <a:rPr sz="1800" dirty="0">
                <a:latin typeface="Calibri"/>
                <a:cs typeface="Calibri"/>
              </a:rPr>
              <a:t>K </a:t>
            </a:r>
            <a:r>
              <a:rPr sz="1800" spc="-100" dirty="0">
                <a:latin typeface="Calibri"/>
                <a:cs typeface="Calibri"/>
              </a:rPr>
              <a:t>f</a:t>
            </a:r>
            <a:r>
              <a:rPr sz="1800" spc="20" dirty="0">
                <a:latin typeface="Calibri"/>
                <a:cs typeface="Calibri"/>
              </a:rPr>
              <a:t>o</a:t>
            </a:r>
            <a:r>
              <a:rPr sz="1800" dirty="0">
                <a:latin typeface="Calibri"/>
                <a:cs typeface="Calibri"/>
              </a:rPr>
              <a:t>r</a:t>
            </a:r>
            <a:r>
              <a:rPr sz="1800" spc="10" dirty="0">
                <a:latin typeface="Calibri"/>
                <a:cs typeface="Calibri"/>
              </a:rPr>
              <a:t> </a:t>
            </a:r>
            <a:r>
              <a:rPr sz="1800" spc="25" dirty="0">
                <a:latin typeface="Calibri"/>
                <a:cs typeface="Calibri"/>
              </a:rPr>
              <a:t>n</a:t>
            </a:r>
            <a:r>
              <a:rPr sz="1800" spc="35" dirty="0">
                <a:latin typeface="Calibri"/>
                <a:cs typeface="Calibri"/>
              </a:rPr>
              <a:t>i</a:t>
            </a:r>
            <a:r>
              <a:rPr sz="1800" dirty="0">
                <a:latin typeface="Calibri"/>
                <a:cs typeface="Calibri"/>
              </a:rPr>
              <a:t>t</a:t>
            </a:r>
            <a:r>
              <a:rPr sz="1800" spc="-35" dirty="0">
                <a:latin typeface="Calibri"/>
                <a:cs typeface="Calibri"/>
              </a:rPr>
              <a:t>r</a:t>
            </a:r>
            <a:r>
              <a:rPr sz="1800" spc="20" dirty="0">
                <a:latin typeface="Calibri"/>
                <a:cs typeface="Calibri"/>
              </a:rPr>
              <a:t>o</a:t>
            </a:r>
            <a:r>
              <a:rPr sz="1800" spc="-25" dirty="0">
                <a:latin typeface="Calibri"/>
                <a:cs typeface="Calibri"/>
              </a:rPr>
              <a:t>g</a:t>
            </a:r>
            <a:r>
              <a:rPr sz="1800" dirty="0">
                <a:latin typeface="Calibri"/>
                <a:cs typeface="Calibri"/>
              </a:rPr>
              <a:t>e</a:t>
            </a:r>
            <a:r>
              <a:rPr sz="1800" spc="25" dirty="0">
                <a:latin typeface="Calibri"/>
                <a:cs typeface="Calibri"/>
              </a:rPr>
              <a:t>n</a:t>
            </a:r>
            <a:r>
              <a:rPr sz="1800" dirty="0">
                <a:latin typeface="Calibri"/>
                <a:cs typeface="Calibri"/>
              </a:rPr>
              <a:t>,</a:t>
            </a:r>
            <a:r>
              <a:rPr sz="1800" spc="-110" dirty="0">
                <a:latin typeface="Calibri"/>
                <a:cs typeface="Calibri"/>
              </a:rPr>
              <a:t> </a:t>
            </a:r>
            <a:r>
              <a:rPr sz="1800" spc="25" dirty="0">
                <a:latin typeface="Calibri"/>
                <a:cs typeface="Calibri"/>
              </a:rPr>
              <a:t>p</a:t>
            </a:r>
            <a:r>
              <a:rPr sz="1800" spc="20" dirty="0">
                <a:latin typeface="Calibri"/>
                <a:cs typeface="Calibri"/>
              </a:rPr>
              <a:t>o</a:t>
            </a:r>
            <a:r>
              <a:rPr sz="1800" dirty="0">
                <a:latin typeface="Calibri"/>
                <a:cs typeface="Calibri"/>
              </a:rPr>
              <a:t>t</a:t>
            </a:r>
            <a:r>
              <a:rPr sz="1800" spc="30" dirty="0">
                <a:latin typeface="Calibri"/>
                <a:cs typeface="Calibri"/>
              </a:rPr>
              <a:t>a</a:t>
            </a:r>
            <a:r>
              <a:rPr sz="1800" spc="-35" dirty="0">
                <a:latin typeface="Calibri"/>
                <a:cs typeface="Calibri"/>
              </a:rPr>
              <a:t>ss</a:t>
            </a:r>
            <a:r>
              <a:rPr sz="1800" spc="35" dirty="0">
                <a:latin typeface="Calibri"/>
                <a:cs typeface="Calibri"/>
              </a:rPr>
              <a:t>i</a:t>
            </a:r>
            <a:r>
              <a:rPr sz="1800" spc="25" dirty="0">
                <a:latin typeface="Calibri"/>
                <a:cs typeface="Calibri"/>
              </a:rPr>
              <a:t>u</a:t>
            </a:r>
            <a:r>
              <a:rPr sz="1800" dirty="0">
                <a:latin typeface="Calibri"/>
                <a:cs typeface="Calibri"/>
              </a:rPr>
              <a:t>m</a:t>
            </a:r>
            <a:r>
              <a:rPr sz="1800" spc="-125" dirty="0">
                <a:latin typeface="Calibri"/>
                <a:cs typeface="Calibri"/>
              </a:rPr>
              <a:t> </a:t>
            </a:r>
            <a:r>
              <a:rPr sz="1800" spc="30" dirty="0">
                <a:latin typeface="Calibri"/>
                <a:cs typeface="Calibri"/>
              </a:rPr>
              <a:t>a</a:t>
            </a:r>
            <a:r>
              <a:rPr sz="1800" spc="25" dirty="0">
                <a:latin typeface="Calibri"/>
                <a:cs typeface="Calibri"/>
              </a:rPr>
              <a:t>n</a:t>
            </a:r>
            <a:r>
              <a:rPr sz="1800" dirty="0">
                <a:latin typeface="Calibri"/>
                <a:cs typeface="Calibri"/>
              </a:rPr>
              <a:t>d</a:t>
            </a:r>
            <a:r>
              <a:rPr sz="1800" spc="-10" dirty="0">
                <a:latin typeface="Calibri"/>
                <a:cs typeface="Calibri"/>
              </a:rPr>
              <a:t> </a:t>
            </a:r>
            <a:r>
              <a:rPr sz="1800" spc="25" dirty="0">
                <a:latin typeface="Calibri"/>
                <a:cs typeface="Calibri"/>
              </a:rPr>
              <a:t>ph</a:t>
            </a:r>
            <a:r>
              <a:rPr sz="1800" spc="20" dirty="0">
                <a:latin typeface="Calibri"/>
                <a:cs typeface="Calibri"/>
              </a:rPr>
              <a:t>o</a:t>
            </a:r>
            <a:r>
              <a:rPr sz="1800" spc="-35" dirty="0">
                <a:latin typeface="Calibri"/>
                <a:cs typeface="Calibri"/>
              </a:rPr>
              <a:t>s</a:t>
            </a:r>
            <a:r>
              <a:rPr sz="1800" spc="25" dirty="0">
                <a:latin typeface="Calibri"/>
                <a:cs typeface="Calibri"/>
              </a:rPr>
              <a:t>ph</a:t>
            </a:r>
            <a:r>
              <a:rPr sz="1800" spc="20" dirty="0">
                <a:latin typeface="Calibri"/>
                <a:cs typeface="Calibri"/>
              </a:rPr>
              <a:t>o</a:t>
            </a:r>
            <a:r>
              <a:rPr sz="1800" spc="-30" dirty="0">
                <a:latin typeface="Calibri"/>
                <a:cs typeface="Calibri"/>
              </a:rPr>
              <a:t>r</a:t>
            </a:r>
            <a:r>
              <a:rPr sz="1800" spc="25" dirty="0">
                <a:latin typeface="Calibri"/>
                <a:cs typeface="Calibri"/>
              </a:rPr>
              <a:t>u</a:t>
            </a:r>
            <a:r>
              <a:rPr sz="1800" spc="-35" dirty="0">
                <a:latin typeface="Calibri"/>
                <a:cs typeface="Calibri"/>
              </a:rPr>
              <a:t>s</a:t>
            </a:r>
            <a:r>
              <a:rPr sz="1800" dirty="0">
                <a:latin typeface="Calibri"/>
                <a:cs typeface="Calibri"/>
              </a:rPr>
              <a:t>.</a:t>
            </a:r>
          </a:p>
          <a:p>
            <a:pPr marL="241300" indent="-229235">
              <a:lnSpc>
                <a:spcPts val="2055"/>
              </a:lnSpc>
              <a:buSzPct val="83333"/>
              <a:buFont typeface="Arial MT"/>
              <a:buChar char="•"/>
              <a:tabLst>
                <a:tab pos="241300" algn="l"/>
                <a:tab pos="241935" algn="l"/>
              </a:tabLst>
            </a:pPr>
            <a:r>
              <a:rPr sz="1800" spc="-15" dirty="0">
                <a:latin typeface="Calibri"/>
                <a:cs typeface="Calibri"/>
              </a:rPr>
              <a:t>Temperature</a:t>
            </a:r>
            <a:r>
              <a:rPr sz="1800" spc="-105" dirty="0">
                <a:latin typeface="Calibri"/>
                <a:cs typeface="Calibri"/>
              </a:rPr>
              <a:t> </a:t>
            </a:r>
            <a:r>
              <a:rPr sz="1800" spc="15">
                <a:latin typeface="Calibri"/>
                <a:cs typeface="Calibri"/>
              </a:rPr>
              <a:t>and</a:t>
            </a:r>
            <a:r>
              <a:rPr sz="1800" spc="-80">
                <a:latin typeface="Calibri"/>
                <a:cs typeface="Calibri"/>
              </a:rPr>
              <a:t> </a:t>
            </a:r>
            <a:r>
              <a:rPr lang="en-US" sz="1800" spc="5">
                <a:latin typeface="Calibri"/>
                <a:cs typeface="Calibri"/>
              </a:rPr>
              <a:t>weather-related</a:t>
            </a:r>
            <a:r>
              <a:rPr sz="1800" spc="-155">
                <a:latin typeface="Calibri"/>
                <a:cs typeface="Calibri"/>
              </a:rPr>
              <a:t> </a:t>
            </a:r>
            <a:r>
              <a:rPr sz="1800" spc="-10" dirty="0">
                <a:latin typeface="Calibri"/>
                <a:cs typeface="Calibri"/>
              </a:rPr>
              <a:t>sensors</a:t>
            </a:r>
            <a:endParaRPr sz="1800" dirty="0">
              <a:latin typeface="Calibri"/>
              <a:cs typeface="Calibri"/>
            </a:endParaRPr>
          </a:p>
        </p:txBody>
      </p:sp>
      <p:sp>
        <p:nvSpPr>
          <p:cNvPr id="8" name="object 8"/>
          <p:cNvSpPr txBox="1"/>
          <p:nvPr/>
        </p:nvSpPr>
        <p:spPr>
          <a:xfrm>
            <a:off x="4180778" y="2527953"/>
            <a:ext cx="4295775" cy="526426"/>
          </a:xfrm>
          <a:prstGeom prst="rect">
            <a:avLst/>
          </a:prstGeom>
        </p:spPr>
        <p:txBody>
          <a:bodyPr vert="horz" wrap="square" lIns="0" tIns="13335" rIns="0" bIns="0" rtlCol="0">
            <a:spAutoFit/>
          </a:bodyPr>
          <a:lstStyle/>
          <a:p>
            <a:pPr marL="241300" indent="-229235">
              <a:lnSpc>
                <a:spcPts val="2020"/>
              </a:lnSpc>
              <a:spcBef>
                <a:spcPts val="105"/>
              </a:spcBef>
              <a:buFont typeface="Arial MT"/>
              <a:buChar char="•"/>
              <a:tabLst>
                <a:tab pos="241300" algn="l"/>
                <a:tab pos="241935" algn="l"/>
              </a:tabLst>
            </a:pPr>
            <a:r>
              <a:rPr b="1" spc="-15" dirty="0">
                <a:latin typeface="Calibri"/>
                <a:cs typeface="Calibri"/>
              </a:rPr>
              <a:t>Vertical</a:t>
            </a:r>
            <a:r>
              <a:rPr b="1" spc="-30" dirty="0">
                <a:latin typeface="Calibri"/>
                <a:cs typeface="Calibri"/>
              </a:rPr>
              <a:t> </a:t>
            </a:r>
            <a:r>
              <a:rPr b="1" dirty="0">
                <a:latin typeface="Calibri"/>
                <a:cs typeface="Calibri"/>
              </a:rPr>
              <a:t>rigid</a:t>
            </a:r>
            <a:r>
              <a:rPr b="1" spc="-105" dirty="0">
                <a:latin typeface="Calibri"/>
                <a:cs typeface="Calibri"/>
              </a:rPr>
              <a:t> </a:t>
            </a:r>
            <a:r>
              <a:rPr b="1" spc="5" dirty="0">
                <a:latin typeface="Calibri"/>
                <a:cs typeface="Calibri"/>
              </a:rPr>
              <a:t>beams</a:t>
            </a:r>
            <a:r>
              <a:rPr b="1" spc="-5" dirty="0">
                <a:latin typeface="Calibri"/>
                <a:cs typeface="Calibri"/>
              </a:rPr>
              <a:t> </a:t>
            </a:r>
            <a:r>
              <a:rPr b="1" dirty="0">
                <a:latin typeface="Calibri"/>
                <a:cs typeface="Calibri"/>
              </a:rPr>
              <a:t>and</a:t>
            </a:r>
            <a:r>
              <a:rPr b="1" spc="-25" dirty="0">
                <a:latin typeface="Calibri"/>
                <a:cs typeface="Calibri"/>
              </a:rPr>
              <a:t> </a:t>
            </a:r>
            <a:r>
              <a:rPr b="1" dirty="0">
                <a:latin typeface="Calibri"/>
                <a:cs typeface="Calibri"/>
              </a:rPr>
              <a:t>specially</a:t>
            </a:r>
            <a:r>
              <a:rPr b="1" spc="-140" dirty="0">
                <a:latin typeface="Calibri"/>
                <a:cs typeface="Calibri"/>
              </a:rPr>
              <a:t> </a:t>
            </a:r>
            <a:r>
              <a:rPr b="1" spc="-5" dirty="0">
                <a:latin typeface="Calibri"/>
                <a:cs typeface="Calibri"/>
              </a:rPr>
              <a:t>designed</a:t>
            </a:r>
            <a:endParaRPr dirty="0">
              <a:latin typeface="Calibri"/>
              <a:cs typeface="Calibri"/>
            </a:endParaRPr>
          </a:p>
          <a:p>
            <a:pPr marL="12700">
              <a:lnSpc>
                <a:spcPts val="2020"/>
              </a:lnSpc>
              <a:tabLst>
                <a:tab pos="946785" algn="l"/>
              </a:tabLst>
            </a:pPr>
            <a:r>
              <a:rPr lang="en-IN" b="1" spc="5" dirty="0">
                <a:latin typeface="Calibri"/>
                <a:cs typeface="Calibri"/>
              </a:rPr>
              <a:t>	p</a:t>
            </a:r>
            <a:r>
              <a:rPr b="1" spc="5" dirty="0" err="1">
                <a:latin typeface="Calibri"/>
                <a:cs typeface="Calibri"/>
              </a:rPr>
              <a:t>o</a:t>
            </a:r>
            <a:r>
              <a:rPr b="1" spc="-25" dirty="0" err="1">
                <a:latin typeface="Calibri"/>
                <a:cs typeface="Calibri"/>
              </a:rPr>
              <a:t>t</a:t>
            </a:r>
            <a:r>
              <a:rPr b="1" dirty="0" err="1">
                <a:latin typeface="Calibri"/>
                <a:cs typeface="Calibri"/>
              </a:rPr>
              <a:t>s</a:t>
            </a:r>
            <a:r>
              <a:rPr lang="en-US" b="1" dirty="0">
                <a:latin typeface="Calibri"/>
                <a:cs typeface="Calibri"/>
              </a:rPr>
              <a:t> </a:t>
            </a:r>
            <a:r>
              <a:rPr b="1" spc="25" dirty="0">
                <a:latin typeface="Calibri"/>
                <a:cs typeface="Calibri"/>
              </a:rPr>
              <a:t>f</a:t>
            </a:r>
            <a:r>
              <a:rPr b="1" spc="5" dirty="0">
                <a:latin typeface="Calibri"/>
                <a:cs typeface="Calibri"/>
              </a:rPr>
              <a:t>o</a:t>
            </a:r>
            <a:r>
              <a:rPr b="1" dirty="0">
                <a:latin typeface="Calibri"/>
                <a:cs typeface="Calibri"/>
              </a:rPr>
              <a:t>r</a:t>
            </a:r>
            <a:r>
              <a:rPr b="1" spc="5" dirty="0">
                <a:latin typeface="Calibri"/>
                <a:cs typeface="Calibri"/>
              </a:rPr>
              <a:t> </a:t>
            </a:r>
            <a:r>
              <a:rPr b="1" spc="-30" dirty="0">
                <a:latin typeface="Calibri"/>
                <a:cs typeface="Calibri"/>
              </a:rPr>
              <a:t>v</a:t>
            </a:r>
            <a:r>
              <a:rPr b="1" spc="-5" dirty="0">
                <a:latin typeface="Calibri"/>
                <a:cs typeface="Calibri"/>
              </a:rPr>
              <a:t>e</a:t>
            </a:r>
            <a:r>
              <a:rPr b="1" spc="30" dirty="0">
                <a:latin typeface="Calibri"/>
                <a:cs typeface="Calibri"/>
              </a:rPr>
              <a:t>r</a:t>
            </a:r>
            <a:r>
              <a:rPr b="1" spc="-25" dirty="0">
                <a:latin typeface="Calibri"/>
                <a:cs typeface="Calibri"/>
              </a:rPr>
              <a:t>t</a:t>
            </a:r>
            <a:r>
              <a:rPr b="1" spc="5" dirty="0">
                <a:latin typeface="Calibri"/>
                <a:cs typeface="Calibri"/>
              </a:rPr>
              <a:t>i</a:t>
            </a:r>
            <a:r>
              <a:rPr b="1" spc="-5" dirty="0">
                <a:latin typeface="Calibri"/>
                <a:cs typeface="Calibri"/>
              </a:rPr>
              <a:t>c</a:t>
            </a:r>
            <a:r>
              <a:rPr b="1" spc="5" dirty="0">
                <a:latin typeface="Calibri"/>
                <a:cs typeface="Calibri"/>
              </a:rPr>
              <a:t>a</a:t>
            </a:r>
            <a:r>
              <a:rPr b="1" dirty="0">
                <a:latin typeface="Calibri"/>
                <a:cs typeface="Calibri"/>
              </a:rPr>
              <a:t>l</a:t>
            </a:r>
            <a:r>
              <a:rPr b="1" spc="-100" dirty="0">
                <a:latin typeface="Calibri"/>
                <a:cs typeface="Calibri"/>
              </a:rPr>
              <a:t> </a:t>
            </a:r>
            <a:r>
              <a:rPr b="1" spc="10" dirty="0">
                <a:latin typeface="Calibri"/>
                <a:cs typeface="Calibri"/>
              </a:rPr>
              <a:t>a</a:t>
            </a:r>
            <a:r>
              <a:rPr b="1" spc="5" dirty="0">
                <a:latin typeface="Calibri"/>
                <a:cs typeface="Calibri"/>
              </a:rPr>
              <a:t>li</a:t>
            </a:r>
            <a:r>
              <a:rPr b="1" spc="-30" dirty="0">
                <a:latin typeface="Calibri"/>
                <a:cs typeface="Calibri"/>
              </a:rPr>
              <a:t>g</a:t>
            </a:r>
            <a:r>
              <a:rPr b="1" spc="5" dirty="0">
                <a:latin typeface="Calibri"/>
                <a:cs typeface="Calibri"/>
              </a:rPr>
              <a:t>n</a:t>
            </a:r>
            <a:r>
              <a:rPr b="1" spc="35" dirty="0">
                <a:latin typeface="Calibri"/>
                <a:cs typeface="Calibri"/>
              </a:rPr>
              <a:t>m</a:t>
            </a:r>
            <a:r>
              <a:rPr b="1" spc="-5" dirty="0">
                <a:latin typeface="Calibri"/>
                <a:cs typeface="Calibri"/>
              </a:rPr>
              <a:t>ent</a:t>
            </a:r>
            <a:endParaRPr dirty="0">
              <a:latin typeface="Calibri"/>
              <a:cs typeface="Calibri"/>
            </a:endParaRPr>
          </a:p>
        </p:txBody>
      </p:sp>
      <p:sp>
        <p:nvSpPr>
          <p:cNvPr id="9" name="object 9"/>
          <p:cNvSpPr txBox="1"/>
          <p:nvPr/>
        </p:nvSpPr>
        <p:spPr>
          <a:xfrm>
            <a:off x="4344670" y="3083244"/>
            <a:ext cx="4648200" cy="552074"/>
          </a:xfrm>
          <a:prstGeom prst="rect">
            <a:avLst/>
          </a:prstGeom>
        </p:spPr>
        <p:txBody>
          <a:bodyPr vert="horz" wrap="square" lIns="0" tIns="13335" rIns="0" bIns="0" rtlCol="0">
            <a:spAutoFit/>
          </a:bodyPr>
          <a:lstStyle/>
          <a:p>
            <a:pPr marL="241300" indent="-229235">
              <a:lnSpc>
                <a:spcPts val="2060"/>
              </a:lnSpc>
              <a:spcBef>
                <a:spcPts val="105"/>
              </a:spcBef>
              <a:buSzPct val="83333"/>
              <a:buFont typeface="Arial MT"/>
              <a:buChar char="•"/>
              <a:tabLst>
                <a:tab pos="241300" algn="l"/>
                <a:tab pos="241935" algn="l"/>
              </a:tabLst>
            </a:pPr>
            <a:r>
              <a:rPr sz="1800" spc="-5" dirty="0">
                <a:latin typeface="Calibri"/>
                <a:cs typeface="Calibri"/>
              </a:rPr>
              <a:t>Pots</a:t>
            </a:r>
            <a:r>
              <a:rPr sz="1800" spc="-80" dirty="0">
                <a:latin typeface="Calibri"/>
                <a:cs typeface="Calibri"/>
              </a:rPr>
              <a:t> </a:t>
            </a:r>
            <a:r>
              <a:rPr sz="1800" spc="-5" dirty="0">
                <a:latin typeface="Calibri"/>
                <a:cs typeface="Calibri"/>
              </a:rPr>
              <a:t>corners </a:t>
            </a:r>
            <a:r>
              <a:rPr sz="1800" dirty="0">
                <a:latin typeface="Calibri"/>
                <a:cs typeface="Calibri"/>
              </a:rPr>
              <a:t>are</a:t>
            </a:r>
            <a:r>
              <a:rPr sz="1800" spc="-40" dirty="0">
                <a:latin typeface="Calibri"/>
                <a:cs typeface="Calibri"/>
              </a:rPr>
              <a:t> </a:t>
            </a:r>
            <a:r>
              <a:rPr sz="1800" spc="-5" dirty="0">
                <a:latin typeface="Calibri"/>
                <a:cs typeface="Calibri"/>
              </a:rPr>
              <a:t>curved</a:t>
            </a:r>
            <a:r>
              <a:rPr lang="en-US" dirty="0">
                <a:latin typeface="Calibri"/>
                <a:cs typeface="Calibri"/>
              </a:rPr>
              <a:t> </a:t>
            </a:r>
            <a:r>
              <a:rPr sz="1800" spc="30" dirty="0">
                <a:latin typeface="Calibri"/>
                <a:cs typeface="Calibri"/>
              </a:rPr>
              <a:t>a</a:t>
            </a:r>
            <a:r>
              <a:rPr sz="1800" spc="25" dirty="0">
                <a:latin typeface="Calibri"/>
                <a:cs typeface="Calibri"/>
              </a:rPr>
              <a:t>n</a:t>
            </a:r>
            <a:r>
              <a:rPr sz="1800" dirty="0">
                <a:latin typeface="Calibri"/>
                <a:cs typeface="Calibri"/>
              </a:rPr>
              <a:t>d</a:t>
            </a:r>
            <a:r>
              <a:rPr sz="1800" spc="-85" dirty="0">
                <a:latin typeface="Calibri"/>
                <a:cs typeface="Calibri"/>
              </a:rPr>
              <a:t> </a:t>
            </a:r>
            <a:r>
              <a:rPr sz="1800" spc="-15" dirty="0">
                <a:latin typeface="Calibri"/>
                <a:cs typeface="Calibri"/>
              </a:rPr>
              <a:t>m</a:t>
            </a:r>
            <a:r>
              <a:rPr sz="1800" spc="30" dirty="0">
                <a:latin typeface="Calibri"/>
                <a:cs typeface="Calibri"/>
              </a:rPr>
              <a:t>a</a:t>
            </a:r>
            <a:r>
              <a:rPr sz="1800" spc="25" dirty="0">
                <a:latin typeface="Calibri"/>
                <a:cs typeface="Calibri"/>
              </a:rPr>
              <a:t>d</a:t>
            </a:r>
            <a:r>
              <a:rPr sz="1800" dirty="0">
                <a:latin typeface="Calibri"/>
                <a:cs typeface="Calibri"/>
              </a:rPr>
              <a:t>e</a:t>
            </a:r>
            <a:r>
              <a:rPr sz="1800" spc="-30" dirty="0">
                <a:latin typeface="Calibri"/>
                <a:cs typeface="Calibri"/>
              </a:rPr>
              <a:t> </a:t>
            </a:r>
            <a:r>
              <a:rPr sz="1800" spc="-15" dirty="0">
                <a:latin typeface="Calibri"/>
                <a:cs typeface="Calibri"/>
              </a:rPr>
              <a:t>w</a:t>
            </a:r>
            <a:r>
              <a:rPr sz="1800" spc="35" dirty="0">
                <a:latin typeface="Calibri"/>
                <a:cs typeface="Calibri"/>
              </a:rPr>
              <a:t>i</a:t>
            </a:r>
            <a:r>
              <a:rPr sz="1800" dirty="0">
                <a:latin typeface="Calibri"/>
                <a:cs typeface="Calibri"/>
              </a:rPr>
              <a:t>th</a:t>
            </a:r>
            <a:r>
              <a:rPr sz="1800" spc="-10" dirty="0">
                <a:latin typeface="Calibri"/>
                <a:cs typeface="Calibri"/>
              </a:rPr>
              <a:t> </a:t>
            </a:r>
            <a:r>
              <a:rPr lang="en-US" sz="1800" spc="25" dirty="0">
                <a:latin typeface="Calibri"/>
                <a:cs typeface="Calibri"/>
              </a:rPr>
              <a:t>high-strength</a:t>
            </a:r>
            <a:r>
              <a:rPr sz="1800" spc="-10" dirty="0">
                <a:latin typeface="Calibri"/>
                <a:cs typeface="Calibri"/>
              </a:rPr>
              <a:t> </a:t>
            </a:r>
            <a:r>
              <a:rPr sz="1800" spc="25" dirty="0">
                <a:latin typeface="Calibri"/>
                <a:cs typeface="Calibri"/>
              </a:rPr>
              <a:t>p</a:t>
            </a:r>
            <a:r>
              <a:rPr sz="1800" spc="35" dirty="0">
                <a:latin typeface="Calibri"/>
                <a:cs typeface="Calibri"/>
              </a:rPr>
              <a:t>l</a:t>
            </a:r>
            <a:r>
              <a:rPr sz="1800" spc="30" dirty="0">
                <a:latin typeface="Calibri"/>
                <a:cs typeface="Calibri"/>
              </a:rPr>
              <a:t>a</a:t>
            </a:r>
            <a:r>
              <a:rPr sz="1800" spc="-35" dirty="0">
                <a:latin typeface="Calibri"/>
                <a:cs typeface="Calibri"/>
              </a:rPr>
              <a:t>s</a:t>
            </a:r>
            <a:r>
              <a:rPr sz="1800" dirty="0">
                <a:latin typeface="Calibri"/>
                <a:cs typeface="Calibri"/>
              </a:rPr>
              <a:t>t</a:t>
            </a:r>
            <a:r>
              <a:rPr sz="1800" spc="30" dirty="0">
                <a:latin typeface="Calibri"/>
                <a:cs typeface="Calibri"/>
              </a:rPr>
              <a:t>i</a:t>
            </a:r>
            <a:r>
              <a:rPr sz="1800" dirty="0">
                <a:latin typeface="Calibri"/>
                <a:cs typeface="Calibri"/>
              </a:rPr>
              <a:t>c</a:t>
            </a:r>
            <a:r>
              <a:rPr sz="1800" spc="-195" dirty="0">
                <a:latin typeface="Calibri"/>
                <a:cs typeface="Calibri"/>
              </a:rPr>
              <a:t> </a:t>
            </a:r>
            <a:r>
              <a:rPr sz="1800" spc="-15" dirty="0">
                <a:latin typeface="Calibri"/>
                <a:cs typeface="Calibri"/>
              </a:rPr>
              <a:t>m</a:t>
            </a:r>
            <a:r>
              <a:rPr sz="1800" spc="30" dirty="0">
                <a:latin typeface="Calibri"/>
                <a:cs typeface="Calibri"/>
              </a:rPr>
              <a:t>a</a:t>
            </a:r>
            <a:r>
              <a:rPr sz="1800" dirty="0">
                <a:latin typeface="Calibri"/>
                <a:cs typeface="Calibri"/>
              </a:rPr>
              <a:t>te</a:t>
            </a:r>
            <a:r>
              <a:rPr sz="1800" spc="-35" dirty="0">
                <a:latin typeface="Calibri"/>
                <a:cs typeface="Calibri"/>
              </a:rPr>
              <a:t>r</a:t>
            </a:r>
            <a:r>
              <a:rPr sz="1800" spc="35" dirty="0">
                <a:latin typeface="Calibri"/>
                <a:cs typeface="Calibri"/>
              </a:rPr>
              <a:t>i</a:t>
            </a:r>
            <a:r>
              <a:rPr sz="1800" spc="30" dirty="0">
                <a:latin typeface="Calibri"/>
                <a:cs typeface="Calibri"/>
              </a:rPr>
              <a:t>a</a:t>
            </a:r>
            <a:r>
              <a:rPr sz="1800" dirty="0">
                <a:latin typeface="Calibri"/>
                <a:cs typeface="Calibri"/>
              </a:rPr>
              <a:t>l</a:t>
            </a:r>
            <a:r>
              <a:rPr sz="1800" spc="-75" dirty="0">
                <a:latin typeface="Calibri"/>
                <a:cs typeface="Calibri"/>
              </a:rPr>
              <a:t> </a:t>
            </a:r>
            <a:r>
              <a:rPr sz="1800" dirty="0">
                <a:latin typeface="Calibri"/>
                <a:cs typeface="Calibri"/>
              </a:rPr>
              <a:t>to</a:t>
            </a:r>
            <a:r>
              <a:rPr lang="en-US" sz="1800" dirty="0">
                <a:latin typeface="Calibri"/>
                <a:cs typeface="Calibri"/>
              </a:rPr>
              <a:t> </a:t>
            </a:r>
            <a:r>
              <a:rPr sz="1800" dirty="0">
                <a:latin typeface="Calibri"/>
                <a:cs typeface="Calibri"/>
              </a:rPr>
              <a:t>sustain</a:t>
            </a:r>
            <a:r>
              <a:rPr sz="1800" spc="-100" dirty="0">
                <a:latin typeface="Calibri"/>
                <a:cs typeface="Calibri"/>
              </a:rPr>
              <a:t> </a:t>
            </a:r>
            <a:r>
              <a:rPr sz="1800" spc="20" dirty="0">
                <a:latin typeface="Calibri"/>
                <a:cs typeface="Calibri"/>
              </a:rPr>
              <a:t>all</a:t>
            </a:r>
            <a:r>
              <a:rPr sz="1800" spc="-85" dirty="0">
                <a:latin typeface="Calibri"/>
                <a:cs typeface="Calibri"/>
              </a:rPr>
              <a:t> </a:t>
            </a:r>
            <a:r>
              <a:rPr sz="1800" spc="5" dirty="0">
                <a:latin typeface="Calibri"/>
                <a:cs typeface="Calibri"/>
              </a:rPr>
              <a:t>the</a:t>
            </a:r>
            <a:r>
              <a:rPr sz="1800" spc="-40" dirty="0">
                <a:latin typeface="Calibri"/>
                <a:cs typeface="Calibri"/>
              </a:rPr>
              <a:t> </a:t>
            </a:r>
            <a:r>
              <a:rPr sz="1800" spc="20" dirty="0">
                <a:latin typeface="Calibri"/>
                <a:cs typeface="Calibri"/>
              </a:rPr>
              <a:t>load</a:t>
            </a:r>
            <a:r>
              <a:rPr lang="en-US" sz="1800" spc="20" dirty="0">
                <a:latin typeface="Calibri"/>
                <a:cs typeface="Calibri"/>
              </a:rPr>
              <a:t>.</a:t>
            </a:r>
            <a:endParaRPr sz="1800" dirty="0">
              <a:latin typeface="Calibri"/>
              <a:cs typeface="Calibri"/>
            </a:endParaRPr>
          </a:p>
        </p:txBody>
      </p:sp>
      <p:sp>
        <p:nvSpPr>
          <p:cNvPr id="10" name="object 10"/>
          <p:cNvSpPr/>
          <p:nvPr/>
        </p:nvSpPr>
        <p:spPr>
          <a:xfrm>
            <a:off x="0" y="4371975"/>
            <a:ext cx="1162050" cy="771525"/>
          </a:xfrm>
          <a:custGeom>
            <a:avLst/>
            <a:gdLst/>
            <a:ahLst/>
            <a:cxnLst/>
            <a:rect l="l" t="t" r="r" b="b"/>
            <a:pathLst>
              <a:path w="1162050" h="771525">
                <a:moveTo>
                  <a:pt x="1115580" y="0"/>
                </a:moveTo>
                <a:lnTo>
                  <a:pt x="0" y="0"/>
                </a:lnTo>
                <a:lnTo>
                  <a:pt x="0" y="93446"/>
                </a:lnTo>
                <a:lnTo>
                  <a:pt x="1069111" y="93446"/>
                </a:lnTo>
                <a:lnTo>
                  <a:pt x="1069111" y="771525"/>
                </a:lnTo>
                <a:lnTo>
                  <a:pt x="1162050" y="771525"/>
                </a:lnTo>
                <a:lnTo>
                  <a:pt x="1162050" y="46723"/>
                </a:lnTo>
                <a:lnTo>
                  <a:pt x="1158398" y="28535"/>
                </a:lnTo>
                <a:lnTo>
                  <a:pt x="1148440" y="13684"/>
                </a:lnTo>
                <a:lnTo>
                  <a:pt x="1133669" y="3671"/>
                </a:lnTo>
                <a:lnTo>
                  <a:pt x="1115580" y="0"/>
                </a:lnTo>
                <a:close/>
              </a:path>
            </a:pathLst>
          </a:custGeom>
          <a:solidFill>
            <a:srgbClr val="6FAC46"/>
          </a:solidFill>
        </p:spPr>
        <p:txBody>
          <a:bodyPr wrap="square" lIns="0" tIns="0" rIns="0" bIns="0" rtlCol="0"/>
          <a:lstStyle/>
          <a:p>
            <a:endParaRPr/>
          </a:p>
        </p:txBody>
      </p:sp>
      <p:grpSp>
        <p:nvGrpSpPr>
          <p:cNvPr id="11" name="object 11"/>
          <p:cNvGrpSpPr/>
          <p:nvPr/>
        </p:nvGrpSpPr>
        <p:grpSpPr>
          <a:xfrm>
            <a:off x="2552700" y="4286275"/>
            <a:ext cx="1724025" cy="857250"/>
            <a:chOff x="2552700" y="4286275"/>
            <a:chExt cx="1724025" cy="857250"/>
          </a:xfrm>
        </p:grpSpPr>
        <p:sp>
          <p:nvSpPr>
            <p:cNvPr id="12" name="object 12"/>
            <p:cNvSpPr/>
            <p:nvPr/>
          </p:nvSpPr>
          <p:spPr>
            <a:xfrm>
              <a:off x="2552700" y="4286275"/>
              <a:ext cx="1333500" cy="857250"/>
            </a:xfrm>
            <a:custGeom>
              <a:avLst/>
              <a:gdLst/>
              <a:ahLst/>
              <a:cxnLst/>
              <a:rect l="l" t="t" r="r" b="b"/>
              <a:pathLst>
                <a:path w="1333500" h="857250">
                  <a:moveTo>
                    <a:pt x="157987" y="573709"/>
                  </a:moveTo>
                  <a:lnTo>
                    <a:pt x="120751" y="585471"/>
                  </a:lnTo>
                  <a:lnTo>
                    <a:pt x="93573" y="628661"/>
                  </a:lnTo>
                  <a:lnTo>
                    <a:pt x="60184" y="695348"/>
                  </a:lnTo>
                  <a:lnTo>
                    <a:pt x="0" y="857224"/>
                  </a:lnTo>
                  <a:lnTo>
                    <a:pt x="101092" y="857224"/>
                  </a:lnTo>
                  <a:lnTo>
                    <a:pt x="133095" y="766706"/>
                  </a:lnTo>
                  <a:lnTo>
                    <a:pt x="147004" y="735366"/>
                  </a:lnTo>
                  <a:lnTo>
                    <a:pt x="161877" y="704466"/>
                  </a:lnTo>
                  <a:lnTo>
                    <a:pt x="177726" y="674030"/>
                  </a:lnTo>
                  <a:lnTo>
                    <a:pt x="194563" y="644080"/>
                  </a:lnTo>
                  <a:lnTo>
                    <a:pt x="200142" y="625963"/>
                  </a:lnTo>
                  <a:lnTo>
                    <a:pt x="175513" y="579259"/>
                  </a:lnTo>
                  <a:lnTo>
                    <a:pt x="163956" y="574395"/>
                  </a:lnTo>
                  <a:lnTo>
                    <a:pt x="157987" y="573709"/>
                  </a:lnTo>
                  <a:close/>
                </a:path>
                <a:path w="1333500" h="857250">
                  <a:moveTo>
                    <a:pt x="630936" y="121259"/>
                  </a:moveTo>
                  <a:lnTo>
                    <a:pt x="568493" y="149477"/>
                  </a:lnTo>
                  <a:lnTo>
                    <a:pt x="525478" y="174455"/>
                  </a:lnTo>
                  <a:lnTo>
                    <a:pt x="483536" y="201174"/>
                  </a:lnTo>
                  <a:lnTo>
                    <a:pt x="442726" y="229599"/>
                  </a:lnTo>
                  <a:lnTo>
                    <a:pt x="403109" y="259695"/>
                  </a:lnTo>
                  <a:lnTo>
                    <a:pt x="364744" y="291426"/>
                  </a:lnTo>
                  <a:lnTo>
                    <a:pt x="348297" y="324010"/>
                  </a:lnTo>
                  <a:lnTo>
                    <a:pt x="350420" y="342174"/>
                  </a:lnTo>
                  <a:lnTo>
                    <a:pt x="376062" y="370974"/>
                  </a:lnTo>
                  <a:lnTo>
                    <a:pt x="395986" y="375297"/>
                  </a:lnTo>
                  <a:lnTo>
                    <a:pt x="396239" y="375297"/>
                  </a:lnTo>
                  <a:lnTo>
                    <a:pt x="470003" y="329047"/>
                  </a:lnTo>
                  <a:lnTo>
                    <a:pt x="514152" y="296290"/>
                  </a:lnTo>
                  <a:lnTo>
                    <a:pt x="559850" y="265767"/>
                  </a:lnTo>
                  <a:lnTo>
                    <a:pt x="607017" y="237533"/>
                  </a:lnTo>
                  <a:lnTo>
                    <a:pt x="655574" y="211645"/>
                  </a:lnTo>
                  <a:lnTo>
                    <a:pt x="670532" y="199923"/>
                  </a:lnTo>
                  <a:lnTo>
                    <a:pt x="679513" y="183945"/>
                  </a:lnTo>
                  <a:lnTo>
                    <a:pt x="681827" y="165773"/>
                  </a:lnTo>
                  <a:lnTo>
                    <a:pt x="676782" y="147472"/>
                  </a:lnTo>
                  <a:lnTo>
                    <a:pt x="668476" y="135745"/>
                  </a:lnTo>
                  <a:lnTo>
                    <a:pt x="657478" y="127274"/>
                  </a:lnTo>
                  <a:lnTo>
                    <a:pt x="644671" y="122349"/>
                  </a:lnTo>
                  <a:lnTo>
                    <a:pt x="630936" y="121259"/>
                  </a:lnTo>
                  <a:close/>
                </a:path>
                <a:path w="1333500" h="857250">
                  <a:moveTo>
                    <a:pt x="1140587" y="0"/>
                  </a:moveTo>
                  <a:lnTo>
                    <a:pt x="1066069" y="2749"/>
                  </a:lnTo>
                  <a:lnTo>
                    <a:pt x="991742" y="10109"/>
                  </a:lnTo>
                  <a:lnTo>
                    <a:pt x="951630" y="44384"/>
                  </a:lnTo>
                  <a:lnTo>
                    <a:pt x="950213" y="63271"/>
                  </a:lnTo>
                  <a:lnTo>
                    <a:pt x="955496" y="79981"/>
                  </a:lnTo>
                  <a:lnTo>
                    <a:pt x="966088" y="93289"/>
                  </a:lnTo>
                  <a:lnTo>
                    <a:pt x="980682" y="102056"/>
                  </a:lnTo>
                  <a:lnTo>
                    <a:pt x="997965" y="105143"/>
                  </a:lnTo>
                  <a:lnTo>
                    <a:pt x="999998" y="105168"/>
                  </a:lnTo>
                  <a:lnTo>
                    <a:pt x="1002157" y="105041"/>
                  </a:lnTo>
                  <a:lnTo>
                    <a:pt x="1004188" y="104787"/>
                  </a:lnTo>
                  <a:lnTo>
                    <a:pt x="1058930" y="99027"/>
                  </a:lnTo>
                  <a:lnTo>
                    <a:pt x="1113817" y="95980"/>
                  </a:lnTo>
                  <a:lnTo>
                    <a:pt x="1311421" y="95649"/>
                  </a:lnTo>
                  <a:lnTo>
                    <a:pt x="1313973" y="94448"/>
                  </a:lnTo>
                  <a:lnTo>
                    <a:pt x="1326423" y="81000"/>
                  </a:lnTo>
                  <a:lnTo>
                    <a:pt x="1332991" y="63195"/>
                  </a:lnTo>
                  <a:lnTo>
                    <a:pt x="1332063" y="44246"/>
                  </a:lnTo>
                  <a:lnTo>
                    <a:pt x="1292987" y="8712"/>
                  </a:lnTo>
                  <a:lnTo>
                    <a:pt x="1289558" y="8318"/>
                  </a:lnTo>
                  <a:lnTo>
                    <a:pt x="1252440" y="4505"/>
                  </a:lnTo>
                  <a:lnTo>
                    <a:pt x="1215215" y="1849"/>
                  </a:lnTo>
                  <a:lnTo>
                    <a:pt x="1177919" y="347"/>
                  </a:lnTo>
                  <a:lnTo>
                    <a:pt x="1140587" y="0"/>
                  </a:lnTo>
                  <a:close/>
                </a:path>
                <a:path w="1333500" h="857250">
                  <a:moveTo>
                    <a:pt x="1311421" y="95649"/>
                  </a:moveTo>
                  <a:lnTo>
                    <a:pt x="1168753" y="95649"/>
                  </a:lnTo>
                  <a:lnTo>
                    <a:pt x="1223640" y="98034"/>
                  </a:lnTo>
                  <a:lnTo>
                    <a:pt x="1278382" y="103136"/>
                  </a:lnTo>
                  <a:lnTo>
                    <a:pt x="1297380" y="102255"/>
                  </a:lnTo>
                  <a:lnTo>
                    <a:pt x="1311421" y="95649"/>
                  </a:lnTo>
                  <a:close/>
                </a:path>
              </a:pathLst>
            </a:custGeom>
            <a:solidFill>
              <a:srgbClr val="FFC000"/>
            </a:solidFill>
          </p:spPr>
          <p:txBody>
            <a:bodyPr wrap="square" lIns="0" tIns="0" rIns="0" bIns="0" rtlCol="0"/>
            <a:lstStyle/>
            <a:p>
              <a:endParaRPr/>
            </a:p>
          </p:txBody>
        </p:sp>
        <p:sp>
          <p:nvSpPr>
            <p:cNvPr id="13" name="object 13"/>
            <p:cNvSpPr/>
            <p:nvPr/>
          </p:nvSpPr>
          <p:spPr>
            <a:xfrm>
              <a:off x="3095625" y="4695825"/>
              <a:ext cx="1181100" cy="447675"/>
            </a:xfrm>
            <a:custGeom>
              <a:avLst/>
              <a:gdLst/>
              <a:ahLst/>
              <a:cxnLst/>
              <a:rect l="l" t="t" r="r" b="b"/>
              <a:pathLst>
                <a:path w="1181100" h="447675">
                  <a:moveTo>
                    <a:pt x="590550" y="0"/>
                  </a:moveTo>
                  <a:lnTo>
                    <a:pt x="540533" y="1948"/>
                  </a:lnTo>
                  <a:lnTo>
                    <a:pt x="491628" y="7691"/>
                  </a:lnTo>
                  <a:lnTo>
                    <a:pt x="443993" y="17080"/>
                  </a:lnTo>
                  <a:lnTo>
                    <a:pt x="397784" y="29961"/>
                  </a:lnTo>
                  <a:lnTo>
                    <a:pt x="353158" y="46184"/>
                  </a:lnTo>
                  <a:lnTo>
                    <a:pt x="310274" y="65597"/>
                  </a:lnTo>
                  <a:lnTo>
                    <a:pt x="269287" y="88050"/>
                  </a:lnTo>
                  <a:lnTo>
                    <a:pt x="230355" y="113391"/>
                  </a:lnTo>
                  <a:lnTo>
                    <a:pt x="193636" y="141469"/>
                  </a:lnTo>
                  <a:lnTo>
                    <a:pt x="159286" y="172133"/>
                  </a:lnTo>
                  <a:lnTo>
                    <a:pt x="127462" y="205231"/>
                  </a:lnTo>
                  <a:lnTo>
                    <a:pt x="98322" y="240612"/>
                  </a:lnTo>
                  <a:lnTo>
                    <a:pt x="72022" y="278125"/>
                  </a:lnTo>
                  <a:lnTo>
                    <a:pt x="48721" y="317618"/>
                  </a:lnTo>
                  <a:lnTo>
                    <a:pt x="28575" y="358941"/>
                  </a:lnTo>
                  <a:lnTo>
                    <a:pt x="0" y="447675"/>
                  </a:lnTo>
                  <a:lnTo>
                    <a:pt x="1181100" y="447675"/>
                  </a:lnTo>
                  <a:lnTo>
                    <a:pt x="1152525" y="358941"/>
                  </a:lnTo>
                  <a:lnTo>
                    <a:pt x="1132378" y="317618"/>
                  </a:lnTo>
                  <a:lnTo>
                    <a:pt x="1109077" y="278125"/>
                  </a:lnTo>
                  <a:lnTo>
                    <a:pt x="1082777" y="240612"/>
                  </a:lnTo>
                  <a:lnTo>
                    <a:pt x="1053637" y="205231"/>
                  </a:lnTo>
                  <a:lnTo>
                    <a:pt x="1021813" y="172133"/>
                  </a:lnTo>
                  <a:lnTo>
                    <a:pt x="987463" y="141469"/>
                  </a:lnTo>
                  <a:lnTo>
                    <a:pt x="950744" y="113391"/>
                  </a:lnTo>
                  <a:lnTo>
                    <a:pt x="911812" y="88050"/>
                  </a:lnTo>
                  <a:lnTo>
                    <a:pt x="870825" y="65597"/>
                  </a:lnTo>
                  <a:lnTo>
                    <a:pt x="827941" y="46184"/>
                  </a:lnTo>
                  <a:lnTo>
                    <a:pt x="783315" y="29961"/>
                  </a:lnTo>
                  <a:lnTo>
                    <a:pt x="737106" y="17080"/>
                  </a:lnTo>
                  <a:lnTo>
                    <a:pt x="689471" y="7691"/>
                  </a:lnTo>
                  <a:lnTo>
                    <a:pt x="640566" y="1948"/>
                  </a:lnTo>
                  <a:lnTo>
                    <a:pt x="590550" y="0"/>
                  </a:lnTo>
                  <a:close/>
                </a:path>
              </a:pathLst>
            </a:custGeom>
            <a:solidFill>
              <a:srgbClr val="EC7C30"/>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3"/>
                                        </p:tgtEl>
                                        <p:attrNameLst>
                                          <p:attrName>style.color</p:attrName>
                                        </p:attrNameLst>
                                      </p:cBhvr>
                                      <p:to>
                                        <a:srgbClr val="FFFF0F"/>
                                      </p:to>
                                    </p:animClr>
                                    <p:animClr clrSpc="rgb" dir="cw">
                                      <p:cBhvr>
                                        <p:cTn id="7" dur="500" fill="hold"/>
                                        <p:tgtEl>
                                          <p:spTgt spid="3"/>
                                        </p:tgtEl>
                                        <p:attrNameLst>
                                          <p:attrName>fillcolor</p:attrName>
                                        </p:attrNameLst>
                                      </p:cBhvr>
                                      <p:to>
                                        <a:srgbClr val="FFFF0F"/>
                                      </p:to>
                                    </p:animClr>
                                    <p:set>
                                      <p:cBhvr>
                                        <p:cTn id="8" dur="500" fill="hold"/>
                                        <p:tgtEl>
                                          <p:spTgt spid="3"/>
                                        </p:tgtEl>
                                        <p:attrNameLst>
                                          <p:attrName>fill.type</p:attrName>
                                        </p:attrNameLst>
                                      </p:cBhvr>
                                      <p:to>
                                        <p:strVal val="solid"/>
                                      </p:to>
                                    </p:set>
                                    <p:set>
                                      <p:cBhvr>
                                        <p:cTn id="9" dur="500" fill="hold"/>
                                        <p:tgtEl>
                                          <p:spTgt spid="3"/>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4"/>
                                        </p:tgtEl>
                                        <p:attrNameLst>
                                          <p:attrName>style.color</p:attrName>
                                        </p:attrNameLst>
                                      </p:cBhvr>
                                      <p:to>
                                        <a:schemeClr val="accent1"/>
                                      </p:to>
                                    </p:animClr>
                                    <p:animClr clrSpc="rgb" dir="cw">
                                      <p:cBhvr>
                                        <p:cTn id="12" dur="500" fill="hold"/>
                                        <p:tgtEl>
                                          <p:spTgt spid="4"/>
                                        </p:tgtEl>
                                        <p:attrNameLst>
                                          <p:attrName>fillcolor</p:attrName>
                                        </p:attrNameLst>
                                      </p:cBhvr>
                                      <p:to>
                                        <a:schemeClr val="accent1"/>
                                      </p:to>
                                    </p:animClr>
                                    <p:set>
                                      <p:cBhvr>
                                        <p:cTn id="13" dur="500" fill="hold"/>
                                        <p:tgtEl>
                                          <p:spTgt spid="4"/>
                                        </p:tgtEl>
                                        <p:attrNameLst>
                                          <p:attrName>fill.type</p:attrName>
                                        </p:attrNameLst>
                                      </p:cBhvr>
                                      <p:to>
                                        <p:strVal val="solid"/>
                                      </p:to>
                                    </p:set>
                                    <p:set>
                                      <p:cBhvr>
                                        <p:cTn id="14" dur="500" fill="hold"/>
                                        <p:tgtEl>
                                          <p:spTgt spid="4"/>
                                        </p:tgtEl>
                                        <p:attrNameLst>
                                          <p:attrName>fill.on</p:attrName>
                                        </p:attrNameLst>
                                      </p:cBhvr>
                                      <p:to>
                                        <p:strVal val="true"/>
                                      </p:to>
                                    </p:set>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2" presetClass="exit" presetSubtype="4" fill="hold" grpId="0" nodeType="withEffect">
                                  <p:stCondLst>
                                    <p:cond delay="0"/>
                                  </p:stCondLst>
                                  <p:childTnLst>
                                    <p:anim calcmode="lin" valueType="num">
                                      <p:cBhvr additive="base">
                                        <p:cTn id="21" dur="500"/>
                                        <p:tgtEl>
                                          <p:spTgt spid="10"/>
                                        </p:tgtEl>
                                        <p:attrNameLst>
                                          <p:attrName>ppt_x</p:attrName>
                                        </p:attrNameLst>
                                      </p:cBhvr>
                                      <p:tavLst>
                                        <p:tav tm="0">
                                          <p:val>
                                            <p:strVal val="ppt_x"/>
                                          </p:val>
                                        </p:tav>
                                        <p:tav tm="100000">
                                          <p:val>
                                            <p:strVal val="ppt_x"/>
                                          </p:val>
                                        </p:tav>
                                      </p:tavLst>
                                    </p:anim>
                                    <p:anim calcmode="lin" valueType="num">
                                      <p:cBhvr additive="base">
                                        <p:cTn id="22" dur="500"/>
                                        <p:tgtEl>
                                          <p:spTgt spid="10"/>
                                        </p:tgtEl>
                                        <p:attrNameLst>
                                          <p:attrName>ppt_y</p:attrName>
                                        </p:attrNameLst>
                                      </p:cBhvr>
                                      <p:tavLst>
                                        <p:tav tm="0">
                                          <p:val>
                                            <p:strVal val="ppt_y"/>
                                          </p:val>
                                        </p:tav>
                                        <p:tav tm="100000">
                                          <p:val>
                                            <p:strVal val="1+ppt_h/2"/>
                                          </p:val>
                                        </p:tav>
                                      </p:tavLst>
                                    </p:anim>
                                    <p:set>
                                      <p:cBhvr>
                                        <p:cTn id="23" dur="1" fill="hold">
                                          <p:stCondLst>
                                            <p:cond delay="499"/>
                                          </p:stCondLst>
                                        </p:cTn>
                                        <p:tgtEl>
                                          <p:spTgt spid="10"/>
                                        </p:tgtEl>
                                        <p:attrNameLst>
                                          <p:attrName>style.visibility</p:attrName>
                                        </p:attrNameLst>
                                      </p:cBhvr>
                                      <p:to>
                                        <p:strVal val="hidden"/>
                                      </p:to>
                                    </p:set>
                                  </p:childTnLst>
                                </p:cTn>
                              </p:par>
                              <p:par>
                                <p:cTn id="24" presetID="18" presetClass="emph" presetSubtype="0" fill="hold" grpId="0" nodeType="withEffect">
                                  <p:stCondLst>
                                    <p:cond delay="0"/>
                                  </p:stCondLst>
                                  <p:iterate type="lt">
                                    <p:tmPct val="4000"/>
                                  </p:iterate>
                                  <p:childTnLst>
                                    <p:set>
                                      <p:cBhvr override="childStyle">
                                        <p:cTn id="25"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025" y="352488"/>
            <a:ext cx="3398520" cy="701040"/>
          </a:xfrm>
          <a:prstGeom prst="rect">
            <a:avLst/>
          </a:prstGeom>
        </p:spPr>
        <p:txBody>
          <a:bodyPr vert="horz" wrap="square" lIns="0" tIns="16510" rIns="0" bIns="0" rtlCol="0">
            <a:spAutoFit/>
          </a:bodyPr>
          <a:lstStyle/>
          <a:p>
            <a:pPr marL="12700">
              <a:lnSpc>
                <a:spcPct val="100000"/>
              </a:lnSpc>
              <a:spcBef>
                <a:spcPts val="130"/>
              </a:spcBef>
            </a:pPr>
            <a:r>
              <a:rPr sz="4400" spc="-10" dirty="0"/>
              <a:t>Control</a:t>
            </a:r>
            <a:r>
              <a:rPr sz="4400" spc="-155" dirty="0"/>
              <a:t> </a:t>
            </a:r>
            <a:r>
              <a:rPr sz="4400" spc="-40" dirty="0"/>
              <a:t>System</a:t>
            </a:r>
            <a:endParaRPr sz="4400" dirty="0"/>
          </a:p>
        </p:txBody>
      </p:sp>
      <p:sp>
        <p:nvSpPr>
          <p:cNvPr id="3" name="object 3"/>
          <p:cNvSpPr/>
          <p:nvPr/>
        </p:nvSpPr>
        <p:spPr>
          <a:xfrm>
            <a:off x="423862" y="3171825"/>
            <a:ext cx="1529080" cy="1529080"/>
          </a:xfrm>
          <a:custGeom>
            <a:avLst/>
            <a:gdLst/>
            <a:ahLst/>
            <a:cxnLst/>
            <a:rect l="l" t="t" r="r" b="b"/>
            <a:pathLst>
              <a:path w="1529080" h="1529079">
                <a:moveTo>
                  <a:pt x="0" y="0"/>
                </a:moveTo>
                <a:lnTo>
                  <a:pt x="755" y="48529"/>
                </a:lnTo>
                <a:lnTo>
                  <a:pt x="3007" y="96680"/>
                </a:lnTo>
                <a:lnTo>
                  <a:pt x="6733" y="144433"/>
                </a:lnTo>
                <a:lnTo>
                  <a:pt x="11911" y="191764"/>
                </a:lnTo>
                <a:lnTo>
                  <a:pt x="18518" y="238650"/>
                </a:lnTo>
                <a:lnTo>
                  <a:pt x="26531" y="285070"/>
                </a:lnTo>
                <a:lnTo>
                  <a:pt x="35929" y="331000"/>
                </a:lnTo>
                <a:lnTo>
                  <a:pt x="46690" y="376420"/>
                </a:lnTo>
                <a:lnTo>
                  <a:pt x="58789" y="421305"/>
                </a:lnTo>
                <a:lnTo>
                  <a:pt x="72206" y="465634"/>
                </a:lnTo>
                <a:lnTo>
                  <a:pt x="86919" y="509385"/>
                </a:lnTo>
                <a:lnTo>
                  <a:pt x="102903" y="552535"/>
                </a:lnTo>
                <a:lnTo>
                  <a:pt x="120138" y="595061"/>
                </a:lnTo>
                <a:lnTo>
                  <a:pt x="138600" y="636942"/>
                </a:lnTo>
                <a:lnTo>
                  <a:pt x="158268" y="678155"/>
                </a:lnTo>
                <a:lnTo>
                  <a:pt x="179119" y="718677"/>
                </a:lnTo>
                <a:lnTo>
                  <a:pt x="201130" y="758486"/>
                </a:lnTo>
                <a:lnTo>
                  <a:pt x="224280" y="797560"/>
                </a:lnTo>
                <a:lnTo>
                  <a:pt x="248545" y="835877"/>
                </a:lnTo>
                <a:lnTo>
                  <a:pt x="273904" y="873413"/>
                </a:lnTo>
                <a:lnTo>
                  <a:pt x="300334" y="910147"/>
                </a:lnTo>
                <a:lnTo>
                  <a:pt x="327812" y="946056"/>
                </a:lnTo>
                <a:lnTo>
                  <a:pt x="356317" y="981118"/>
                </a:lnTo>
                <a:lnTo>
                  <a:pt x="385826" y="1015310"/>
                </a:lnTo>
                <a:lnTo>
                  <a:pt x="416316" y="1048610"/>
                </a:lnTo>
                <a:lnTo>
                  <a:pt x="447765" y="1080997"/>
                </a:lnTo>
                <a:lnTo>
                  <a:pt x="480151" y="1112446"/>
                </a:lnTo>
                <a:lnTo>
                  <a:pt x="513451" y="1142936"/>
                </a:lnTo>
                <a:lnTo>
                  <a:pt x="547644" y="1172445"/>
                </a:lnTo>
                <a:lnTo>
                  <a:pt x="582706" y="1200949"/>
                </a:lnTo>
                <a:lnTo>
                  <a:pt x="618615" y="1228428"/>
                </a:lnTo>
                <a:lnTo>
                  <a:pt x="655349" y="1254858"/>
                </a:lnTo>
                <a:lnTo>
                  <a:pt x="692885" y="1280217"/>
                </a:lnTo>
                <a:lnTo>
                  <a:pt x="731201" y="1304482"/>
                </a:lnTo>
                <a:lnTo>
                  <a:pt x="770275" y="1327631"/>
                </a:lnTo>
                <a:lnTo>
                  <a:pt x="810085" y="1349643"/>
                </a:lnTo>
                <a:lnTo>
                  <a:pt x="850607" y="1370494"/>
                </a:lnTo>
                <a:lnTo>
                  <a:pt x="891819" y="1390161"/>
                </a:lnTo>
                <a:lnTo>
                  <a:pt x="933700" y="1408624"/>
                </a:lnTo>
                <a:lnTo>
                  <a:pt x="976227" y="1425858"/>
                </a:lnTo>
                <a:lnTo>
                  <a:pt x="1019376" y="1441843"/>
                </a:lnTo>
                <a:lnTo>
                  <a:pt x="1063127" y="1456555"/>
                </a:lnTo>
                <a:lnTo>
                  <a:pt x="1107456" y="1469972"/>
                </a:lnTo>
                <a:lnTo>
                  <a:pt x="1152342" y="1482072"/>
                </a:lnTo>
                <a:lnTo>
                  <a:pt x="1197761" y="1492832"/>
                </a:lnTo>
                <a:lnTo>
                  <a:pt x="1243692" y="1502230"/>
                </a:lnTo>
                <a:lnTo>
                  <a:pt x="1290112" y="1510244"/>
                </a:lnTo>
                <a:lnTo>
                  <a:pt x="1336998" y="1516851"/>
                </a:lnTo>
                <a:lnTo>
                  <a:pt x="1384329" y="1522028"/>
                </a:lnTo>
                <a:lnTo>
                  <a:pt x="1432081" y="1525754"/>
                </a:lnTo>
                <a:lnTo>
                  <a:pt x="1480233" y="1528006"/>
                </a:lnTo>
                <a:lnTo>
                  <a:pt x="1528762" y="1528762"/>
                </a:lnTo>
              </a:path>
            </a:pathLst>
          </a:custGeom>
          <a:ln w="127000">
            <a:solidFill>
              <a:srgbClr val="FFC000"/>
            </a:solidFill>
            <a:prstDash val="lgDash"/>
          </a:ln>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45720" rIns="0" bIns="0" rtlCol="0">
            <a:spAutoFit/>
          </a:bodyPr>
          <a:lstStyle/>
          <a:p>
            <a:pPr marL="1111250" marR="5080">
              <a:lnSpc>
                <a:spcPct val="90200"/>
              </a:lnSpc>
              <a:spcBef>
                <a:spcPts val="360"/>
              </a:spcBef>
              <a:buSzPct val="90000"/>
              <a:tabLst>
                <a:tab pos="1341120" algn="l"/>
                <a:tab pos="1341755" algn="l"/>
              </a:tabLst>
            </a:pPr>
            <a:r>
              <a:rPr spc="-25" dirty="0"/>
              <a:t>We </a:t>
            </a:r>
            <a:r>
              <a:rPr dirty="0"/>
              <a:t>are </a:t>
            </a:r>
            <a:r>
              <a:rPr spc="5" dirty="0"/>
              <a:t>using </a:t>
            </a:r>
            <a:r>
              <a:rPr lang="en-US" spc="5" dirty="0"/>
              <a:t>API</a:t>
            </a:r>
            <a:r>
              <a:rPr spc="5" dirty="0"/>
              <a:t> </a:t>
            </a:r>
            <a:r>
              <a:rPr spc="-10" dirty="0"/>
              <a:t>called </a:t>
            </a:r>
            <a:r>
              <a:rPr spc="-5" dirty="0"/>
              <a:t>Mycodo </a:t>
            </a:r>
            <a:r>
              <a:rPr dirty="0"/>
              <a:t>in </a:t>
            </a:r>
            <a:r>
              <a:rPr lang="en-US" dirty="0"/>
              <a:t>P</a:t>
            </a:r>
            <a:r>
              <a:rPr dirty="0"/>
              <a:t>i </a:t>
            </a:r>
            <a:r>
              <a:rPr lang="en-US" dirty="0"/>
              <a:t>OS</a:t>
            </a:r>
            <a:r>
              <a:rPr dirty="0"/>
              <a:t> </a:t>
            </a:r>
            <a:r>
              <a:rPr spc="-10" dirty="0"/>
              <a:t>which </a:t>
            </a:r>
            <a:r>
              <a:rPr spc="-5" dirty="0"/>
              <a:t>enables </a:t>
            </a:r>
            <a:r>
              <a:rPr spc="10" dirty="0"/>
              <a:t>to </a:t>
            </a:r>
            <a:r>
              <a:rPr spc="-10" dirty="0"/>
              <a:t>control </a:t>
            </a:r>
            <a:r>
              <a:rPr spc="5" dirty="0"/>
              <a:t>and </a:t>
            </a:r>
            <a:r>
              <a:rPr spc="-440" dirty="0"/>
              <a:t> </a:t>
            </a:r>
            <a:r>
              <a:rPr dirty="0"/>
              <a:t>monitor </a:t>
            </a:r>
            <a:r>
              <a:rPr spc="-5" dirty="0"/>
              <a:t>our </a:t>
            </a:r>
            <a:r>
              <a:rPr spc="-10" dirty="0"/>
              <a:t>hydroponic </a:t>
            </a:r>
            <a:r>
              <a:rPr spc="5" dirty="0"/>
              <a:t>setup </a:t>
            </a:r>
            <a:r>
              <a:rPr spc="-5" dirty="0"/>
              <a:t>first </a:t>
            </a:r>
            <a:r>
              <a:rPr dirty="0"/>
              <a:t>we </a:t>
            </a:r>
            <a:r>
              <a:rPr spc="5" dirty="0"/>
              <a:t>set </a:t>
            </a:r>
            <a:r>
              <a:rPr dirty="0"/>
              <a:t>all </a:t>
            </a:r>
            <a:r>
              <a:rPr spc="-5" dirty="0"/>
              <a:t>input </a:t>
            </a:r>
            <a:r>
              <a:rPr dirty="0"/>
              <a:t>sensors we are </a:t>
            </a:r>
            <a:r>
              <a:rPr spc="5" dirty="0"/>
              <a:t> using and </a:t>
            </a:r>
            <a:r>
              <a:rPr dirty="0"/>
              <a:t>outputs with </a:t>
            </a:r>
            <a:r>
              <a:rPr spc="-10" dirty="0"/>
              <a:t>respect </a:t>
            </a:r>
            <a:r>
              <a:rPr spc="-5" dirty="0"/>
              <a:t>input </a:t>
            </a:r>
            <a:r>
              <a:rPr dirty="0"/>
              <a:t>now you </a:t>
            </a:r>
            <a:r>
              <a:rPr spc="5" dirty="0"/>
              <a:t>have </a:t>
            </a:r>
            <a:r>
              <a:rPr spc="10" dirty="0"/>
              <a:t>to </a:t>
            </a:r>
            <a:r>
              <a:rPr spc="-10" dirty="0"/>
              <a:t>control over </a:t>
            </a:r>
            <a:r>
              <a:rPr spc="-5" dirty="0"/>
              <a:t> </a:t>
            </a:r>
            <a:r>
              <a:rPr spc="-10" dirty="0"/>
              <a:t>everything</a:t>
            </a:r>
            <a:r>
              <a:rPr spc="80" dirty="0"/>
              <a:t> </a:t>
            </a:r>
            <a:r>
              <a:rPr spc="-25" dirty="0"/>
              <a:t>like</a:t>
            </a:r>
            <a:r>
              <a:rPr spc="35" dirty="0"/>
              <a:t> </a:t>
            </a:r>
            <a:r>
              <a:rPr spc="-5" dirty="0"/>
              <a:t>irrigation,</a:t>
            </a:r>
            <a:r>
              <a:rPr spc="-60" dirty="0"/>
              <a:t> </a:t>
            </a:r>
            <a:r>
              <a:rPr spc="-10" dirty="0"/>
              <a:t>nutrient</a:t>
            </a:r>
            <a:r>
              <a:rPr spc="65" dirty="0"/>
              <a:t> </a:t>
            </a:r>
            <a:r>
              <a:rPr spc="-20" dirty="0"/>
              <a:t>supply,</a:t>
            </a:r>
            <a:r>
              <a:rPr spc="-60" dirty="0"/>
              <a:t> </a:t>
            </a:r>
            <a:r>
              <a:rPr spc="-5" dirty="0"/>
              <a:t>harvesting</a:t>
            </a:r>
            <a:r>
              <a:rPr spc="-60" dirty="0"/>
              <a:t> </a:t>
            </a:r>
            <a:r>
              <a:rPr spc="-10" dirty="0"/>
              <a:t>cycle</a:t>
            </a:r>
            <a:r>
              <a:rPr spc="35" dirty="0"/>
              <a:t> </a:t>
            </a:r>
            <a:r>
              <a:rPr spc="-10" dirty="0"/>
              <a:t>etc,</a:t>
            </a:r>
            <a:r>
              <a:rPr spc="15" dirty="0"/>
              <a:t> </a:t>
            </a:r>
            <a:r>
              <a:rPr spc="25" dirty="0"/>
              <a:t>so</a:t>
            </a:r>
            <a:r>
              <a:rPr spc="-30" dirty="0"/>
              <a:t> </a:t>
            </a:r>
            <a:r>
              <a:rPr dirty="0"/>
              <a:t>you </a:t>
            </a:r>
            <a:r>
              <a:rPr spc="-434" dirty="0"/>
              <a:t> </a:t>
            </a:r>
            <a:r>
              <a:rPr dirty="0"/>
              <a:t>can </a:t>
            </a:r>
            <a:r>
              <a:rPr spc="5" dirty="0"/>
              <a:t>set these </a:t>
            </a:r>
            <a:r>
              <a:rPr spc="-10" dirty="0"/>
              <a:t>parameters </a:t>
            </a:r>
            <a:r>
              <a:rPr spc="5" dirty="0"/>
              <a:t>and </a:t>
            </a:r>
            <a:r>
              <a:rPr dirty="0"/>
              <a:t>you can </a:t>
            </a:r>
            <a:r>
              <a:rPr spc="20" dirty="0"/>
              <a:t>go </a:t>
            </a:r>
            <a:r>
              <a:rPr spc="-5" dirty="0"/>
              <a:t>straight </a:t>
            </a:r>
            <a:r>
              <a:rPr spc="-10" dirty="0"/>
              <a:t>weeks </a:t>
            </a:r>
            <a:r>
              <a:rPr spc="-5" dirty="0"/>
              <a:t>without </a:t>
            </a:r>
            <a:r>
              <a:rPr dirty="0"/>
              <a:t> </a:t>
            </a:r>
            <a:r>
              <a:rPr spc="-10" dirty="0"/>
              <a:t>looking </a:t>
            </a:r>
            <a:r>
              <a:rPr spc="10" dirty="0"/>
              <a:t>at </a:t>
            </a:r>
            <a:r>
              <a:rPr spc="-5" dirty="0"/>
              <a:t>your </a:t>
            </a:r>
            <a:r>
              <a:rPr spc="-10" dirty="0"/>
              <a:t>farm. </a:t>
            </a:r>
            <a:r>
              <a:rPr spc="10" dirty="0"/>
              <a:t>Our </a:t>
            </a:r>
            <a:r>
              <a:rPr spc="5" dirty="0"/>
              <a:t>setup </a:t>
            </a:r>
            <a:r>
              <a:rPr spc="10" dirty="0"/>
              <a:t>also </a:t>
            </a:r>
            <a:r>
              <a:rPr spc="-20" dirty="0"/>
              <a:t>takes </a:t>
            </a:r>
            <a:r>
              <a:rPr dirty="0"/>
              <a:t>photos of plants </a:t>
            </a:r>
            <a:r>
              <a:rPr spc="-15" dirty="0"/>
              <a:t>every </a:t>
            </a:r>
            <a:r>
              <a:rPr dirty="0"/>
              <a:t>two </a:t>
            </a:r>
            <a:r>
              <a:rPr spc="-440" dirty="0"/>
              <a:t> </a:t>
            </a:r>
            <a:r>
              <a:rPr spc="-10" dirty="0"/>
              <a:t>hours </a:t>
            </a:r>
            <a:r>
              <a:rPr spc="10" dirty="0"/>
              <a:t>and </a:t>
            </a:r>
            <a:r>
              <a:rPr dirty="0"/>
              <a:t>by </a:t>
            </a:r>
            <a:r>
              <a:rPr spc="5" dirty="0"/>
              <a:t>that data </a:t>
            </a:r>
            <a:r>
              <a:rPr dirty="0"/>
              <a:t>plants health </a:t>
            </a:r>
            <a:r>
              <a:rPr spc="-10" dirty="0"/>
              <a:t>graph </a:t>
            </a:r>
            <a:r>
              <a:rPr spc="-5" dirty="0"/>
              <a:t>is </a:t>
            </a:r>
            <a:r>
              <a:rPr spc="-15" dirty="0"/>
              <a:t>formed </a:t>
            </a:r>
            <a:r>
              <a:rPr spc="10" dirty="0"/>
              <a:t>and </a:t>
            </a:r>
            <a:r>
              <a:rPr spc="-5" dirty="0"/>
              <a:t>if </a:t>
            </a:r>
            <a:r>
              <a:rPr spc="-10" dirty="0"/>
              <a:t>there </a:t>
            </a:r>
            <a:r>
              <a:rPr spc="-5" dirty="0"/>
              <a:t>is </a:t>
            </a:r>
            <a:r>
              <a:rPr dirty="0"/>
              <a:t> </a:t>
            </a:r>
            <a:r>
              <a:rPr spc="5" dirty="0"/>
              <a:t>any </a:t>
            </a:r>
            <a:r>
              <a:rPr spc="-10" dirty="0"/>
              <a:t>problem </a:t>
            </a:r>
            <a:r>
              <a:rPr dirty="0"/>
              <a:t>with plant growth</a:t>
            </a:r>
            <a:r>
              <a:rPr spc="5" dirty="0"/>
              <a:t> </a:t>
            </a:r>
            <a:r>
              <a:rPr spc="-5" dirty="0"/>
              <a:t>it </a:t>
            </a:r>
            <a:r>
              <a:rPr spc="-10" dirty="0"/>
              <a:t>will </a:t>
            </a:r>
            <a:r>
              <a:rPr spc="10" dirty="0"/>
              <a:t>also </a:t>
            </a:r>
            <a:r>
              <a:rPr spc="-5" dirty="0"/>
              <a:t>notify </a:t>
            </a:r>
            <a:r>
              <a:rPr dirty="0"/>
              <a:t>you through </a:t>
            </a:r>
            <a:r>
              <a:rPr spc="10" dirty="0"/>
              <a:t>mail </a:t>
            </a:r>
            <a:r>
              <a:rPr spc="15" dirty="0"/>
              <a:t> </a:t>
            </a:r>
            <a:r>
              <a:rPr dirty="0"/>
              <a:t>about </a:t>
            </a:r>
            <a:r>
              <a:rPr spc="-5" dirty="0"/>
              <a:t>irrigation </a:t>
            </a:r>
            <a:r>
              <a:rPr spc="10" dirty="0"/>
              <a:t>timings, </a:t>
            </a:r>
            <a:r>
              <a:rPr spc="-10" dirty="0"/>
              <a:t>nutrient </a:t>
            </a:r>
            <a:r>
              <a:rPr dirty="0"/>
              <a:t>supply </a:t>
            </a:r>
            <a:r>
              <a:rPr spc="5" dirty="0"/>
              <a:t>timing. </a:t>
            </a:r>
            <a:r>
              <a:rPr spc="25" dirty="0"/>
              <a:t>so </a:t>
            </a:r>
            <a:r>
              <a:rPr spc="-5" dirty="0"/>
              <a:t>our </a:t>
            </a:r>
            <a:r>
              <a:rPr dirty="0"/>
              <a:t>software </a:t>
            </a:r>
            <a:r>
              <a:rPr spc="5" dirty="0"/>
              <a:t> </a:t>
            </a:r>
            <a:r>
              <a:rPr spc="-10" dirty="0"/>
              <a:t>integrated </a:t>
            </a:r>
            <a:r>
              <a:rPr dirty="0"/>
              <a:t>with our </a:t>
            </a:r>
            <a:r>
              <a:rPr spc="-5" dirty="0"/>
              <a:t>hardware </a:t>
            </a:r>
            <a:r>
              <a:rPr spc="10" dirty="0"/>
              <a:t>system </a:t>
            </a:r>
            <a:r>
              <a:rPr spc="-10" dirty="0"/>
              <a:t>provides </a:t>
            </a:r>
            <a:r>
              <a:rPr spc="-5" dirty="0"/>
              <a:t>full </a:t>
            </a:r>
            <a:r>
              <a:rPr spc="-10" dirty="0"/>
              <a:t>control over </a:t>
            </a:r>
            <a:r>
              <a:rPr spc="-5" dirty="0"/>
              <a:t>your </a:t>
            </a:r>
            <a:r>
              <a:rPr dirty="0"/>
              <a:t> </a:t>
            </a:r>
            <a:r>
              <a:rPr spc="-90" dirty="0"/>
              <a:t>f</a:t>
            </a:r>
            <a:r>
              <a:rPr spc="10" dirty="0"/>
              <a:t>a</a:t>
            </a:r>
            <a:r>
              <a:rPr spc="-25" dirty="0"/>
              <a:t>r</a:t>
            </a:r>
            <a:r>
              <a:rPr spc="20" dirty="0"/>
              <a:t>m</a:t>
            </a:r>
            <a:r>
              <a:rPr spc="25" dirty="0"/>
              <a:t> </a:t>
            </a:r>
            <a:r>
              <a:rPr spc="10" dirty="0"/>
              <a:t>a</a:t>
            </a:r>
            <a:r>
              <a:rPr spc="-5" dirty="0"/>
              <a:t>n</a:t>
            </a:r>
            <a:r>
              <a:rPr spc="10" dirty="0"/>
              <a:t>d</a:t>
            </a:r>
            <a:r>
              <a:rPr spc="-20" dirty="0"/>
              <a:t> </a:t>
            </a:r>
            <a:r>
              <a:rPr spc="-15" dirty="0"/>
              <a:t>f</a:t>
            </a:r>
            <a:r>
              <a:rPr spc="-5" dirty="0"/>
              <a:t>u</a:t>
            </a:r>
            <a:r>
              <a:rPr spc="-15" dirty="0"/>
              <a:t>l</a:t>
            </a:r>
            <a:r>
              <a:rPr spc="5" dirty="0"/>
              <a:t>l</a:t>
            </a:r>
            <a:r>
              <a:rPr spc="-20" dirty="0"/>
              <a:t> </a:t>
            </a:r>
            <a:r>
              <a:rPr spc="-25" dirty="0"/>
              <a:t>c</a:t>
            </a:r>
            <a:r>
              <a:rPr spc="-10" dirty="0"/>
              <a:t>o</a:t>
            </a:r>
            <a:r>
              <a:rPr spc="-5" dirty="0"/>
              <a:t>n</a:t>
            </a:r>
            <a:r>
              <a:rPr spc="5" dirty="0"/>
              <a:t>t</a:t>
            </a:r>
            <a:r>
              <a:rPr spc="-35" dirty="0"/>
              <a:t>r</a:t>
            </a:r>
            <a:r>
              <a:rPr spc="-10" dirty="0"/>
              <a:t>o</a:t>
            </a:r>
            <a:r>
              <a:rPr spc="5" dirty="0"/>
              <a:t>l</a:t>
            </a:r>
            <a:r>
              <a:rPr spc="-20" dirty="0"/>
              <a:t> </a:t>
            </a:r>
            <a:r>
              <a:rPr spc="10" dirty="0"/>
              <a:t>to</a:t>
            </a:r>
            <a:r>
              <a:rPr spc="-25" dirty="0"/>
              <a:t> </a:t>
            </a:r>
            <a:r>
              <a:rPr spc="10" dirty="0"/>
              <a:t>a</a:t>
            </a:r>
            <a:r>
              <a:rPr spc="-5" dirty="0"/>
              <a:t>u</a:t>
            </a:r>
            <a:r>
              <a:rPr spc="5" dirty="0"/>
              <a:t>t</a:t>
            </a:r>
            <a:r>
              <a:rPr spc="-15" dirty="0"/>
              <a:t>o</a:t>
            </a:r>
            <a:r>
              <a:rPr spc="45" dirty="0"/>
              <a:t>m</a:t>
            </a:r>
            <a:r>
              <a:rPr spc="10" dirty="0"/>
              <a:t>ate</a:t>
            </a:r>
            <a:r>
              <a:rPr spc="-114" dirty="0"/>
              <a:t> </a:t>
            </a:r>
            <a:r>
              <a:rPr spc="-15" dirty="0"/>
              <a:t>i</a:t>
            </a:r>
            <a:r>
              <a:rPr spc="5" dirty="0"/>
              <a:t>t.</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par>
                                <p:cTn id="7" presetID="2" presetClass="entr" presetSubtype="4" fill="hold" nodeType="withEffect">
                                  <p:stCondLst>
                                    <p:cond delay="250"/>
                                  </p:stCondLst>
                                  <p:childTnLst>
                                    <p:set>
                                      <p:cBhvr>
                                        <p:cTn id="8" dur="1" fill="hold">
                                          <p:stCondLst>
                                            <p:cond delay="0"/>
                                          </p:stCondLst>
                                        </p:cTn>
                                        <p:tgtEl>
                                          <p:spTgt spid="4"/>
                                        </p:tgtEl>
                                        <p:attrNameLst>
                                          <p:attrName>style.visibility</p:attrName>
                                        </p:attrNameLst>
                                      </p:cBhvr>
                                      <p:to>
                                        <p:strVal val="visible"/>
                                      </p:to>
                                    </p:set>
                                    <p:anim calcmode="lin" valueType="num">
                                      <p:cBhvr additive="base">
                                        <p:cTn id="9" dur="500" fill="hold"/>
                                        <p:tgtEl>
                                          <p:spTgt spid="4"/>
                                        </p:tgtEl>
                                        <p:attrNameLst>
                                          <p:attrName>ppt_x</p:attrName>
                                        </p:attrNameLst>
                                      </p:cBhvr>
                                      <p:tavLst>
                                        <p:tav tm="0">
                                          <p:val>
                                            <p:strVal val="#ppt_x"/>
                                          </p:val>
                                        </p:tav>
                                        <p:tav tm="100000">
                                          <p:val>
                                            <p:strVal val="#ppt_x"/>
                                          </p:val>
                                        </p:tav>
                                      </p:tavLst>
                                    </p:anim>
                                    <p:anim calcmode="lin" valueType="num">
                                      <p:cBhvr additive="base">
                                        <p:cTn id="1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1727" y="1338580"/>
            <a:ext cx="2178685" cy="2113280"/>
          </a:xfrm>
          <a:prstGeom prst="rect">
            <a:avLst/>
          </a:prstGeom>
        </p:spPr>
        <p:txBody>
          <a:bodyPr vert="horz" wrap="square" lIns="0" tIns="63500" rIns="0" bIns="0" rtlCol="0">
            <a:spAutoFit/>
          </a:bodyPr>
          <a:lstStyle/>
          <a:p>
            <a:pPr marL="12700" marR="5080">
              <a:lnSpc>
                <a:spcPct val="91500"/>
              </a:lnSpc>
              <a:spcBef>
                <a:spcPts val="500"/>
              </a:spcBef>
            </a:pPr>
            <a:r>
              <a:rPr sz="3650" spc="-10" dirty="0">
                <a:solidFill>
                  <a:srgbClr val="FFFFFF"/>
                </a:solidFill>
                <a:latin typeface="Calibri Light"/>
                <a:cs typeface="Calibri Light"/>
              </a:rPr>
              <a:t>Structure </a:t>
            </a:r>
            <a:r>
              <a:rPr sz="3650" spc="-5" dirty="0">
                <a:solidFill>
                  <a:srgbClr val="FFFFFF"/>
                </a:solidFill>
                <a:latin typeface="Calibri Light"/>
                <a:cs typeface="Calibri Light"/>
              </a:rPr>
              <a:t> </a:t>
            </a:r>
            <a:r>
              <a:rPr sz="3650" spc="25" dirty="0">
                <a:solidFill>
                  <a:srgbClr val="FFFFFF"/>
                </a:solidFill>
                <a:latin typeface="Calibri Light"/>
                <a:cs typeface="Calibri Light"/>
              </a:rPr>
              <a:t>of </a:t>
            </a:r>
            <a:r>
              <a:rPr sz="3650" spc="-5" dirty="0">
                <a:solidFill>
                  <a:srgbClr val="FFFFFF"/>
                </a:solidFill>
                <a:latin typeface="Calibri Light"/>
                <a:cs typeface="Calibri Light"/>
              </a:rPr>
              <a:t>Our </a:t>
            </a:r>
            <a:r>
              <a:rPr sz="3650" dirty="0">
                <a:solidFill>
                  <a:srgbClr val="FFFFFF"/>
                </a:solidFill>
                <a:latin typeface="Calibri Light"/>
                <a:cs typeface="Calibri Light"/>
              </a:rPr>
              <a:t> </a:t>
            </a:r>
            <a:r>
              <a:rPr sz="3650" spc="-15" dirty="0">
                <a:solidFill>
                  <a:srgbClr val="FFFFFF"/>
                </a:solidFill>
                <a:latin typeface="Calibri Light"/>
                <a:cs typeface="Calibri Light"/>
              </a:rPr>
              <a:t>H</a:t>
            </a:r>
            <a:r>
              <a:rPr sz="3650" spc="-35" dirty="0">
                <a:solidFill>
                  <a:srgbClr val="FFFFFF"/>
                </a:solidFill>
                <a:latin typeface="Calibri Light"/>
                <a:cs typeface="Calibri Light"/>
              </a:rPr>
              <a:t>y</a:t>
            </a:r>
            <a:r>
              <a:rPr sz="3650" spc="-25" dirty="0">
                <a:solidFill>
                  <a:srgbClr val="FFFFFF"/>
                </a:solidFill>
                <a:latin typeface="Calibri Light"/>
                <a:cs typeface="Calibri Light"/>
              </a:rPr>
              <a:t>d</a:t>
            </a:r>
            <a:r>
              <a:rPr sz="3650" spc="-60" dirty="0">
                <a:solidFill>
                  <a:srgbClr val="FFFFFF"/>
                </a:solidFill>
                <a:latin typeface="Calibri Light"/>
                <a:cs typeface="Calibri Light"/>
              </a:rPr>
              <a:t>r</a:t>
            </a:r>
            <a:r>
              <a:rPr sz="3650" spc="45" dirty="0">
                <a:solidFill>
                  <a:srgbClr val="FFFFFF"/>
                </a:solidFill>
                <a:latin typeface="Calibri Light"/>
                <a:cs typeface="Calibri Light"/>
              </a:rPr>
              <a:t>o</a:t>
            </a:r>
            <a:r>
              <a:rPr sz="3650" spc="-25" dirty="0">
                <a:solidFill>
                  <a:srgbClr val="FFFFFF"/>
                </a:solidFill>
                <a:latin typeface="Calibri Light"/>
                <a:cs typeface="Calibri Light"/>
              </a:rPr>
              <a:t>p</a:t>
            </a:r>
            <a:r>
              <a:rPr sz="3650" spc="45" dirty="0">
                <a:solidFill>
                  <a:srgbClr val="FFFFFF"/>
                </a:solidFill>
                <a:latin typeface="Calibri Light"/>
                <a:cs typeface="Calibri Light"/>
              </a:rPr>
              <a:t>o</a:t>
            </a:r>
            <a:r>
              <a:rPr sz="3650" spc="-25" dirty="0">
                <a:solidFill>
                  <a:srgbClr val="FFFFFF"/>
                </a:solidFill>
                <a:latin typeface="Calibri Light"/>
                <a:cs typeface="Calibri Light"/>
              </a:rPr>
              <a:t>n</a:t>
            </a:r>
            <a:r>
              <a:rPr sz="3650" spc="15" dirty="0">
                <a:solidFill>
                  <a:srgbClr val="FFFFFF"/>
                </a:solidFill>
                <a:latin typeface="Calibri Light"/>
                <a:cs typeface="Calibri Light"/>
              </a:rPr>
              <a:t>i</a:t>
            </a:r>
            <a:r>
              <a:rPr sz="3650" spc="5" dirty="0">
                <a:solidFill>
                  <a:srgbClr val="FFFFFF"/>
                </a:solidFill>
                <a:latin typeface="Calibri Light"/>
                <a:cs typeface="Calibri Light"/>
              </a:rPr>
              <a:t>c  </a:t>
            </a:r>
            <a:r>
              <a:rPr sz="3650" spc="-25" dirty="0">
                <a:solidFill>
                  <a:srgbClr val="FFFFFF"/>
                </a:solidFill>
                <a:latin typeface="Calibri Light"/>
                <a:cs typeface="Calibri Light"/>
              </a:rPr>
              <a:t>System</a:t>
            </a:r>
            <a:endParaRPr sz="3650" dirty="0">
              <a:latin typeface="Calibri Light"/>
              <a:cs typeface="Calibri Light"/>
            </a:endParaRPr>
          </a:p>
        </p:txBody>
      </p:sp>
      <p:sp>
        <p:nvSpPr>
          <p:cNvPr id="3" name="object 3"/>
          <p:cNvSpPr/>
          <p:nvPr/>
        </p:nvSpPr>
        <p:spPr>
          <a:xfrm>
            <a:off x="400050" y="0"/>
            <a:ext cx="866775" cy="447675"/>
          </a:xfrm>
          <a:custGeom>
            <a:avLst/>
            <a:gdLst/>
            <a:ahLst/>
            <a:cxnLst/>
            <a:rect l="l" t="t" r="r" b="b"/>
            <a:pathLst>
              <a:path w="866775" h="447675">
                <a:moveTo>
                  <a:pt x="865759" y="0"/>
                </a:moveTo>
                <a:lnTo>
                  <a:pt x="1015" y="0"/>
                </a:lnTo>
                <a:lnTo>
                  <a:pt x="0" y="10160"/>
                </a:lnTo>
                <a:lnTo>
                  <a:pt x="2543" y="57840"/>
                </a:lnTo>
                <a:lnTo>
                  <a:pt x="9995" y="104031"/>
                </a:lnTo>
                <a:lnTo>
                  <a:pt x="22094" y="148467"/>
                </a:lnTo>
                <a:lnTo>
                  <a:pt x="38573" y="190879"/>
                </a:lnTo>
                <a:lnTo>
                  <a:pt x="59169" y="231003"/>
                </a:lnTo>
                <a:lnTo>
                  <a:pt x="83617" y="268571"/>
                </a:lnTo>
                <a:lnTo>
                  <a:pt x="111653" y="303316"/>
                </a:lnTo>
                <a:lnTo>
                  <a:pt x="143013" y="334973"/>
                </a:lnTo>
                <a:lnTo>
                  <a:pt x="177432" y="363273"/>
                </a:lnTo>
                <a:lnTo>
                  <a:pt x="214646" y="387952"/>
                </a:lnTo>
                <a:lnTo>
                  <a:pt x="254391" y="408741"/>
                </a:lnTo>
                <a:lnTo>
                  <a:pt x="296402" y="425374"/>
                </a:lnTo>
                <a:lnTo>
                  <a:pt x="340414" y="437586"/>
                </a:lnTo>
                <a:lnTo>
                  <a:pt x="386164" y="445108"/>
                </a:lnTo>
                <a:lnTo>
                  <a:pt x="433387" y="447675"/>
                </a:lnTo>
                <a:lnTo>
                  <a:pt x="480610" y="445108"/>
                </a:lnTo>
                <a:lnTo>
                  <a:pt x="526360" y="437586"/>
                </a:lnTo>
                <a:lnTo>
                  <a:pt x="570372" y="425374"/>
                </a:lnTo>
                <a:lnTo>
                  <a:pt x="612383" y="408741"/>
                </a:lnTo>
                <a:lnTo>
                  <a:pt x="652128" y="387952"/>
                </a:lnTo>
                <a:lnTo>
                  <a:pt x="689342" y="363273"/>
                </a:lnTo>
                <a:lnTo>
                  <a:pt x="723761" y="334973"/>
                </a:lnTo>
                <a:lnTo>
                  <a:pt x="755121" y="303316"/>
                </a:lnTo>
                <a:lnTo>
                  <a:pt x="783157" y="268571"/>
                </a:lnTo>
                <a:lnTo>
                  <a:pt x="807605" y="231003"/>
                </a:lnTo>
                <a:lnTo>
                  <a:pt x="828201" y="190879"/>
                </a:lnTo>
                <a:lnTo>
                  <a:pt x="844680" y="148467"/>
                </a:lnTo>
                <a:lnTo>
                  <a:pt x="856779" y="104031"/>
                </a:lnTo>
                <a:lnTo>
                  <a:pt x="864231" y="57840"/>
                </a:lnTo>
                <a:lnTo>
                  <a:pt x="866775" y="10160"/>
                </a:lnTo>
                <a:lnTo>
                  <a:pt x="865759" y="0"/>
                </a:lnTo>
                <a:close/>
              </a:path>
            </a:pathLst>
          </a:custGeom>
          <a:solidFill>
            <a:srgbClr val="5B9BD4"/>
          </a:solidFill>
        </p:spPr>
        <p:txBody>
          <a:bodyPr wrap="square" lIns="0" tIns="0" rIns="0" bIns="0" rtlCol="0"/>
          <a:lstStyle/>
          <a:p>
            <a:endParaRPr/>
          </a:p>
        </p:txBody>
      </p:sp>
      <p:sp>
        <p:nvSpPr>
          <p:cNvPr id="4" name="object 4"/>
          <p:cNvSpPr/>
          <p:nvPr/>
        </p:nvSpPr>
        <p:spPr>
          <a:xfrm>
            <a:off x="2971800" y="0"/>
            <a:ext cx="1304925" cy="723900"/>
          </a:xfrm>
          <a:custGeom>
            <a:avLst/>
            <a:gdLst/>
            <a:ahLst/>
            <a:cxnLst/>
            <a:rect l="l" t="t" r="r" b="b"/>
            <a:pathLst>
              <a:path w="1304925" h="723900">
                <a:moveTo>
                  <a:pt x="1304925" y="0"/>
                </a:moveTo>
                <a:lnTo>
                  <a:pt x="1211961" y="0"/>
                </a:lnTo>
                <a:lnTo>
                  <a:pt x="1211961" y="596264"/>
                </a:lnTo>
                <a:lnTo>
                  <a:pt x="185800" y="0"/>
                </a:lnTo>
                <a:lnTo>
                  <a:pt x="0" y="0"/>
                </a:lnTo>
                <a:lnTo>
                  <a:pt x="1242187" y="721740"/>
                </a:lnTo>
                <a:lnTo>
                  <a:pt x="1250314" y="723900"/>
                </a:lnTo>
                <a:lnTo>
                  <a:pt x="1258442" y="723900"/>
                </a:lnTo>
                <a:lnTo>
                  <a:pt x="1276528" y="720222"/>
                </a:lnTo>
                <a:lnTo>
                  <a:pt x="1291304" y="710199"/>
                </a:lnTo>
                <a:lnTo>
                  <a:pt x="1301269" y="695342"/>
                </a:lnTo>
                <a:lnTo>
                  <a:pt x="1304925" y="677163"/>
                </a:lnTo>
                <a:lnTo>
                  <a:pt x="1304925" y="0"/>
                </a:lnTo>
                <a:close/>
              </a:path>
            </a:pathLst>
          </a:custGeom>
          <a:solidFill>
            <a:srgbClr val="6FAC46"/>
          </a:solidFill>
        </p:spPr>
        <p:txBody>
          <a:bodyPr wrap="square" lIns="0" tIns="0" rIns="0" bIns="0" rtlCol="0"/>
          <a:lstStyle/>
          <a:p>
            <a:endParaRPr/>
          </a:p>
        </p:txBody>
      </p:sp>
      <p:sp>
        <p:nvSpPr>
          <p:cNvPr id="5" name="object 5"/>
          <p:cNvSpPr/>
          <p:nvPr/>
        </p:nvSpPr>
        <p:spPr>
          <a:xfrm>
            <a:off x="0" y="2200275"/>
            <a:ext cx="123825" cy="419100"/>
          </a:xfrm>
          <a:custGeom>
            <a:avLst/>
            <a:gdLst/>
            <a:ahLst/>
            <a:cxnLst/>
            <a:rect l="l" t="t" r="r" b="b"/>
            <a:pathLst>
              <a:path w="123825" h="419100">
                <a:moveTo>
                  <a:pt x="0" y="0"/>
                </a:moveTo>
                <a:lnTo>
                  <a:pt x="0" y="419100"/>
                </a:lnTo>
                <a:lnTo>
                  <a:pt x="13869" y="411733"/>
                </a:lnTo>
                <a:lnTo>
                  <a:pt x="50778" y="381965"/>
                </a:lnTo>
                <a:lnTo>
                  <a:pt x="81232" y="345887"/>
                </a:lnTo>
                <a:lnTo>
                  <a:pt x="104226" y="304474"/>
                </a:lnTo>
                <a:lnTo>
                  <a:pt x="118758" y="258704"/>
                </a:lnTo>
                <a:lnTo>
                  <a:pt x="123825" y="209550"/>
                </a:lnTo>
                <a:lnTo>
                  <a:pt x="118758" y="160395"/>
                </a:lnTo>
                <a:lnTo>
                  <a:pt x="104226" y="114625"/>
                </a:lnTo>
                <a:lnTo>
                  <a:pt x="81232" y="73212"/>
                </a:lnTo>
                <a:lnTo>
                  <a:pt x="50778" y="37134"/>
                </a:lnTo>
                <a:lnTo>
                  <a:pt x="13869" y="7366"/>
                </a:lnTo>
                <a:lnTo>
                  <a:pt x="0" y="0"/>
                </a:lnTo>
                <a:close/>
              </a:path>
            </a:pathLst>
          </a:custGeom>
          <a:solidFill>
            <a:srgbClr val="FFC000"/>
          </a:solidFill>
        </p:spPr>
        <p:txBody>
          <a:bodyPr wrap="square" lIns="0" tIns="0" rIns="0" bIns="0" rtlCol="0"/>
          <a:lstStyle/>
          <a:p>
            <a:endParaRPr/>
          </a:p>
        </p:txBody>
      </p:sp>
      <p:sp>
        <p:nvSpPr>
          <p:cNvPr id="6" name="object 6"/>
          <p:cNvSpPr txBox="1"/>
          <p:nvPr/>
        </p:nvSpPr>
        <p:spPr>
          <a:xfrm>
            <a:off x="4884420" y="726503"/>
            <a:ext cx="3485515" cy="1317625"/>
          </a:xfrm>
          <a:prstGeom prst="rect">
            <a:avLst/>
          </a:prstGeom>
        </p:spPr>
        <p:txBody>
          <a:bodyPr vert="horz" wrap="square" lIns="0" tIns="77470" rIns="0" bIns="0" rtlCol="0">
            <a:spAutoFit/>
          </a:bodyPr>
          <a:lstStyle/>
          <a:p>
            <a:pPr marL="241300" marR="10795" indent="-229235">
              <a:lnSpc>
                <a:spcPct val="79800"/>
              </a:lnSpc>
              <a:spcBef>
                <a:spcPts val="610"/>
              </a:spcBef>
              <a:buSzPct val="107500"/>
              <a:buFont typeface="Arial MT"/>
              <a:buChar char="•"/>
              <a:tabLst>
                <a:tab pos="241300" algn="l"/>
                <a:tab pos="241935" algn="l"/>
              </a:tabLst>
            </a:pPr>
            <a:r>
              <a:rPr sz="2000" spc="-25" dirty="0">
                <a:latin typeface="Calibri"/>
                <a:cs typeface="Calibri"/>
              </a:rPr>
              <a:t>We</a:t>
            </a:r>
            <a:r>
              <a:rPr sz="2000" spc="-45" dirty="0">
                <a:latin typeface="Calibri"/>
                <a:cs typeface="Calibri"/>
              </a:rPr>
              <a:t> </a:t>
            </a:r>
            <a:r>
              <a:rPr sz="2000" dirty="0">
                <a:latin typeface="Calibri"/>
                <a:cs typeface="Calibri"/>
              </a:rPr>
              <a:t>are</a:t>
            </a:r>
            <a:r>
              <a:rPr sz="2000" spc="-45" dirty="0">
                <a:latin typeface="Calibri"/>
                <a:cs typeface="Calibri"/>
              </a:rPr>
              <a:t> </a:t>
            </a:r>
            <a:r>
              <a:rPr sz="2000" spc="5" dirty="0">
                <a:latin typeface="Calibri"/>
                <a:cs typeface="Calibri"/>
              </a:rPr>
              <a:t>using</a:t>
            </a:r>
            <a:r>
              <a:rPr sz="2000" spc="-60" dirty="0">
                <a:latin typeface="Calibri"/>
                <a:cs typeface="Calibri"/>
              </a:rPr>
              <a:t> </a:t>
            </a:r>
            <a:r>
              <a:rPr sz="2000" spc="-10" dirty="0">
                <a:latin typeface="Calibri"/>
                <a:cs typeface="Calibri"/>
              </a:rPr>
              <a:t>three</a:t>
            </a:r>
            <a:r>
              <a:rPr sz="2000" spc="30" dirty="0">
                <a:latin typeface="Calibri"/>
                <a:cs typeface="Calibri"/>
              </a:rPr>
              <a:t> </a:t>
            </a:r>
            <a:r>
              <a:rPr sz="2000" dirty="0">
                <a:latin typeface="Calibri"/>
                <a:cs typeface="Calibri"/>
              </a:rPr>
              <a:t>tanks</a:t>
            </a:r>
            <a:r>
              <a:rPr sz="2000" spc="-50" dirty="0">
                <a:latin typeface="Calibri"/>
                <a:cs typeface="Calibri"/>
              </a:rPr>
              <a:t> </a:t>
            </a:r>
            <a:r>
              <a:rPr sz="2000" dirty="0">
                <a:latin typeface="Calibri"/>
                <a:cs typeface="Calibri"/>
              </a:rPr>
              <a:t>one</a:t>
            </a:r>
            <a:r>
              <a:rPr sz="2000" spc="-45" dirty="0">
                <a:latin typeface="Calibri"/>
                <a:cs typeface="Calibri"/>
              </a:rPr>
              <a:t> </a:t>
            </a:r>
            <a:r>
              <a:rPr sz="2000" spc="-5" dirty="0">
                <a:latin typeface="Calibri"/>
                <a:cs typeface="Calibri"/>
              </a:rPr>
              <a:t>is </a:t>
            </a:r>
            <a:r>
              <a:rPr sz="2000" spc="-434" dirty="0">
                <a:latin typeface="Calibri"/>
                <a:cs typeface="Calibri"/>
              </a:rPr>
              <a:t> </a:t>
            </a:r>
            <a:r>
              <a:rPr sz="2000" spc="-10" dirty="0">
                <a:latin typeface="Calibri"/>
                <a:cs typeface="Calibri"/>
              </a:rPr>
              <a:t>underground </a:t>
            </a:r>
            <a:r>
              <a:rPr sz="2000" spc="5" dirty="0">
                <a:latin typeface="Calibri"/>
                <a:cs typeface="Calibri"/>
              </a:rPr>
              <a:t>tank </a:t>
            </a:r>
            <a:r>
              <a:rPr sz="2000" spc="-10" dirty="0">
                <a:latin typeface="Calibri"/>
                <a:cs typeface="Calibri"/>
              </a:rPr>
              <a:t>which </a:t>
            </a:r>
            <a:r>
              <a:rPr sz="2000" spc="-5" dirty="0">
                <a:latin typeface="Calibri"/>
                <a:cs typeface="Calibri"/>
              </a:rPr>
              <a:t>is </a:t>
            </a:r>
            <a:r>
              <a:rPr sz="2000" dirty="0">
                <a:latin typeface="Calibri"/>
                <a:cs typeface="Calibri"/>
              </a:rPr>
              <a:t> </a:t>
            </a:r>
            <a:r>
              <a:rPr sz="2000" spc="-10" dirty="0">
                <a:latin typeface="Calibri"/>
                <a:cs typeface="Calibri"/>
              </a:rPr>
              <a:t>collecting</a:t>
            </a:r>
            <a:r>
              <a:rPr sz="2000" spc="80" dirty="0">
                <a:latin typeface="Calibri"/>
                <a:cs typeface="Calibri"/>
              </a:rPr>
              <a:t> </a:t>
            </a:r>
            <a:r>
              <a:rPr sz="2000" spc="5" dirty="0">
                <a:latin typeface="Calibri"/>
                <a:cs typeface="Calibri"/>
              </a:rPr>
              <a:t>used</a:t>
            </a:r>
            <a:r>
              <a:rPr sz="2000" spc="-25" dirty="0">
                <a:latin typeface="Calibri"/>
                <a:cs typeface="Calibri"/>
              </a:rPr>
              <a:t> </a:t>
            </a:r>
            <a:r>
              <a:rPr sz="2000" dirty="0">
                <a:latin typeface="Calibri"/>
                <a:cs typeface="Calibri"/>
              </a:rPr>
              <a:t>water</a:t>
            </a:r>
          </a:p>
          <a:p>
            <a:pPr marL="241300" indent="-229235">
              <a:lnSpc>
                <a:spcPts val="1730"/>
              </a:lnSpc>
              <a:buSzPct val="107500"/>
              <a:buFont typeface="Arial MT"/>
              <a:buChar char="•"/>
              <a:tabLst>
                <a:tab pos="241300" algn="l"/>
                <a:tab pos="241935" algn="l"/>
              </a:tabLst>
            </a:pPr>
            <a:r>
              <a:rPr sz="2000" dirty="0">
                <a:latin typeface="Calibri"/>
                <a:cs typeface="Calibri"/>
              </a:rPr>
              <a:t>one</a:t>
            </a:r>
            <a:r>
              <a:rPr sz="2000" spc="-50" dirty="0">
                <a:latin typeface="Calibri"/>
                <a:cs typeface="Calibri"/>
              </a:rPr>
              <a:t> </a:t>
            </a:r>
            <a:r>
              <a:rPr sz="2000" spc="-5" dirty="0">
                <a:latin typeface="Calibri"/>
                <a:cs typeface="Calibri"/>
              </a:rPr>
              <a:t>is</a:t>
            </a:r>
            <a:r>
              <a:rPr sz="2000" spc="20" dirty="0">
                <a:latin typeface="Calibri"/>
                <a:cs typeface="Calibri"/>
              </a:rPr>
              <a:t> </a:t>
            </a:r>
            <a:r>
              <a:rPr sz="2000" spc="15" dirty="0">
                <a:latin typeface="Calibri"/>
                <a:cs typeface="Calibri"/>
              </a:rPr>
              <a:t>main</a:t>
            </a:r>
            <a:r>
              <a:rPr sz="2000" spc="-100" dirty="0">
                <a:latin typeface="Calibri"/>
                <a:cs typeface="Calibri"/>
              </a:rPr>
              <a:t> </a:t>
            </a:r>
            <a:r>
              <a:rPr sz="2000" spc="-5" dirty="0">
                <a:latin typeface="Calibri"/>
                <a:cs typeface="Calibri"/>
              </a:rPr>
              <a:t>irrigation  </a:t>
            </a:r>
            <a:r>
              <a:rPr sz="2000" spc="5" dirty="0">
                <a:latin typeface="Calibri"/>
                <a:cs typeface="Calibri"/>
              </a:rPr>
              <a:t>tank</a:t>
            </a:r>
            <a:r>
              <a:rPr sz="2000" spc="-30" dirty="0">
                <a:latin typeface="Calibri"/>
                <a:cs typeface="Calibri"/>
              </a:rPr>
              <a:t> </a:t>
            </a:r>
            <a:r>
              <a:rPr sz="2000" spc="10" dirty="0">
                <a:latin typeface="Calibri"/>
                <a:cs typeface="Calibri"/>
              </a:rPr>
              <a:t>and</a:t>
            </a:r>
            <a:endParaRPr sz="2000" dirty="0">
              <a:latin typeface="Calibri"/>
              <a:cs typeface="Calibri"/>
            </a:endParaRPr>
          </a:p>
          <a:p>
            <a:pPr marL="241300">
              <a:lnSpc>
                <a:spcPts val="2175"/>
              </a:lnSpc>
            </a:pPr>
            <a:r>
              <a:rPr sz="2000" spc="-5" dirty="0">
                <a:latin typeface="Calibri"/>
                <a:cs typeface="Calibri"/>
              </a:rPr>
              <a:t>another</a:t>
            </a:r>
            <a:r>
              <a:rPr sz="2000" spc="-45" dirty="0">
                <a:latin typeface="Calibri"/>
                <a:cs typeface="Calibri"/>
              </a:rPr>
              <a:t> </a:t>
            </a:r>
            <a:r>
              <a:rPr sz="2000" dirty="0">
                <a:latin typeface="Calibri"/>
                <a:cs typeface="Calibri"/>
              </a:rPr>
              <a:t>one</a:t>
            </a:r>
            <a:r>
              <a:rPr sz="2000" spc="25" dirty="0">
                <a:latin typeface="Calibri"/>
                <a:cs typeface="Calibri"/>
              </a:rPr>
              <a:t> </a:t>
            </a:r>
            <a:r>
              <a:rPr sz="2000" spc="-5" dirty="0">
                <a:latin typeface="Calibri"/>
                <a:cs typeface="Calibri"/>
              </a:rPr>
              <a:t>is</a:t>
            </a:r>
            <a:r>
              <a:rPr sz="2000" spc="-55" dirty="0">
                <a:latin typeface="Calibri"/>
                <a:cs typeface="Calibri"/>
              </a:rPr>
              <a:t> </a:t>
            </a:r>
            <a:r>
              <a:rPr sz="2000" spc="-5" dirty="0">
                <a:latin typeface="Calibri"/>
                <a:cs typeface="Calibri"/>
              </a:rPr>
              <a:t>nutrients</a:t>
            </a:r>
            <a:r>
              <a:rPr sz="2000" spc="85" dirty="0">
                <a:latin typeface="Calibri"/>
                <a:cs typeface="Calibri"/>
              </a:rPr>
              <a:t> </a:t>
            </a:r>
            <a:r>
              <a:rPr sz="2000" spc="5" dirty="0">
                <a:latin typeface="Calibri"/>
                <a:cs typeface="Calibri"/>
              </a:rPr>
              <a:t>supply</a:t>
            </a:r>
            <a:endParaRPr sz="2000" dirty="0">
              <a:latin typeface="Calibri"/>
              <a:cs typeface="Calibri"/>
            </a:endParaRPr>
          </a:p>
        </p:txBody>
      </p:sp>
      <p:sp>
        <p:nvSpPr>
          <p:cNvPr id="7" name="object 7"/>
          <p:cNvSpPr txBox="1"/>
          <p:nvPr/>
        </p:nvSpPr>
        <p:spPr>
          <a:xfrm>
            <a:off x="5126101" y="1947544"/>
            <a:ext cx="460375" cy="335280"/>
          </a:xfrm>
          <a:prstGeom prst="rect">
            <a:avLst/>
          </a:prstGeom>
        </p:spPr>
        <p:txBody>
          <a:bodyPr vert="horz" wrap="square" lIns="0" tIns="16510" rIns="0" bIns="0" rtlCol="0">
            <a:spAutoFit/>
          </a:bodyPr>
          <a:lstStyle/>
          <a:p>
            <a:pPr>
              <a:lnSpc>
                <a:spcPct val="100000"/>
              </a:lnSpc>
              <a:spcBef>
                <a:spcPts val="130"/>
              </a:spcBef>
            </a:pPr>
            <a:r>
              <a:rPr sz="2000" spc="10" dirty="0">
                <a:latin typeface="Calibri"/>
                <a:cs typeface="Calibri"/>
              </a:rPr>
              <a:t>ta</a:t>
            </a:r>
            <a:r>
              <a:rPr sz="2000" spc="-5" dirty="0">
                <a:latin typeface="Calibri"/>
                <a:cs typeface="Calibri"/>
              </a:rPr>
              <a:t>n</a:t>
            </a:r>
            <a:r>
              <a:rPr sz="2000" spc="10" dirty="0">
                <a:latin typeface="Calibri"/>
                <a:cs typeface="Calibri"/>
              </a:rPr>
              <a:t>k</a:t>
            </a:r>
            <a:endParaRPr sz="2000">
              <a:latin typeface="Calibri"/>
              <a:cs typeface="Calibri"/>
            </a:endParaRPr>
          </a:p>
        </p:txBody>
      </p:sp>
      <p:sp>
        <p:nvSpPr>
          <p:cNvPr id="8" name="object 8"/>
          <p:cNvSpPr txBox="1"/>
          <p:nvPr/>
        </p:nvSpPr>
        <p:spPr>
          <a:xfrm>
            <a:off x="4897120" y="2196147"/>
            <a:ext cx="3125470" cy="334645"/>
          </a:xfrm>
          <a:prstGeom prst="rect">
            <a:avLst/>
          </a:prstGeom>
        </p:spPr>
        <p:txBody>
          <a:bodyPr vert="horz" wrap="square" lIns="0" tIns="15875" rIns="0" bIns="0" rtlCol="0">
            <a:spAutoFit/>
          </a:bodyPr>
          <a:lstStyle/>
          <a:p>
            <a:pPr marL="228600" indent="-229235">
              <a:lnSpc>
                <a:spcPct val="100000"/>
              </a:lnSpc>
              <a:spcBef>
                <a:spcPts val="125"/>
              </a:spcBef>
              <a:buSzPct val="107500"/>
              <a:buFont typeface="Arial MT"/>
              <a:buChar char="•"/>
              <a:tabLst>
                <a:tab pos="228600" algn="l"/>
                <a:tab pos="229235" algn="l"/>
              </a:tabLst>
            </a:pPr>
            <a:r>
              <a:rPr sz="2000" dirty="0">
                <a:latin typeface="Calibri"/>
                <a:cs typeface="Calibri"/>
              </a:rPr>
              <a:t>we</a:t>
            </a:r>
            <a:r>
              <a:rPr sz="2000" spc="-50" dirty="0">
                <a:latin typeface="Calibri"/>
                <a:cs typeface="Calibri"/>
              </a:rPr>
              <a:t> </a:t>
            </a:r>
            <a:r>
              <a:rPr sz="2000" spc="10" dirty="0">
                <a:latin typeface="Calibri"/>
                <a:cs typeface="Calibri"/>
              </a:rPr>
              <a:t>also</a:t>
            </a:r>
            <a:r>
              <a:rPr sz="2000" spc="-35" dirty="0">
                <a:latin typeface="Calibri"/>
                <a:cs typeface="Calibri"/>
              </a:rPr>
              <a:t> </a:t>
            </a:r>
            <a:r>
              <a:rPr sz="2000" spc="15" dirty="0">
                <a:latin typeface="Calibri"/>
                <a:cs typeface="Calibri"/>
              </a:rPr>
              <a:t>use</a:t>
            </a:r>
            <a:r>
              <a:rPr sz="2000" spc="-105" dirty="0">
                <a:latin typeface="Calibri"/>
                <a:cs typeface="Calibri"/>
              </a:rPr>
              <a:t> </a:t>
            </a:r>
            <a:r>
              <a:rPr sz="2000" spc="-10" dirty="0">
                <a:latin typeface="Calibri"/>
                <a:cs typeface="Calibri"/>
              </a:rPr>
              <a:t>chemicalizer</a:t>
            </a:r>
            <a:r>
              <a:rPr sz="2000" spc="40" dirty="0">
                <a:latin typeface="Calibri"/>
                <a:cs typeface="Calibri"/>
              </a:rPr>
              <a:t> </a:t>
            </a:r>
            <a:r>
              <a:rPr sz="2000" spc="-30" dirty="0">
                <a:latin typeface="Calibri"/>
                <a:cs typeface="Calibri"/>
              </a:rPr>
              <a:t>for</a:t>
            </a:r>
            <a:endParaRPr sz="2000">
              <a:latin typeface="Calibri"/>
              <a:cs typeface="Calibri"/>
            </a:endParaRPr>
          </a:p>
        </p:txBody>
      </p:sp>
      <p:sp>
        <p:nvSpPr>
          <p:cNvPr id="9" name="object 9"/>
          <p:cNvSpPr txBox="1"/>
          <p:nvPr/>
        </p:nvSpPr>
        <p:spPr>
          <a:xfrm>
            <a:off x="5126101" y="2434653"/>
            <a:ext cx="2665095" cy="334645"/>
          </a:xfrm>
          <a:prstGeom prst="rect">
            <a:avLst/>
          </a:prstGeom>
        </p:spPr>
        <p:txBody>
          <a:bodyPr vert="horz" wrap="square" lIns="0" tIns="15875" rIns="0" bIns="0" rtlCol="0">
            <a:spAutoFit/>
          </a:bodyPr>
          <a:lstStyle/>
          <a:p>
            <a:pPr>
              <a:lnSpc>
                <a:spcPct val="100000"/>
              </a:lnSpc>
              <a:spcBef>
                <a:spcPts val="125"/>
              </a:spcBef>
            </a:pPr>
            <a:r>
              <a:rPr sz="2000" spc="10" dirty="0">
                <a:latin typeface="Calibri"/>
                <a:cs typeface="Calibri"/>
              </a:rPr>
              <a:t>mixing</a:t>
            </a:r>
            <a:r>
              <a:rPr sz="2000" spc="-75" dirty="0">
                <a:latin typeface="Calibri"/>
                <a:cs typeface="Calibri"/>
              </a:rPr>
              <a:t> </a:t>
            </a:r>
            <a:r>
              <a:rPr sz="2000" spc="-5" dirty="0">
                <a:latin typeface="Calibri"/>
                <a:cs typeface="Calibri"/>
              </a:rPr>
              <a:t>liquid</a:t>
            </a:r>
            <a:r>
              <a:rPr sz="2000" spc="-40" dirty="0">
                <a:latin typeface="Calibri"/>
                <a:cs typeface="Calibri"/>
              </a:rPr>
              <a:t> </a:t>
            </a:r>
            <a:r>
              <a:rPr sz="2000" spc="-15" dirty="0">
                <a:latin typeface="Calibri"/>
                <a:cs typeface="Calibri"/>
              </a:rPr>
              <a:t>concentrate.</a:t>
            </a:r>
            <a:endParaRPr sz="2000">
              <a:latin typeface="Calibri"/>
              <a:cs typeface="Calibri"/>
            </a:endParaRPr>
          </a:p>
        </p:txBody>
      </p:sp>
      <p:sp>
        <p:nvSpPr>
          <p:cNvPr id="10" name="object 10"/>
          <p:cNvSpPr txBox="1"/>
          <p:nvPr/>
        </p:nvSpPr>
        <p:spPr>
          <a:xfrm>
            <a:off x="4897120" y="2682239"/>
            <a:ext cx="3418840" cy="335280"/>
          </a:xfrm>
          <a:prstGeom prst="rect">
            <a:avLst/>
          </a:prstGeom>
        </p:spPr>
        <p:txBody>
          <a:bodyPr vert="horz" wrap="square" lIns="0" tIns="16510" rIns="0" bIns="0" rtlCol="0">
            <a:spAutoFit/>
          </a:bodyPr>
          <a:lstStyle/>
          <a:p>
            <a:pPr marL="228600" indent="-229235">
              <a:lnSpc>
                <a:spcPct val="100000"/>
              </a:lnSpc>
              <a:spcBef>
                <a:spcPts val="130"/>
              </a:spcBef>
              <a:buSzPct val="107500"/>
              <a:buFont typeface="Arial MT"/>
              <a:buChar char="•"/>
              <a:tabLst>
                <a:tab pos="228600" algn="l"/>
                <a:tab pos="229235" algn="l"/>
              </a:tabLst>
            </a:pPr>
            <a:r>
              <a:rPr sz="2000" spc="-25" dirty="0">
                <a:latin typeface="Calibri"/>
                <a:cs typeface="Calibri"/>
              </a:rPr>
              <a:t>We</a:t>
            </a:r>
            <a:r>
              <a:rPr sz="2000" spc="-50" dirty="0">
                <a:latin typeface="Calibri"/>
                <a:cs typeface="Calibri"/>
              </a:rPr>
              <a:t> </a:t>
            </a:r>
            <a:r>
              <a:rPr sz="2000" spc="-10" dirty="0">
                <a:latin typeface="Calibri"/>
                <a:cs typeface="Calibri"/>
              </a:rPr>
              <a:t>will</a:t>
            </a:r>
            <a:r>
              <a:rPr sz="2000" spc="50" dirty="0">
                <a:latin typeface="Calibri"/>
                <a:cs typeface="Calibri"/>
              </a:rPr>
              <a:t> </a:t>
            </a:r>
            <a:r>
              <a:rPr sz="2000" spc="5" dirty="0">
                <a:latin typeface="Calibri"/>
                <a:cs typeface="Calibri"/>
              </a:rPr>
              <a:t>be</a:t>
            </a:r>
            <a:r>
              <a:rPr sz="2000" spc="-45" dirty="0">
                <a:latin typeface="Calibri"/>
                <a:cs typeface="Calibri"/>
              </a:rPr>
              <a:t> </a:t>
            </a:r>
            <a:r>
              <a:rPr sz="2000" spc="5" dirty="0">
                <a:latin typeface="Calibri"/>
                <a:cs typeface="Calibri"/>
              </a:rPr>
              <a:t>using</a:t>
            </a:r>
            <a:r>
              <a:rPr sz="2000" spc="-65" dirty="0">
                <a:latin typeface="Calibri"/>
                <a:cs typeface="Calibri"/>
              </a:rPr>
              <a:t> </a:t>
            </a:r>
            <a:r>
              <a:rPr sz="2000" spc="-10" dirty="0">
                <a:latin typeface="Calibri"/>
                <a:cs typeface="Calibri"/>
              </a:rPr>
              <a:t>IOT</a:t>
            </a:r>
            <a:r>
              <a:rPr sz="2000" spc="-30" dirty="0">
                <a:latin typeface="Calibri"/>
                <a:cs typeface="Calibri"/>
              </a:rPr>
              <a:t> </a:t>
            </a:r>
            <a:r>
              <a:rPr sz="2000" spc="5" dirty="0">
                <a:latin typeface="Calibri"/>
                <a:cs typeface="Calibri"/>
              </a:rPr>
              <a:t>based</a:t>
            </a:r>
            <a:r>
              <a:rPr sz="2000" spc="-70" dirty="0">
                <a:latin typeface="Calibri"/>
                <a:cs typeface="Calibri"/>
              </a:rPr>
              <a:t> </a:t>
            </a:r>
            <a:r>
              <a:rPr sz="2000" dirty="0">
                <a:latin typeface="Calibri"/>
                <a:cs typeface="Calibri"/>
              </a:rPr>
              <a:t>self</a:t>
            </a:r>
            <a:endParaRPr sz="2000">
              <a:latin typeface="Calibri"/>
              <a:cs typeface="Calibri"/>
            </a:endParaRPr>
          </a:p>
        </p:txBody>
      </p:sp>
      <p:sp>
        <p:nvSpPr>
          <p:cNvPr id="11" name="object 11"/>
          <p:cNvSpPr txBox="1"/>
          <p:nvPr/>
        </p:nvSpPr>
        <p:spPr>
          <a:xfrm>
            <a:off x="5113401" y="2930842"/>
            <a:ext cx="3192780" cy="1059815"/>
          </a:xfrm>
          <a:prstGeom prst="rect">
            <a:avLst/>
          </a:prstGeom>
        </p:spPr>
        <p:txBody>
          <a:bodyPr vert="horz" wrap="square" lIns="0" tIns="79375" rIns="0" bIns="0" rtlCol="0">
            <a:spAutoFit/>
          </a:bodyPr>
          <a:lstStyle/>
          <a:p>
            <a:pPr marL="12700" marR="5080">
              <a:lnSpc>
                <a:spcPct val="79300"/>
              </a:lnSpc>
              <a:spcBef>
                <a:spcPts val="625"/>
              </a:spcBef>
            </a:pPr>
            <a:r>
              <a:rPr sz="2000" spc="-5" dirty="0">
                <a:latin typeface="Calibri"/>
                <a:cs typeface="Calibri"/>
              </a:rPr>
              <a:t>d</a:t>
            </a:r>
            <a:r>
              <a:rPr sz="2000" spc="-25" dirty="0">
                <a:latin typeface="Calibri"/>
                <a:cs typeface="Calibri"/>
              </a:rPr>
              <a:t>e</a:t>
            </a:r>
            <a:r>
              <a:rPr sz="2000" spc="-10" dirty="0">
                <a:latin typeface="Calibri"/>
                <a:cs typeface="Calibri"/>
              </a:rPr>
              <a:t>v</a:t>
            </a:r>
            <a:r>
              <a:rPr sz="2000" spc="-25" dirty="0">
                <a:latin typeface="Calibri"/>
                <a:cs typeface="Calibri"/>
              </a:rPr>
              <a:t>e</a:t>
            </a:r>
            <a:r>
              <a:rPr sz="2000" spc="-10" dirty="0">
                <a:latin typeface="Calibri"/>
                <a:cs typeface="Calibri"/>
              </a:rPr>
              <a:t>lo</a:t>
            </a:r>
            <a:r>
              <a:rPr sz="2000" spc="-5" dirty="0">
                <a:latin typeface="Calibri"/>
                <a:cs typeface="Calibri"/>
              </a:rPr>
              <a:t>p</a:t>
            </a:r>
            <a:r>
              <a:rPr sz="2000" spc="-25" dirty="0">
                <a:latin typeface="Calibri"/>
                <a:cs typeface="Calibri"/>
              </a:rPr>
              <a:t>e</a:t>
            </a:r>
            <a:r>
              <a:rPr sz="2000" spc="10" dirty="0">
                <a:latin typeface="Calibri"/>
                <a:cs typeface="Calibri"/>
              </a:rPr>
              <a:t>d</a:t>
            </a:r>
            <a:r>
              <a:rPr sz="2000" spc="60" dirty="0">
                <a:latin typeface="Calibri"/>
                <a:cs typeface="Calibri"/>
              </a:rPr>
              <a:t> </a:t>
            </a:r>
            <a:r>
              <a:rPr sz="2000" spc="40" dirty="0">
                <a:latin typeface="Calibri"/>
                <a:cs typeface="Calibri"/>
              </a:rPr>
              <a:t>s</a:t>
            </a:r>
            <a:r>
              <a:rPr sz="2000" spc="-10" dirty="0">
                <a:latin typeface="Calibri"/>
                <a:cs typeface="Calibri"/>
              </a:rPr>
              <a:t>of</a:t>
            </a:r>
            <a:r>
              <a:rPr sz="2000" spc="5" dirty="0">
                <a:latin typeface="Calibri"/>
                <a:cs typeface="Calibri"/>
              </a:rPr>
              <a:t>t</a:t>
            </a:r>
            <a:r>
              <a:rPr sz="2000" spc="-10" dirty="0">
                <a:latin typeface="Calibri"/>
                <a:cs typeface="Calibri"/>
              </a:rPr>
              <a:t>w</a:t>
            </a:r>
            <a:r>
              <a:rPr sz="2000" spc="10" dirty="0">
                <a:latin typeface="Calibri"/>
                <a:cs typeface="Calibri"/>
              </a:rPr>
              <a:t>a</a:t>
            </a:r>
            <a:r>
              <a:rPr sz="2000" spc="-25" dirty="0">
                <a:latin typeface="Calibri"/>
                <a:cs typeface="Calibri"/>
              </a:rPr>
              <a:t>r</a:t>
            </a:r>
            <a:r>
              <a:rPr sz="2000" spc="10" dirty="0">
                <a:latin typeface="Calibri"/>
                <a:cs typeface="Calibri"/>
              </a:rPr>
              <a:t>e</a:t>
            </a:r>
            <a:r>
              <a:rPr sz="2000" spc="-110" dirty="0">
                <a:latin typeface="Calibri"/>
                <a:cs typeface="Calibri"/>
              </a:rPr>
              <a:t> </a:t>
            </a:r>
            <a:r>
              <a:rPr sz="2000" spc="-10" dirty="0">
                <a:latin typeface="Calibri"/>
                <a:cs typeface="Calibri"/>
              </a:rPr>
              <a:t>w</a:t>
            </a:r>
            <a:r>
              <a:rPr sz="2000" spc="-5" dirty="0">
                <a:latin typeface="Calibri"/>
                <a:cs typeface="Calibri"/>
              </a:rPr>
              <a:t>hi</a:t>
            </a:r>
            <a:r>
              <a:rPr sz="2000" spc="-25" dirty="0">
                <a:latin typeface="Calibri"/>
                <a:cs typeface="Calibri"/>
              </a:rPr>
              <a:t>c</a:t>
            </a:r>
            <a:r>
              <a:rPr sz="2000" spc="10" dirty="0">
                <a:latin typeface="Calibri"/>
                <a:cs typeface="Calibri"/>
              </a:rPr>
              <a:t>h</a:t>
            </a:r>
            <a:r>
              <a:rPr sz="2000" spc="60" dirty="0">
                <a:latin typeface="Calibri"/>
                <a:cs typeface="Calibri"/>
              </a:rPr>
              <a:t> </a:t>
            </a:r>
            <a:r>
              <a:rPr sz="2000" spc="-10" dirty="0">
                <a:latin typeface="Calibri"/>
                <a:cs typeface="Calibri"/>
              </a:rPr>
              <a:t>wil</a:t>
            </a:r>
            <a:r>
              <a:rPr sz="2000" spc="5" dirty="0">
                <a:latin typeface="Calibri"/>
                <a:cs typeface="Calibri"/>
              </a:rPr>
              <a:t>l  </a:t>
            </a:r>
            <a:r>
              <a:rPr sz="2000" dirty="0">
                <a:latin typeface="Calibri"/>
                <a:cs typeface="Calibri"/>
              </a:rPr>
              <a:t>monitor</a:t>
            </a:r>
            <a:r>
              <a:rPr sz="2000" spc="-50" dirty="0">
                <a:latin typeface="Calibri"/>
                <a:cs typeface="Calibri"/>
              </a:rPr>
              <a:t> </a:t>
            </a:r>
            <a:r>
              <a:rPr sz="2000" spc="10" dirty="0">
                <a:latin typeface="Calibri"/>
                <a:cs typeface="Calibri"/>
              </a:rPr>
              <a:t>and</a:t>
            </a:r>
            <a:r>
              <a:rPr sz="2000" spc="-105" dirty="0">
                <a:latin typeface="Calibri"/>
                <a:cs typeface="Calibri"/>
              </a:rPr>
              <a:t> </a:t>
            </a:r>
            <a:r>
              <a:rPr sz="2000" spc="-10" dirty="0">
                <a:latin typeface="Calibri"/>
                <a:cs typeface="Calibri"/>
              </a:rPr>
              <a:t>control</a:t>
            </a:r>
            <a:r>
              <a:rPr sz="2000" spc="-30" dirty="0">
                <a:latin typeface="Calibri"/>
                <a:cs typeface="Calibri"/>
              </a:rPr>
              <a:t> </a:t>
            </a:r>
            <a:r>
              <a:rPr sz="2000" spc="5" dirty="0">
                <a:latin typeface="Calibri"/>
                <a:cs typeface="Calibri"/>
              </a:rPr>
              <a:t>the</a:t>
            </a:r>
            <a:r>
              <a:rPr sz="2000" spc="20" dirty="0">
                <a:latin typeface="Calibri"/>
                <a:cs typeface="Calibri"/>
              </a:rPr>
              <a:t> </a:t>
            </a:r>
            <a:r>
              <a:rPr sz="2000" spc="-5" dirty="0">
                <a:latin typeface="Calibri"/>
                <a:cs typeface="Calibri"/>
              </a:rPr>
              <a:t>whole </a:t>
            </a:r>
            <a:r>
              <a:rPr sz="2000" spc="-434" dirty="0">
                <a:latin typeface="Calibri"/>
                <a:cs typeface="Calibri"/>
              </a:rPr>
              <a:t> </a:t>
            </a:r>
            <a:r>
              <a:rPr sz="2000" spc="40" dirty="0">
                <a:latin typeface="Calibri"/>
                <a:cs typeface="Calibri"/>
              </a:rPr>
              <a:t>s</a:t>
            </a:r>
            <a:r>
              <a:rPr sz="2000" spc="-10" dirty="0">
                <a:latin typeface="Calibri"/>
                <a:cs typeface="Calibri"/>
              </a:rPr>
              <a:t>y</a:t>
            </a:r>
            <a:r>
              <a:rPr sz="2000" spc="40" dirty="0">
                <a:latin typeface="Calibri"/>
                <a:cs typeface="Calibri"/>
              </a:rPr>
              <a:t>s</a:t>
            </a:r>
            <a:r>
              <a:rPr sz="2000" spc="5" dirty="0">
                <a:latin typeface="Calibri"/>
                <a:cs typeface="Calibri"/>
              </a:rPr>
              <a:t>t</a:t>
            </a:r>
            <a:r>
              <a:rPr sz="2000" spc="-30" dirty="0">
                <a:latin typeface="Calibri"/>
                <a:cs typeface="Calibri"/>
              </a:rPr>
              <a:t>e</a:t>
            </a:r>
            <a:r>
              <a:rPr sz="2000" spc="20" dirty="0">
                <a:latin typeface="Calibri"/>
                <a:cs typeface="Calibri"/>
              </a:rPr>
              <a:t>m</a:t>
            </a:r>
            <a:r>
              <a:rPr sz="2000" spc="-125" dirty="0">
                <a:latin typeface="Calibri"/>
                <a:cs typeface="Calibri"/>
              </a:rPr>
              <a:t> </a:t>
            </a:r>
            <a:r>
              <a:rPr sz="2000" spc="10" dirty="0">
                <a:latin typeface="Calibri"/>
                <a:cs typeface="Calibri"/>
              </a:rPr>
              <a:t>a</a:t>
            </a:r>
            <a:r>
              <a:rPr sz="2000" spc="-20" dirty="0">
                <a:latin typeface="Calibri"/>
                <a:cs typeface="Calibri"/>
              </a:rPr>
              <a:t>c</a:t>
            </a:r>
            <a:r>
              <a:rPr sz="2000" spc="-25" dirty="0">
                <a:latin typeface="Calibri"/>
                <a:cs typeface="Calibri"/>
              </a:rPr>
              <a:t>c</a:t>
            </a:r>
            <a:r>
              <a:rPr sz="2000" spc="-10" dirty="0">
                <a:latin typeface="Calibri"/>
                <a:cs typeface="Calibri"/>
              </a:rPr>
              <a:t>o</a:t>
            </a:r>
            <a:r>
              <a:rPr sz="2000" spc="-30" dirty="0">
                <a:latin typeface="Calibri"/>
                <a:cs typeface="Calibri"/>
              </a:rPr>
              <a:t>r</a:t>
            </a:r>
            <a:r>
              <a:rPr sz="2000" spc="-5" dirty="0">
                <a:latin typeface="Calibri"/>
                <a:cs typeface="Calibri"/>
              </a:rPr>
              <a:t>d</a:t>
            </a:r>
            <a:r>
              <a:rPr sz="2000" spc="-15" dirty="0">
                <a:latin typeface="Calibri"/>
                <a:cs typeface="Calibri"/>
              </a:rPr>
              <a:t>i</a:t>
            </a:r>
            <a:r>
              <a:rPr sz="2000" spc="-5" dirty="0">
                <a:latin typeface="Calibri"/>
                <a:cs typeface="Calibri"/>
              </a:rPr>
              <a:t>n</a:t>
            </a:r>
            <a:r>
              <a:rPr sz="2000" spc="10" dirty="0">
                <a:latin typeface="Calibri"/>
                <a:cs typeface="Calibri"/>
              </a:rPr>
              <a:t>g</a:t>
            </a:r>
            <a:r>
              <a:rPr sz="2000" spc="-60" dirty="0">
                <a:latin typeface="Calibri"/>
                <a:cs typeface="Calibri"/>
              </a:rPr>
              <a:t> </a:t>
            </a:r>
            <a:r>
              <a:rPr sz="2000" spc="10" dirty="0">
                <a:latin typeface="Calibri"/>
                <a:cs typeface="Calibri"/>
              </a:rPr>
              <a:t>to</a:t>
            </a:r>
            <a:r>
              <a:rPr sz="2000" spc="-25" dirty="0">
                <a:latin typeface="Calibri"/>
                <a:cs typeface="Calibri"/>
              </a:rPr>
              <a:t> re</a:t>
            </a:r>
            <a:r>
              <a:rPr sz="2000" spc="-5" dirty="0">
                <a:latin typeface="Calibri"/>
                <a:cs typeface="Calibri"/>
              </a:rPr>
              <a:t>qu</a:t>
            </a:r>
            <a:r>
              <a:rPr sz="2000" spc="-15" dirty="0">
                <a:latin typeface="Calibri"/>
                <a:cs typeface="Calibri"/>
              </a:rPr>
              <a:t>i</a:t>
            </a:r>
            <a:r>
              <a:rPr sz="2000" spc="-25" dirty="0">
                <a:latin typeface="Calibri"/>
                <a:cs typeface="Calibri"/>
              </a:rPr>
              <a:t>re</a:t>
            </a:r>
            <a:r>
              <a:rPr sz="2000" spc="5" dirty="0">
                <a:latin typeface="Calibri"/>
                <a:cs typeface="Calibri"/>
              </a:rPr>
              <a:t>d  </a:t>
            </a:r>
            <a:r>
              <a:rPr sz="2000" spc="-10" dirty="0">
                <a:latin typeface="Calibri"/>
                <a:cs typeface="Calibri"/>
              </a:rPr>
              <a:t>needs</a:t>
            </a:r>
            <a:endParaRPr sz="2000">
              <a:latin typeface="Calibri"/>
              <a:cs typeface="Calibri"/>
            </a:endParaRPr>
          </a:p>
        </p:txBody>
      </p:sp>
      <p:sp>
        <p:nvSpPr>
          <p:cNvPr id="12" name="object 12"/>
          <p:cNvSpPr/>
          <p:nvPr/>
        </p:nvSpPr>
        <p:spPr>
          <a:xfrm>
            <a:off x="0" y="4371975"/>
            <a:ext cx="1162050" cy="771525"/>
          </a:xfrm>
          <a:custGeom>
            <a:avLst/>
            <a:gdLst/>
            <a:ahLst/>
            <a:cxnLst/>
            <a:rect l="l" t="t" r="r" b="b"/>
            <a:pathLst>
              <a:path w="1162050" h="771525">
                <a:moveTo>
                  <a:pt x="1115580" y="0"/>
                </a:moveTo>
                <a:lnTo>
                  <a:pt x="0" y="0"/>
                </a:lnTo>
                <a:lnTo>
                  <a:pt x="0" y="93446"/>
                </a:lnTo>
                <a:lnTo>
                  <a:pt x="1069111" y="93446"/>
                </a:lnTo>
                <a:lnTo>
                  <a:pt x="1069111" y="771525"/>
                </a:lnTo>
                <a:lnTo>
                  <a:pt x="1162050" y="771525"/>
                </a:lnTo>
                <a:lnTo>
                  <a:pt x="1162050" y="46723"/>
                </a:lnTo>
                <a:lnTo>
                  <a:pt x="1158398" y="28535"/>
                </a:lnTo>
                <a:lnTo>
                  <a:pt x="1148440" y="13684"/>
                </a:lnTo>
                <a:lnTo>
                  <a:pt x="1133669" y="3671"/>
                </a:lnTo>
                <a:lnTo>
                  <a:pt x="1115580" y="0"/>
                </a:lnTo>
                <a:close/>
              </a:path>
            </a:pathLst>
          </a:custGeom>
          <a:solidFill>
            <a:srgbClr val="6FAC46"/>
          </a:solidFill>
        </p:spPr>
        <p:txBody>
          <a:bodyPr wrap="square" lIns="0" tIns="0" rIns="0" bIns="0" rtlCol="0"/>
          <a:lstStyle/>
          <a:p>
            <a:endParaRPr/>
          </a:p>
        </p:txBody>
      </p:sp>
      <p:grpSp>
        <p:nvGrpSpPr>
          <p:cNvPr id="13" name="object 13"/>
          <p:cNvGrpSpPr/>
          <p:nvPr/>
        </p:nvGrpSpPr>
        <p:grpSpPr>
          <a:xfrm>
            <a:off x="2552700" y="4286275"/>
            <a:ext cx="1724025" cy="857250"/>
            <a:chOff x="2552700" y="4286275"/>
            <a:chExt cx="1724025" cy="857250"/>
          </a:xfrm>
        </p:grpSpPr>
        <p:sp>
          <p:nvSpPr>
            <p:cNvPr id="14" name="object 14"/>
            <p:cNvSpPr/>
            <p:nvPr/>
          </p:nvSpPr>
          <p:spPr>
            <a:xfrm>
              <a:off x="2552700" y="4286275"/>
              <a:ext cx="1333500" cy="857250"/>
            </a:xfrm>
            <a:custGeom>
              <a:avLst/>
              <a:gdLst/>
              <a:ahLst/>
              <a:cxnLst/>
              <a:rect l="l" t="t" r="r" b="b"/>
              <a:pathLst>
                <a:path w="1333500" h="857250">
                  <a:moveTo>
                    <a:pt x="157987" y="573709"/>
                  </a:moveTo>
                  <a:lnTo>
                    <a:pt x="120751" y="585471"/>
                  </a:lnTo>
                  <a:lnTo>
                    <a:pt x="93573" y="628661"/>
                  </a:lnTo>
                  <a:lnTo>
                    <a:pt x="60184" y="695348"/>
                  </a:lnTo>
                  <a:lnTo>
                    <a:pt x="0" y="857224"/>
                  </a:lnTo>
                  <a:lnTo>
                    <a:pt x="101092" y="857224"/>
                  </a:lnTo>
                  <a:lnTo>
                    <a:pt x="133095" y="766706"/>
                  </a:lnTo>
                  <a:lnTo>
                    <a:pt x="147004" y="735366"/>
                  </a:lnTo>
                  <a:lnTo>
                    <a:pt x="161877" y="704466"/>
                  </a:lnTo>
                  <a:lnTo>
                    <a:pt x="177726" y="674030"/>
                  </a:lnTo>
                  <a:lnTo>
                    <a:pt x="194563" y="644080"/>
                  </a:lnTo>
                  <a:lnTo>
                    <a:pt x="200142" y="625963"/>
                  </a:lnTo>
                  <a:lnTo>
                    <a:pt x="175513" y="579259"/>
                  </a:lnTo>
                  <a:lnTo>
                    <a:pt x="163956" y="574395"/>
                  </a:lnTo>
                  <a:lnTo>
                    <a:pt x="157987" y="573709"/>
                  </a:lnTo>
                  <a:close/>
                </a:path>
                <a:path w="1333500" h="857250">
                  <a:moveTo>
                    <a:pt x="630936" y="121259"/>
                  </a:moveTo>
                  <a:lnTo>
                    <a:pt x="568493" y="149477"/>
                  </a:lnTo>
                  <a:lnTo>
                    <a:pt x="525478" y="174455"/>
                  </a:lnTo>
                  <a:lnTo>
                    <a:pt x="483536" y="201174"/>
                  </a:lnTo>
                  <a:lnTo>
                    <a:pt x="442726" y="229599"/>
                  </a:lnTo>
                  <a:lnTo>
                    <a:pt x="403109" y="259695"/>
                  </a:lnTo>
                  <a:lnTo>
                    <a:pt x="364744" y="291426"/>
                  </a:lnTo>
                  <a:lnTo>
                    <a:pt x="348297" y="324010"/>
                  </a:lnTo>
                  <a:lnTo>
                    <a:pt x="350420" y="342174"/>
                  </a:lnTo>
                  <a:lnTo>
                    <a:pt x="376062" y="370974"/>
                  </a:lnTo>
                  <a:lnTo>
                    <a:pt x="395986" y="375297"/>
                  </a:lnTo>
                  <a:lnTo>
                    <a:pt x="396239" y="375297"/>
                  </a:lnTo>
                  <a:lnTo>
                    <a:pt x="470003" y="329047"/>
                  </a:lnTo>
                  <a:lnTo>
                    <a:pt x="514152" y="296290"/>
                  </a:lnTo>
                  <a:lnTo>
                    <a:pt x="559850" y="265767"/>
                  </a:lnTo>
                  <a:lnTo>
                    <a:pt x="607017" y="237533"/>
                  </a:lnTo>
                  <a:lnTo>
                    <a:pt x="655574" y="211645"/>
                  </a:lnTo>
                  <a:lnTo>
                    <a:pt x="670532" y="199923"/>
                  </a:lnTo>
                  <a:lnTo>
                    <a:pt x="679513" y="183945"/>
                  </a:lnTo>
                  <a:lnTo>
                    <a:pt x="681827" y="165773"/>
                  </a:lnTo>
                  <a:lnTo>
                    <a:pt x="676782" y="147472"/>
                  </a:lnTo>
                  <a:lnTo>
                    <a:pt x="668476" y="135745"/>
                  </a:lnTo>
                  <a:lnTo>
                    <a:pt x="657478" y="127274"/>
                  </a:lnTo>
                  <a:lnTo>
                    <a:pt x="644671" y="122349"/>
                  </a:lnTo>
                  <a:lnTo>
                    <a:pt x="630936" y="121259"/>
                  </a:lnTo>
                  <a:close/>
                </a:path>
                <a:path w="1333500" h="857250">
                  <a:moveTo>
                    <a:pt x="1140587" y="0"/>
                  </a:moveTo>
                  <a:lnTo>
                    <a:pt x="1066069" y="2749"/>
                  </a:lnTo>
                  <a:lnTo>
                    <a:pt x="991742" y="10109"/>
                  </a:lnTo>
                  <a:lnTo>
                    <a:pt x="951630" y="44384"/>
                  </a:lnTo>
                  <a:lnTo>
                    <a:pt x="950213" y="63271"/>
                  </a:lnTo>
                  <a:lnTo>
                    <a:pt x="955496" y="79981"/>
                  </a:lnTo>
                  <a:lnTo>
                    <a:pt x="966088" y="93289"/>
                  </a:lnTo>
                  <a:lnTo>
                    <a:pt x="980682" y="102056"/>
                  </a:lnTo>
                  <a:lnTo>
                    <a:pt x="997965" y="105143"/>
                  </a:lnTo>
                  <a:lnTo>
                    <a:pt x="999998" y="105168"/>
                  </a:lnTo>
                  <a:lnTo>
                    <a:pt x="1002157" y="105041"/>
                  </a:lnTo>
                  <a:lnTo>
                    <a:pt x="1004188" y="104787"/>
                  </a:lnTo>
                  <a:lnTo>
                    <a:pt x="1058930" y="99027"/>
                  </a:lnTo>
                  <a:lnTo>
                    <a:pt x="1113817" y="95980"/>
                  </a:lnTo>
                  <a:lnTo>
                    <a:pt x="1311421" y="95649"/>
                  </a:lnTo>
                  <a:lnTo>
                    <a:pt x="1313973" y="94448"/>
                  </a:lnTo>
                  <a:lnTo>
                    <a:pt x="1326423" y="81000"/>
                  </a:lnTo>
                  <a:lnTo>
                    <a:pt x="1332991" y="63195"/>
                  </a:lnTo>
                  <a:lnTo>
                    <a:pt x="1332063" y="44246"/>
                  </a:lnTo>
                  <a:lnTo>
                    <a:pt x="1292987" y="8712"/>
                  </a:lnTo>
                  <a:lnTo>
                    <a:pt x="1289558" y="8318"/>
                  </a:lnTo>
                  <a:lnTo>
                    <a:pt x="1252440" y="4505"/>
                  </a:lnTo>
                  <a:lnTo>
                    <a:pt x="1215215" y="1849"/>
                  </a:lnTo>
                  <a:lnTo>
                    <a:pt x="1177919" y="347"/>
                  </a:lnTo>
                  <a:lnTo>
                    <a:pt x="1140587" y="0"/>
                  </a:lnTo>
                  <a:close/>
                </a:path>
                <a:path w="1333500" h="857250">
                  <a:moveTo>
                    <a:pt x="1311421" y="95649"/>
                  </a:moveTo>
                  <a:lnTo>
                    <a:pt x="1168753" y="95649"/>
                  </a:lnTo>
                  <a:lnTo>
                    <a:pt x="1223640" y="98034"/>
                  </a:lnTo>
                  <a:lnTo>
                    <a:pt x="1278382" y="103136"/>
                  </a:lnTo>
                  <a:lnTo>
                    <a:pt x="1297380" y="102255"/>
                  </a:lnTo>
                  <a:lnTo>
                    <a:pt x="1311421" y="95649"/>
                  </a:lnTo>
                  <a:close/>
                </a:path>
              </a:pathLst>
            </a:custGeom>
            <a:solidFill>
              <a:srgbClr val="FFC000"/>
            </a:solidFill>
          </p:spPr>
          <p:txBody>
            <a:bodyPr wrap="square" lIns="0" tIns="0" rIns="0" bIns="0" rtlCol="0"/>
            <a:lstStyle/>
            <a:p>
              <a:endParaRPr/>
            </a:p>
          </p:txBody>
        </p:sp>
        <p:sp>
          <p:nvSpPr>
            <p:cNvPr id="15" name="object 15"/>
            <p:cNvSpPr/>
            <p:nvPr/>
          </p:nvSpPr>
          <p:spPr>
            <a:xfrm>
              <a:off x="3095625" y="4695825"/>
              <a:ext cx="1181100" cy="447675"/>
            </a:xfrm>
            <a:custGeom>
              <a:avLst/>
              <a:gdLst/>
              <a:ahLst/>
              <a:cxnLst/>
              <a:rect l="l" t="t" r="r" b="b"/>
              <a:pathLst>
                <a:path w="1181100" h="447675">
                  <a:moveTo>
                    <a:pt x="590550" y="0"/>
                  </a:moveTo>
                  <a:lnTo>
                    <a:pt x="540533" y="1948"/>
                  </a:lnTo>
                  <a:lnTo>
                    <a:pt x="491628" y="7691"/>
                  </a:lnTo>
                  <a:lnTo>
                    <a:pt x="443993" y="17080"/>
                  </a:lnTo>
                  <a:lnTo>
                    <a:pt x="397784" y="29961"/>
                  </a:lnTo>
                  <a:lnTo>
                    <a:pt x="353158" y="46184"/>
                  </a:lnTo>
                  <a:lnTo>
                    <a:pt x="310274" y="65597"/>
                  </a:lnTo>
                  <a:lnTo>
                    <a:pt x="269287" y="88050"/>
                  </a:lnTo>
                  <a:lnTo>
                    <a:pt x="230355" y="113391"/>
                  </a:lnTo>
                  <a:lnTo>
                    <a:pt x="193636" y="141469"/>
                  </a:lnTo>
                  <a:lnTo>
                    <a:pt x="159286" y="172133"/>
                  </a:lnTo>
                  <a:lnTo>
                    <a:pt x="127462" y="205231"/>
                  </a:lnTo>
                  <a:lnTo>
                    <a:pt x="98322" y="240612"/>
                  </a:lnTo>
                  <a:lnTo>
                    <a:pt x="72022" y="278125"/>
                  </a:lnTo>
                  <a:lnTo>
                    <a:pt x="48721" y="317618"/>
                  </a:lnTo>
                  <a:lnTo>
                    <a:pt x="28575" y="358941"/>
                  </a:lnTo>
                  <a:lnTo>
                    <a:pt x="0" y="447675"/>
                  </a:lnTo>
                  <a:lnTo>
                    <a:pt x="1181100" y="447675"/>
                  </a:lnTo>
                  <a:lnTo>
                    <a:pt x="1152525" y="358941"/>
                  </a:lnTo>
                  <a:lnTo>
                    <a:pt x="1132378" y="317618"/>
                  </a:lnTo>
                  <a:lnTo>
                    <a:pt x="1109077" y="278125"/>
                  </a:lnTo>
                  <a:lnTo>
                    <a:pt x="1082777" y="240612"/>
                  </a:lnTo>
                  <a:lnTo>
                    <a:pt x="1053637" y="205231"/>
                  </a:lnTo>
                  <a:lnTo>
                    <a:pt x="1021813" y="172133"/>
                  </a:lnTo>
                  <a:lnTo>
                    <a:pt x="987463" y="141469"/>
                  </a:lnTo>
                  <a:lnTo>
                    <a:pt x="950744" y="113391"/>
                  </a:lnTo>
                  <a:lnTo>
                    <a:pt x="911812" y="88050"/>
                  </a:lnTo>
                  <a:lnTo>
                    <a:pt x="870825" y="65597"/>
                  </a:lnTo>
                  <a:lnTo>
                    <a:pt x="827941" y="46184"/>
                  </a:lnTo>
                  <a:lnTo>
                    <a:pt x="783315" y="29961"/>
                  </a:lnTo>
                  <a:lnTo>
                    <a:pt x="737106" y="17080"/>
                  </a:lnTo>
                  <a:lnTo>
                    <a:pt x="689471" y="7691"/>
                  </a:lnTo>
                  <a:lnTo>
                    <a:pt x="640566" y="1948"/>
                  </a:lnTo>
                  <a:lnTo>
                    <a:pt x="590550" y="0"/>
                  </a:lnTo>
                  <a:close/>
                </a:path>
              </a:pathLst>
            </a:custGeom>
            <a:solidFill>
              <a:srgbClr val="EC7C30"/>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4129" y="1114400"/>
            <a:ext cx="2211071" cy="2514600"/>
          </a:xfrm>
          <a:prstGeom prst="rect">
            <a:avLst/>
          </a:prstGeom>
        </p:spPr>
        <p:txBody>
          <a:bodyPr vert="horz" wrap="square" lIns="0" tIns="83185" rIns="0" bIns="0" rtlCol="0">
            <a:spAutoFit/>
          </a:bodyPr>
          <a:lstStyle/>
          <a:p>
            <a:pPr marL="12700" marR="5080">
              <a:lnSpc>
                <a:spcPct val="90100"/>
              </a:lnSpc>
              <a:spcBef>
                <a:spcPts val="655"/>
              </a:spcBef>
            </a:pPr>
            <a:r>
              <a:rPr sz="4400" spc="-10" dirty="0">
                <a:solidFill>
                  <a:srgbClr val="FFFFFF"/>
                </a:solidFill>
                <a:latin typeface="Calibri Light"/>
                <a:cs typeface="Calibri Light"/>
              </a:rPr>
              <a:t>Key </a:t>
            </a:r>
            <a:r>
              <a:rPr sz="4400" spc="-5" dirty="0">
                <a:solidFill>
                  <a:srgbClr val="FFFFFF"/>
                </a:solidFill>
                <a:latin typeface="Calibri Light"/>
                <a:cs typeface="Calibri Light"/>
              </a:rPr>
              <a:t> </a:t>
            </a:r>
            <a:r>
              <a:rPr sz="4400" spc="-75" dirty="0">
                <a:solidFill>
                  <a:srgbClr val="FFFFFF"/>
                </a:solidFill>
                <a:latin typeface="Calibri Light"/>
                <a:cs typeface="Calibri Light"/>
              </a:rPr>
              <a:t>F</a:t>
            </a:r>
            <a:r>
              <a:rPr sz="4400" spc="10" dirty="0">
                <a:solidFill>
                  <a:srgbClr val="FFFFFF"/>
                </a:solidFill>
                <a:latin typeface="Calibri Light"/>
                <a:cs typeface="Calibri Light"/>
              </a:rPr>
              <a:t>e</a:t>
            </a:r>
            <a:r>
              <a:rPr sz="4400" spc="-60" dirty="0">
                <a:solidFill>
                  <a:srgbClr val="FFFFFF"/>
                </a:solidFill>
                <a:latin typeface="Calibri Light"/>
                <a:cs typeface="Calibri Light"/>
              </a:rPr>
              <a:t>a</a:t>
            </a:r>
            <a:r>
              <a:rPr sz="4400" spc="-20" dirty="0">
                <a:solidFill>
                  <a:srgbClr val="FFFFFF"/>
                </a:solidFill>
                <a:latin typeface="Calibri Light"/>
                <a:cs typeface="Calibri Light"/>
              </a:rPr>
              <a:t>t</a:t>
            </a:r>
            <a:r>
              <a:rPr sz="4400" spc="30" dirty="0">
                <a:solidFill>
                  <a:srgbClr val="FFFFFF"/>
                </a:solidFill>
                <a:latin typeface="Calibri Light"/>
                <a:cs typeface="Calibri Light"/>
              </a:rPr>
              <a:t>u</a:t>
            </a:r>
            <a:r>
              <a:rPr sz="4400" spc="-95" dirty="0">
                <a:solidFill>
                  <a:srgbClr val="FFFFFF"/>
                </a:solidFill>
                <a:latin typeface="Calibri Light"/>
                <a:cs typeface="Calibri Light"/>
              </a:rPr>
              <a:t>r</a:t>
            </a:r>
            <a:r>
              <a:rPr sz="4400" spc="5" dirty="0">
                <a:solidFill>
                  <a:srgbClr val="FFFFFF"/>
                </a:solidFill>
                <a:latin typeface="Calibri Light"/>
                <a:cs typeface="Calibri Light"/>
              </a:rPr>
              <a:t>es  </a:t>
            </a:r>
            <a:r>
              <a:rPr sz="4400" spc="15" dirty="0">
                <a:solidFill>
                  <a:srgbClr val="FFFFFF"/>
                </a:solidFill>
                <a:latin typeface="Calibri Light"/>
                <a:cs typeface="Calibri Light"/>
              </a:rPr>
              <a:t>of </a:t>
            </a:r>
            <a:r>
              <a:rPr sz="4400" spc="30" dirty="0">
                <a:solidFill>
                  <a:srgbClr val="FFFFFF"/>
                </a:solidFill>
                <a:latin typeface="Calibri Light"/>
                <a:cs typeface="Calibri Light"/>
              </a:rPr>
              <a:t>Our </a:t>
            </a:r>
            <a:r>
              <a:rPr sz="4400" spc="35" dirty="0">
                <a:solidFill>
                  <a:srgbClr val="FFFFFF"/>
                </a:solidFill>
                <a:latin typeface="Calibri Light"/>
                <a:cs typeface="Calibri Light"/>
              </a:rPr>
              <a:t> </a:t>
            </a:r>
            <a:r>
              <a:rPr sz="4400" spc="-40" dirty="0">
                <a:solidFill>
                  <a:srgbClr val="FFFFFF"/>
                </a:solidFill>
                <a:latin typeface="Calibri Light"/>
                <a:cs typeface="Calibri Light"/>
              </a:rPr>
              <a:t>System</a:t>
            </a:r>
            <a:endParaRPr sz="4400" dirty="0">
              <a:latin typeface="Calibri Light"/>
              <a:cs typeface="Calibri Light"/>
            </a:endParaRPr>
          </a:p>
        </p:txBody>
      </p:sp>
      <p:sp>
        <p:nvSpPr>
          <p:cNvPr id="3" name="object 3"/>
          <p:cNvSpPr/>
          <p:nvPr/>
        </p:nvSpPr>
        <p:spPr>
          <a:xfrm>
            <a:off x="400050" y="0"/>
            <a:ext cx="866775" cy="447675"/>
          </a:xfrm>
          <a:custGeom>
            <a:avLst/>
            <a:gdLst/>
            <a:ahLst/>
            <a:cxnLst/>
            <a:rect l="l" t="t" r="r" b="b"/>
            <a:pathLst>
              <a:path w="866775" h="447675">
                <a:moveTo>
                  <a:pt x="865759" y="0"/>
                </a:moveTo>
                <a:lnTo>
                  <a:pt x="1015" y="0"/>
                </a:lnTo>
                <a:lnTo>
                  <a:pt x="0" y="10160"/>
                </a:lnTo>
                <a:lnTo>
                  <a:pt x="2543" y="57840"/>
                </a:lnTo>
                <a:lnTo>
                  <a:pt x="9995" y="104031"/>
                </a:lnTo>
                <a:lnTo>
                  <a:pt x="22094" y="148467"/>
                </a:lnTo>
                <a:lnTo>
                  <a:pt x="38573" y="190879"/>
                </a:lnTo>
                <a:lnTo>
                  <a:pt x="59169" y="231003"/>
                </a:lnTo>
                <a:lnTo>
                  <a:pt x="83617" y="268571"/>
                </a:lnTo>
                <a:lnTo>
                  <a:pt x="111653" y="303316"/>
                </a:lnTo>
                <a:lnTo>
                  <a:pt x="143013" y="334973"/>
                </a:lnTo>
                <a:lnTo>
                  <a:pt x="177432" y="363273"/>
                </a:lnTo>
                <a:lnTo>
                  <a:pt x="214646" y="387952"/>
                </a:lnTo>
                <a:lnTo>
                  <a:pt x="254391" y="408741"/>
                </a:lnTo>
                <a:lnTo>
                  <a:pt x="296402" y="425374"/>
                </a:lnTo>
                <a:lnTo>
                  <a:pt x="340414" y="437586"/>
                </a:lnTo>
                <a:lnTo>
                  <a:pt x="386164" y="445108"/>
                </a:lnTo>
                <a:lnTo>
                  <a:pt x="433387" y="447675"/>
                </a:lnTo>
                <a:lnTo>
                  <a:pt x="480610" y="445108"/>
                </a:lnTo>
                <a:lnTo>
                  <a:pt x="526360" y="437586"/>
                </a:lnTo>
                <a:lnTo>
                  <a:pt x="570372" y="425374"/>
                </a:lnTo>
                <a:lnTo>
                  <a:pt x="612383" y="408741"/>
                </a:lnTo>
                <a:lnTo>
                  <a:pt x="652128" y="387952"/>
                </a:lnTo>
                <a:lnTo>
                  <a:pt x="689342" y="363273"/>
                </a:lnTo>
                <a:lnTo>
                  <a:pt x="723761" y="334973"/>
                </a:lnTo>
                <a:lnTo>
                  <a:pt x="755121" y="303316"/>
                </a:lnTo>
                <a:lnTo>
                  <a:pt x="783157" y="268571"/>
                </a:lnTo>
                <a:lnTo>
                  <a:pt x="807605" y="231003"/>
                </a:lnTo>
                <a:lnTo>
                  <a:pt x="828201" y="190879"/>
                </a:lnTo>
                <a:lnTo>
                  <a:pt x="844680" y="148467"/>
                </a:lnTo>
                <a:lnTo>
                  <a:pt x="856779" y="104031"/>
                </a:lnTo>
                <a:lnTo>
                  <a:pt x="864231" y="57840"/>
                </a:lnTo>
                <a:lnTo>
                  <a:pt x="866775" y="10160"/>
                </a:lnTo>
                <a:lnTo>
                  <a:pt x="865759" y="0"/>
                </a:lnTo>
                <a:close/>
              </a:path>
            </a:pathLst>
          </a:custGeom>
          <a:solidFill>
            <a:srgbClr val="5B9BD4"/>
          </a:solidFill>
        </p:spPr>
        <p:txBody>
          <a:bodyPr wrap="square" lIns="0" tIns="0" rIns="0" bIns="0" rtlCol="0"/>
          <a:lstStyle/>
          <a:p>
            <a:endParaRPr/>
          </a:p>
        </p:txBody>
      </p:sp>
      <p:sp>
        <p:nvSpPr>
          <p:cNvPr id="4" name="object 4"/>
          <p:cNvSpPr/>
          <p:nvPr/>
        </p:nvSpPr>
        <p:spPr>
          <a:xfrm>
            <a:off x="2971800" y="0"/>
            <a:ext cx="1304925" cy="723900"/>
          </a:xfrm>
          <a:custGeom>
            <a:avLst/>
            <a:gdLst/>
            <a:ahLst/>
            <a:cxnLst/>
            <a:rect l="l" t="t" r="r" b="b"/>
            <a:pathLst>
              <a:path w="1304925" h="723900">
                <a:moveTo>
                  <a:pt x="1304925" y="0"/>
                </a:moveTo>
                <a:lnTo>
                  <a:pt x="1211961" y="0"/>
                </a:lnTo>
                <a:lnTo>
                  <a:pt x="1211961" y="596264"/>
                </a:lnTo>
                <a:lnTo>
                  <a:pt x="185800" y="0"/>
                </a:lnTo>
                <a:lnTo>
                  <a:pt x="0" y="0"/>
                </a:lnTo>
                <a:lnTo>
                  <a:pt x="1242187" y="721740"/>
                </a:lnTo>
                <a:lnTo>
                  <a:pt x="1250314" y="723900"/>
                </a:lnTo>
                <a:lnTo>
                  <a:pt x="1258442" y="723900"/>
                </a:lnTo>
                <a:lnTo>
                  <a:pt x="1276528" y="720222"/>
                </a:lnTo>
                <a:lnTo>
                  <a:pt x="1291304" y="710199"/>
                </a:lnTo>
                <a:lnTo>
                  <a:pt x="1301269" y="695342"/>
                </a:lnTo>
                <a:lnTo>
                  <a:pt x="1304925" y="677163"/>
                </a:lnTo>
                <a:lnTo>
                  <a:pt x="1304925" y="0"/>
                </a:lnTo>
                <a:close/>
              </a:path>
            </a:pathLst>
          </a:custGeom>
          <a:solidFill>
            <a:srgbClr val="6FAC46"/>
          </a:solidFill>
        </p:spPr>
        <p:txBody>
          <a:bodyPr wrap="square" lIns="0" tIns="0" rIns="0" bIns="0" rtlCol="0"/>
          <a:lstStyle/>
          <a:p>
            <a:endParaRPr/>
          </a:p>
        </p:txBody>
      </p:sp>
      <p:sp>
        <p:nvSpPr>
          <p:cNvPr id="5" name="object 5"/>
          <p:cNvSpPr/>
          <p:nvPr/>
        </p:nvSpPr>
        <p:spPr>
          <a:xfrm>
            <a:off x="0" y="2200275"/>
            <a:ext cx="123825" cy="419100"/>
          </a:xfrm>
          <a:custGeom>
            <a:avLst/>
            <a:gdLst/>
            <a:ahLst/>
            <a:cxnLst/>
            <a:rect l="l" t="t" r="r" b="b"/>
            <a:pathLst>
              <a:path w="123825" h="419100">
                <a:moveTo>
                  <a:pt x="0" y="0"/>
                </a:moveTo>
                <a:lnTo>
                  <a:pt x="0" y="419100"/>
                </a:lnTo>
                <a:lnTo>
                  <a:pt x="13869" y="411733"/>
                </a:lnTo>
                <a:lnTo>
                  <a:pt x="50778" y="381965"/>
                </a:lnTo>
                <a:lnTo>
                  <a:pt x="81232" y="345887"/>
                </a:lnTo>
                <a:lnTo>
                  <a:pt x="104226" y="304474"/>
                </a:lnTo>
                <a:lnTo>
                  <a:pt x="118758" y="258704"/>
                </a:lnTo>
                <a:lnTo>
                  <a:pt x="123825" y="209550"/>
                </a:lnTo>
                <a:lnTo>
                  <a:pt x="118758" y="160395"/>
                </a:lnTo>
                <a:lnTo>
                  <a:pt x="104226" y="114625"/>
                </a:lnTo>
                <a:lnTo>
                  <a:pt x="81232" y="73212"/>
                </a:lnTo>
                <a:lnTo>
                  <a:pt x="50778" y="37134"/>
                </a:lnTo>
                <a:lnTo>
                  <a:pt x="13869" y="7366"/>
                </a:lnTo>
                <a:lnTo>
                  <a:pt x="0" y="0"/>
                </a:lnTo>
                <a:close/>
              </a:path>
            </a:pathLst>
          </a:custGeom>
          <a:solidFill>
            <a:srgbClr val="FFC000"/>
          </a:solidFill>
        </p:spPr>
        <p:txBody>
          <a:bodyPr wrap="square" lIns="0" tIns="0" rIns="0" bIns="0" rtlCol="0"/>
          <a:lstStyle/>
          <a:p>
            <a:endParaRPr/>
          </a:p>
        </p:txBody>
      </p:sp>
      <p:sp>
        <p:nvSpPr>
          <p:cNvPr id="6" name="object 6"/>
          <p:cNvSpPr txBox="1"/>
          <p:nvPr/>
        </p:nvSpPr>
        <p:spPr>
          <a:xfrm>
            <a:off x="4646929" y="472440"/>
            <a:ext cx="4275455" cy="4251325"/>
          </a:xfrm>
          <a:prstGeom prst="rect">
            <a:avLst/>
          </a:prstGeom>
        </p:spPr>
        <p:txBody>
          <a:bodyPr vert="horz" wrap="square" lIns="0" tIns="13335" rIns="0" bIns="0" rtlCol="0">
            <a:spAutoFit/>
          </a:bodyPr>
          <a:lstStyle/>
          <a:p>
            <a:pPr marL="241300" indent="-229235">
              <a:lnSpc>
                <a:spcPts val="2055"/>
              </a:lnSpc>
              <a:spcBef>
                <a:spcPts val="105"/>
              </a:spcBef>
              <a:buSzPct val="119444"/>
              <a:buFont typeface="Arial MT"/>
              <a:buChar char="•"/>
              <a:tabLst>
                <a:tab pos="241300" algn="l"/>
                <a:tab pos="241935" algn="l"/>
              </a:tabLst>
            </a:pPr>
            <a:r>
              <a:rPr sz="1800" i="1" spc="-15" dirty="0">
                <a:latin typeface="Calibri"/>
                <a:cs typeface="Calibri"/>
              </a:rPr>
              <a:t>Decreasing</a:t>
            </a:r>
            <a:r>
              <a:rPr sz="1800" i="1" spc="70" dirty="0">
                <a:latin typeface="Calibri"/>
                <a:cs typeface="Calibri"/>
              </a:rPr>
              <a:t> </a:t>
            </a:r>
            <a:r>
              <a:rPr sz="1800" i="1" spc="-25" dirty="0">
                <a:latin typeface="Calibri"/>
                <a:cs typeface="Calibri"/>
              </a:rPr>
              <a:t>Greenhouse</a:t>
            </a:r>
            <a:r>
              <a:rPr sz="1800" i="1" spc="210" dirty="0">
                <a:latin typeface="Calibri"/>
                <a:cs typeface="Calibri"/>
              </a:rPr>
              <a:t> </a:t>
            </a:r>
            <a:r>
              <a:rPr sz="1800" i="1" spc="-25" dirty="0">
                <a:latin typeface="Calibri"/>
                <a:cs typeface="Calibri"/>
              </a:rPr>
              <a:t>Gases</a:t>
            </a:r>
            <a:endParaRPr sz="1800" dirty="0">
              <a:latin typeface="Calibri"/>
              <a:cs typeface="Calibri"/>
            </a:endParaRPr>
          </a:p>
          <a:p>
            <a:pPr marL="241300" indent="-229235">
              <a:lnSpc>
                <a:spcPts val="1914"/>
              </a:lnSpc>
              <a:buSzPct val="119444"/>
              <a:buFont typeface="Arial MT"/>
              <a:buChar char="•"/>
              <a:tabLst>
                <a:tab pos="241300" algn="l"/>
                <a:tab pos="241935" algn="l"/>
              </a:tabLst>
            </a:pPr>
            <a:r>
              <a:rPr sz="1800" i="1" spc="-15" dirty="0">
                <a:latin typeface="Calibri"/>
                <a:cs typeface="Calibri"/>
              </a:rPr>
              <a:t>Carbon</a:t>
            </a:r>
            <a:r>
              <a:rPr sz="1800" i="1" spc="-10" dirty="0">
                <a:latin typeface="Calibri"/>
                <a:cs typeface="Calibri"/>
              </a:rPr>
              <a:t> </a:t>
            </a:r>
            <a:r>
              <a:rPr sz="1800" i="1" spc="-15" dirty="0">
                <a:latin typeface="Calibri"/>
                <a:cs typeface="Calibri"/>
              </a:rPr>
              <a:t>Footprints</a:t>
            </a:r>
            <a:endParaRPr sz="1800" dirty="0">
              <a:latin typeface="Calibri"/>
              <a:cs typeface="Calibri"/>
            </a:endParaRPr>
          </a:p>
          <a:p>
            <a:pPr marL="241300" indent="-229235">
              <a:lnSpc>
                <a:spcPts val="1914"/>
              </a:lnSpc>
              <a:buSzPct val="119444"/>
              <a:buFont typeface="Arial MT"/>
              <a:buChar char="•"/>
              <a:tabLst>
                <a:tab pos="241300" algn="l"/>
                <a:tab pos="241935" algn="l"/>
              </a:tabLst>
            </a:pPr>
            <a:r>
              <a:rPr sz="1800" i="1" spc="-5" dirty="0">
                <a:latin typeface="Calibri"/>
                <a:cs typeface="Calibri"/>
              </a:rPr>
              <a:t>Volatile</a:t>
            </a:r>
            <a:r>
              <a:rPr sz="1800" i="1" spc="-80" dirty="0">
                <a:latin typeface="Calibri"/>
                <a:cs typeface="Calibri"/>
              </a:rPr>
              <a:t> </a:t>
            </a:r>
            <a:r>
              <a:rPr sz="1800" i="1" spc="-25" dirty="0">
                <a:latin typeface="Calibri"/>
                <a:cs typeface="Calibri"/>
              </a:rPr>
              <a:t>food</a:t>
            </a:r>
            <a:r>
              <a:rPr sz="1800" i="1" spc="-5" dirty="0">
                <a:latin typeface="Calibri"/>
                <a:cs typeface="Calibri"/>
              </a:rPr>
              <a:t> </a:t>
            </a:r>
            <a:r>
              <a:rPr sz="1800" i="1" spc="-10" dirty="0">
                <a:latin typeface="Calibri"/>
                <a:cs typeface="Calibri"/>
              </a:rPr>
              <a:t>prices</a:t>
            </a:r>
            <a:endParaRPr sz="1800" dirty="0">
              <a:latin typeface="Calibri"/>
              <a:cs typeface="Calibri"/>
            </a:endParaRPr>
          </a:p>
          <a:p>
            <a:pPr marL="241300" marR="1189355" indent="-229235">
              <a:lnSpc>
                <a:spcPts val="1950"/>
              </a:lnSpc>
              <a:spcBef>
                <a:spcPts val="135"/>
              </a:spcBef>
              <a:buSzPct val="119444"/>
              <a:buFont typeface="Arial MT"/>
              <a:buChar char="•"/>
              <a:tabLst>
                <a:tab pos="241300" algn="l"/>
                <a:tab pos="241935" algn="l"/>
              </a:tabLst>
            </a:pPr>
            <a:r>
              <a:rPr sz="1800" spc="-10" dirty="0">
                <a:latin typeface="Calibri"/>
                <a:cs typeface="Calibri"/>
              </a:rPr>
              <a:t>Less</a:t>
            </a:r>
            <a:r>
              <a:rPr sz="1800" dirty="0">
                <a:latin typeface="Calibri"/>
                <a:cs typeface="Calibri"/>
              </a:rPr>
              <a:t> </a:t>
            </a:r>
            <a:r>
              <a:rPr sz="1800" spc="-5" dirty="0">
                <a:latin typeface="Calibri"/>
                <a:cs typeface="Calibri"/>
              </a:rPr>
              <a:t>waste</a:t>
            </a:r>
            <a:r>
              <a:rPr sz="1800" spc="-40" dirty="0">
                <a:latin typeface="Calibri"/>
                <a:cs typeface="Calibri"/>
              </a:rPr>
              <a:t> </a:t>
            </a:r>
            <a:r>
              <a:rPr sz="1800" spc="15" dirty="0">
                <a:latin typeface="Calibri"/>
                <a:cs typeface="Calibri"/>
              </a:rPr>
              <a:t>and</a:t>
            </a:r>
            <a:r>
              <a:rPr sz="1800" spc="-95" dirty="0">
                <a:latin typeface="Calibri"/>
                <a:cs typeface="Calibri"/>
              </a:rPr>
              <a:t> </a:t>
            </a:r>
            <a:r>
              <a:rPr sz="1800" spc="-20" dirty="0">
                <a:latin typeface="Calibri"/>
                <a:cs typeface="Calibri"/>
              </a:rPr>
              <a:t>Effective</a:t>
            </a:r>
            <a:r>
              <a:rPr sz="1800" spc="40" dirty="0">
                <a:latin typeface="Calibri"/>
                <a:cs typeface="Calibri"/>
              </a:rPr>
              <a:t> </a:t>
            </a:r>
            <a:r>
              <a:rPr sz="1800" spc="-5" dirty="0">
                <a:latin typeface="Calibri"/>
                <a:cs typeface="Calibri"/>
              </a:rPr>
              <a:t>waste </a:t>
            </a:r>
            <a:r>
              <a:rPr sz="1800" spc="-395" dirty="0">
                <a:latin typeface="Calibri"/>
                <a:cs typeface="Calibri"/>
              </a:rPr>
              <a:t> </a:t>
            </a:r>
            <a:r>
              <a:rPr sz="1800" spc="5" dirty="0">
                <a:latin typeface="Calibri"/>
                <a:cs typeface="Calibri"/>
              </a:rPr>
              <a:t>management</a:t>
            </a:r>
            <a:endParaRPr sz="1800" dirty="0">
              <a:latin typeface="Calibri"/>
              <a:cs typeface="Calibri"/>
            </a:endParaRPr>
          </a:p>
          <a:p>
            <a:pPr marL="241300" indent="-229235">
              <a:lnSpc>
                <a:spcPts val="1825"/>
              </a:lnSpc>
              <a:buSzPct val="119444"/>
              <a:buFont typeface="Arial MT"/>
              <a:buChar char="•"/>
              <a:tabLst>
                <a:tab pos="241300" algn="l"/>
                <a:tab pos="241935" algn="l"/>
              </a:tabLst>
            </a:pPr>
            <a:r>
              <a:rPr sz="1800" spc="-5" dirty="0">
                <a:latin typeface="Calibri"/>
                <a:cs typeface="Calibri"/>
              </a:rPr>
              <a:t>S</a:t>
            </a:r>
            <a:r>
              <a:rPr sz="1800" spc="15" dirty="0">
                <a:latin typeface="Calibri"/>
                <a:cs typeface="Calibri"/>
              </a:rPr>
              <a:t>o</a:t>
            </a:r>
            <a:r>
              <a:rPr sz="1800" spc="-30" dirty="0">
                <a:latin typeface="Calibri"/>
                <a:cs typeface="Calibri"/>
              </a:rPr>
              <a:t>f</a:t>
            </a:r>
            <a:r>
              <a:rPr sz="1800" dirty="0">
                <a:latin typeface="Calibri"/>
                <a:cs typeface="Calibri"/>
              </a:rPr>
              <a:t>t</a:t>
            </a:r>
            <a:r>
              <a:rPr sz="1800" spc="-20" dirty="0">
                <a:latin typeface="Calibri"/>
                <a:cs typeface="Calibri"/>
              </a:rPr>
              <a:t>w</a:t>
            </a:r>
            <a:r>
              <a:rPr sz="1800" spc="30" dirty="0">
                <a:latin typeface="Calibri"/>
                <a:cs typeface="Calibri"/>
              </a:rPr>
              <a:t>a</a:t>
            </a:r>
            <a:r>
              <a:rPr sz="1800" spc="-30" dirty="0">
                <a:latin typeface="Calibri"/>
                <a:cs typeface="Calibri"/>
              </a:rPr>
              <a:t>r</a:t>
            </a:r>
            <a:r>
              <a:rPr sz="1800" dirty="0">
                <a:latin typeface="Calibri"/>
                <a:cs typeface="Calibri"/>
              </a:rPr>
              <a:t>e</a:t>
            </a:r>
            <a:r>
              <a:rPr sz="1800" spc="-30" dirty="0">
                <a:latin typeface="Calibri"/>
                <a:cs typeface="Calibri"/>
              </a:rPr>
              <a:t> </a:t>
            </a:r>
            <a:r>
              <a:rPr sz="1800" spc="-10" dirty="0">
                <a:latin typeface="Calibri"/>
                <a:cs typeface="Calibri"/>
              </a:rPr>
              <a:t>B</a:t>
            </a:r>
            <a:r>
              <a:rPr sz="1800" spc="30" dirty="0">
                <a:latin typeface="Calibri"/>
                <a:cs typeface="Calibri"/>
              </a:rPr>
              <a:t>a</a:t>
            </a:r>
            <a:r>
              <a:rPr sz="1800" spc="-35" dirty="0">
                <a:latin typeface="Calibri"/>
                <a:cs typeface="Calibri"/>
              </a:rPr>
              <a:t>s</a:t>
            </a:r>
            <a:r>
              <a:rPr sz="1800" dirty="0">
                <a:latin typeface="Calibri"/>
                <a:cs typeface="Calibri"/>
              </a:rPr>
              <a:t>ed</a:t>
            </a:r>
            <a:r>
              <a:rPr sz="1800" spc="-5" dirty="0">
                <a:latin typeface="Calibri"/>
                <a:cs typeface="Calibri"/>
              </a:rPr>
              <a:t> </a:t>
            </a:r>
            <a:r>
              <a:rPr sz="1800" spc="-15" dirty="0">
                <a:latin typeface="Calibri"/>
                <a:cs typeface="Calibri"/>
              </a:rPr>
              <a:t>24</a:t>
            </a:r>
            <a:r>
              <a:rPr sz="1800" spc="-25" dirty="0">
                <a:latin typeface="Calibri"/>
                <a:cs typeface="Calibri"/>
              </a:rPr>
              <a:t>/</a:t>
            </a:r>
            <a:r>
              <a:rPr sz="1800" dirty="0">
                <a:latin typeface="Calibri"/>
                <a:cs typeface="Calibri"/>
              </a:rPr>
              <a:t>7</a:t>
            </a:r>
            <a:r>
              <a:rPr sz="1800" spc="25" dirty="0">
                <a:latin typeface="Calibri"/>
                <a:cs typeface="Calibri"/>
              </a:rPr>
              <a:t> </a:t>
            </a:r>
            <a:r>
              <a:rPr sz="1800" spc="30" dirty="0">
                <a:latin typeface="Calibri"/>
                <a:cs typeface="Calibri"/>
              </a:rPr>
              <a:t>M</a:t>
            </a:r>
            <a:r>
              <a:rPr sz="1800" spc="20" dirty="0">
                <a:latin typeface="Calibri"/>
                <a:cs typeface="Calibri"/>
              </a:rPr>
              <a:t>on</a:t>
            </a:r>
            <a:r>
              <a:rPr sz="1800" spc="30" dirty="0">
                <a:latin typeface="Calibri"/>
                <a:cs typeface="Calibri"/>
              </a:rPr>
              <a:t>i</a:t>
            </a:r>
            <a:r>
              <a:rPr sz="1800" dirty="0">
                <a:latin typeface="Calibri"/>
                <a:cs typeface="Calibri"/>
              </a:rPr>
              <a:t>t</a:t>
            </a:r>
            <a:r>
              <a:rPr sz="1800" spc="15" dirty="0">
                <a:latin typeface="Calibri"/>
                <a:cs typeface="Calibri"/>
              </a:rPr>
              <a:t>o</a:t>
            </a:r>
            <a:r>
              <a:rPr sz="1800" spc="-30" dirty="0">
                <a:latin typeface="Calibri"/>
                <a:cs typeface="Calibri"/>
              </a:rPr>
              <a:t>r</a:t>
            </a:r>
            <a:r>
              <a:rPr sz="1800" spc="30" dirty="0">
                <a:latin typeface="Calibri"/>
                <a:cs typeface="Calibri"/>
              </a:rPr>
              <a:t>i</a:t>
            </a:r>
            <a:r>
              <a:rPr sz="1800" spc="20" dirty="0">
                <a:latin typeface="Calibri"/>
                <a:cs typeface="Calibri"/>
              </a:rPr>
              <a:t>n</a:t>
            </a:r>
            <a:r>
              <a:rPr sz="1800" dirty="0">
                <a:latin typeface="Calibri"/>
                <a:cs typeface="Calibri"/>
              </a:rPr>
              <a:t>g</a:t>
            </a:r>
            <a:r>
              <a:rPr sz="1800" spc="-165" dirty="0">
                <a:latin typeface="Calibri"/>
                <a:cs typeface="Calibri"/>
              </a:rPr>
              <a:t> </a:t>
            </a:r>
            <a:r>
              <a:rPr sz="1800" i="1" spc="-25" dirty="0">
                <a:latin typeface="Calibri"/>
                <a:cs typeface="Calibri"/>
              </a:rPr>
              <a:t>(</a:t>
            </a:r>
            <a:r>
              <a:rPr sz="1800" i="1" spc="-35" dirty="0">
                <a:latin typeface="Calibri"/>
                <a:cs typeface="Calibri"/>
              </a:rPr>
              <a:t>P</a:t>
            </a:r>
            <a:r>
              <a:rPr sz="1800" i="1" spc="-40" dirty="0">
                <a:latin typeface="Calibri"/>
                <a:cs typeface="Calibri"/>
              </a:rPr>
              <a:t>e</a:t>
            </a:r>
            <a:r>
              <a:rPr sz="1800" i="1" spc="-30" dirty="0">
                <a:latin typeface="Calibri"/>
                <a:cs typeface="Calibri"/>
              </a:rPr>
              <a:t>s</a:t>
            </a:r>
            <a:r>
              <a:rPr sz="1800" i="1" dirty="0">
                <a:latin typeface="Calibri"/>
                <a:cs typeface="Calibri"/>
              </a:rPr>
              <a:t>t</a:t>
            </a:r>
            <a:endParaRPr sz="1800" dirty="0">
              <a:latin typeface="Calibri"/>
              <a:cs typeface="Calibri"/>
            </a:endParaRPr>
          </a:p>
          <a:p>
            <a:pPr marL="241300" marR="518159">
              <a:lnSpc>
                <a:spcPct val="90400"/>
              </a:lnSpc>
              <a:spcBef>
                <a:spcPts val="105"/>
              </a:spcBef>
            </a:pPr>
            <a:r>
              <a:rPr sz="1800" i="1" spc="-15" dirty="0">
                <a:latin typeface="Calibri"/>
                <a:cs typeface="Calibri"/>
              </a:rPr>
              <a:t>detection,</a:t>
            </a:r>
            <a:r>
              <a:rPr sz="1800" i="1" spc="-10" dirty="0">
                <a:latin typeface="Calibri"/>
                <a:cs typeface="Calibri"/>
              </a:rPr>
              <a:t> </a:t>
            </a:r>
            <a:r>
              <a:rPr sz="1800" i="1" spc="-5" dirty="0">
                <a:latin typeface="Calibri"/>
                <a:cs typeface="Calibri"/>
              </a:rPr>
              <a:t>fertilization </a:t>
            </a:r>
            <a:r>
              <a:rPr sz="1800" i="1" spc="-20" dirty="0">
                <a:latin typeface="Calibri"/>
                <a:cs typeface="Calibri"/>
              </a:rPr>
              <a:t>requirement, </a:t>
            </a:r>
            <a:r>
              <a:rPr sz="1800" i="1" spc="-15" dirty="0">
                <a:latin typeface="Calibri"/>
                <a:cs typeface="Calibri"/>
              </a:rPr>
              <a:t> </a:t>
            </a:r>
            <a:r>
              <a:rPr sz="1800" i="1" spc="-5" dirty="0">
                <a:latin typeface="Calibri"/>
                <a:cs typeface="Calibri"/>
              </a:rPr>
              <a:t>irrigation </a:t>
            </a:r>
            <a:r>
              <a:rPr sz="1800" i="1" spc="-20" dirty="0">
                <a:latin typeface="Calibri"/>
                <a:cs typeface="Calibri"/>
              </a:rPr>
              <a:t>requirements</a:t>
            </a:r>
            <a:r>
              <a:rPr sz="1800" i="1" spc="-15" dirty="0">
                <a:latin typeface="Calibri"/>
                <a:cs typeface="Calibri"/>
              </a:rPr>
              <a:t> </a:t>
            </a:r>
            <a:r>
              <a:rPr sz="1800" i="1" spc="-25" dirty="0">
                <a:latin typeface="Calibri"/>
                <a:cs typeface="Calibri"/>
              </a:rPr>
              <a:t>based </a:t>
            </a:r>
            <a:r>
              <a:rPr sz="1800" i="1" spc="-15" dirty="0">
                <a:latin typeface="Calibri"/>
                <a:cs typeface="Calibri"/>
              </a:rPr>
              <a:t>on data </a:t>
            </a:r>
            <a:r>
              <a:rPr sz="1800" i="1" spc="-395" dirty="0">
                <a:latin typeface="Calibri"/>
                <a:cs typeface="Calibri"/>
              </a:rPr>
              <a:t> </a:t>
            </a:r>
            <a:r>
              <a:rPr sz="1800" i="1" spc="-5" dirty="0">
                <a:latin typeface="Calibri"/>
                <a:cs typeface="Calibri"/>
              </a:rPr>
              <a:t>collected</a:t>
            </a:r>
            <a:r>
              <a:rPr sz="1800" i="1" spc="5" dirty="0">
                <a:latin typeface="Calibri"/>
                <a:cs typeface="Calibri"/>
              </a:rPr>
              <a:t> </a:t>
            </a:r>
            <a:r>
              <a:rPr sz="1800" i="1" spc="-20" dirty="0">
                <a:latin typeface="Calibri"/>
                <a:cs typeface="Calibri"/>
              </a:rPr>
              <a:t>from</a:t>
            </a:r>
            <a:r>
              <a:rPr sz="1800" i="1" spc="40" dirty="0">
                <a:latin typeface="Calibri"/>
                <a:cs typeface="Calibri"/>
              </a:rPr>
              <a:t> </a:t>
            </a:r>
            <a:r>
              <a:rPr sz="1800" i="1" spc="-20" dirty="0">
                <a:latin typeface="Calibri"/>
                <a:cs typeface="Calibri"/>
              </a:rPr>
              <a:t>our</a:t>
            </a:r>
            <a:r>
              <a:rPr sz="1800" i="1" spc="15" dirty="0">
                <a:latin typeface="Calibri"/>
                <a:cs typeface="Calibri"/>
              </a:rPr>
              <a:t> </a:t>
            </a:r>
            <a:r>
              <a:rPr sz="1800" i="1" spc="-30" dirty="0">
                <a:latin typeface="Calibri"/>
                <a:cs typeface="Calibri"/>
              </a:rPr>
              <a:t>sensors)</a:t>
            </a:r>
            <a:endParaRPr sz="1800" dirty="0">
              <a:latin typeface="Calibri"/>
              <a:cs typeface="Calibri"/>
            </a:endParaRPr>
          </a:p>
          <a:p>
            <a:pPr marL="241300" indent="-229235">
              <a:lnSpc>
                <a:spcPts val="1850"/>
              </a:lnSpc>
              <a:buSzPct val="119444"/>
              <a:buFont typeface="Arial MT"/>
              <a:buChar char="•"/>
              <a:tabLst>
                <a:tab pos="241300" algn="l"/>
                <a:tab pos="241935" algn="l"/>
              </a:tabLst>
            </a:pPr>
            <a:r>
              <a:rPr sz="1800" spc="5" dirty="0">
                <a:latin typeface="Calibri"/>
                <a:cs typeface="Calibri"/>
              </a:rPr>
              <a:t>Low</a:t>
            </a:r>
            <a:r>
              <a:rPr sz="1800" spc="-75" dirty="0">
                <a:latin typeface="Calibri"/>
                <a:cs typeface="Calibri"/>
              </a:rPr>
              <a:t> </a:t>
            </a:r>
            <a:r>
              <a:rPr sz="1800" dirty="0">
                <a:latin typeface="Calibri"/>
                <a:cs typeface="Calibri"/>
              </a:rPr>
              <a:t>Cost</a:t>
            </a:r>
            <a:r>
              <a:rPr sz="1800" spc="-60" dirty="0">
                <a:latin typeface="Calibri"/>
                <a:cs typeface="Calibri"/>
              </a:rPr>
              <a:t> </a:t>
            </a:r>
            <a:r>
              <a:rPr sz="1800" dirty="0">
                <a:latin typeface="Calibri"/>
                <a:cs typeface="Calibri"/>
              </a:rPr>
              <a:t>Setup</a:t>
            </a:r>
          </a:p>
          <a:p>
            <a:pPr marL="241300" marR="45085" indent="-229235">
              <a:lnSpc>
                <a:spcPts val="1950"/>
              </a:lnSpc>
              <a:spcBef>
                <a:spcPts val="140"/>
              </a:spcBef>
              <a:buSzPct val="119444"/>
              <a:buFont typeface="Arial MT"/>
              <a:buChar char="•"/>
              <a:tabLst>
                <a:tab pos="241300" algn="l"/>
                <a:tab pos="241935" algn="l"/>
              </a:tabLst>
            </a:pPr>
            <a:r>
              <a:rPr sz="1800" dirty="0">
                <a:latin typeface="Calibri"/>
                <a:cs typeface="Calibri"/>
              </a:rPr>
              <a:t>Low</a:t>
            </a:r>
            <a:r>
              <a:rPr sz="1800" spc="-45" dirty="0">
                <a:latin typeface="Calibri"/>
                <a:cs typeface="Calibri"/>
              </a:rPr>
              <a:t> </a:t>
            </a:r>
            <a:r>
              <a:rPr sz="1800" spc="10" dirty="0">
                <a:latin typeface="Calibri"/>
                <a:cs typeface="Calibri"/>
              </a:rPr>
              <a:t>maintenance</a:t>
            </a:r>
            <a:r>
              <a:rPr sz="1800" spc="-175" dirty="0">
                <a:latin typeface="Calibri"/>
                <a:cs typeface="Calibri"/>
              </a:rPr>
              <a:t> </a:t>
            </a:r>
            <a:r>
              <a:rPr sz="1800" spc="15" dirty="0">
                <a:latin typeface="Calibri"/>
                <a:cs typeface="Calibri"/>
              </a:rPr>
              <a:t>and</a:t>
            </a:r>
            <a:r>
              <a:rPr sz="1800" dirty="0">
                <a:latin typeface="Calibri"/>
                <a:cs typeface="Calibri"/>
              </a:rPr>
              <a:t> </a:t>
            </a:r>
            <a:r>
              <a:rPr sz="1800" spc="15" dirty="0">
                <a:latin typeface="Calibri"/>
                <a:cs typeface="Calibri"/>
              </a:rPr>
              <a:t>low</a:t>
            </a:r>
            <a:r>
              <a:rPr sz="1800" spc="-120" dirty="0">
                <a:latin typeface="Calibri"/>
                <a:cs typeface="Calibri"/>
              </a:rPr>
              <a:t> </a:t>
            </a:r>
            <a:r>
              <a:rPr sz="1800" dirty="0">
                <a:latin typeface="Calibri"/>
                <a:cs typeface="Calibri"/>
              </a:rPr>
              <a:t>time</a:t>
            </a:r>
            <a:r>
              <a:rPr sz="1800" spc="-25" dirty="0">
                <a:latin typeface="Calibri"/>
                <a:cs typeface="Calibri"/>
              </a:rPr>
              <a:t> </a:t>
            </a:r>
            <a:r>
              <a:rPr sz="1800" spc="5" dirty="0">
                <a:latin typeface="Calibri"/>
                <a:cs typeface="Calibri"/>
              </a:rPr>
              <a:t>consuming </a:t>
            </a:r>
            <a:r>
              <a:rPr sz="1800" spc="-390" dirty="0">
                <a:latin typeface="Calibri"/>
                <a:cs typeface="Calibri"/>
              </a:rPr>
              <a:t> </a:t>
            </a:r>
            <a:r>
              <a:rPr sz="1800" spc="-5" dirty="0">
                <a:latin typeface="Calibri"/>
                <a:cs typeface="Calibri"/>
              </a:rPr>
              <a:t>process</a:t>
            </a:r>
            <a:endParaRPr sz="1800" dirty="0">
              <a:latin typeface="Calibri"/>
              <a:cs typeface="Calibri"/>
            </a:endParaRPr>
          </a:p>
          <a:p>
            <a:pPr marL="241300" marR="5080" indent="-229235">
              <a:lnSpc>
                <a:spcPct val="88700"/>
              </a:lnSpc>
              <a:spcBef>
                <a:spcPts val="10"/>
              </a:spcBef>
              <a:buSzPct val="119444"/>
              <a:buFont typeface="Arial MT"/>
              <a:buChar char="•"/>
              <a:tabLst>
                <a:tab pos="241300" algn="l"/>
                <a:tab pos="241935" algn="l"/>
              </a:tabLst>
            </a:pPr>
            <a:r>
              <a:rPr sz="1800" spc="5" dirty="0">
                <a:latin typeface="Calibri"/>
                <a:cs typeface="Calibri"/>
              </a:rPr>
              <a:t>Small </a:t>
            </a:r>
            <a:r>
              <a:rPr sz="1800" spc="-15" dirty="0">
                <a:latin typeface="Calibri"/>
                <a:cs typeface="Calibri"/>
              </a:rPr>
              <a:t>set </a:t>
            </a:r>
            <a:r>
              <a:rPr sz="1800" spc="10" dirty="0">
                <a:latin typeface="Calibri"/>
                <a:cs typeface="Calibri"/>
              </a:rPr>
              <a:t>up </a:t>
            </a:r>
            <a:r>
              <a:rPr sz="1800" dirty="0">
                <a:latin typeface="Calibri"/>
                <a:cs typeface="Calibri"/>
              </a:rPr>
              <a:t>space </a:t>
            </a:r>
            <a:r>
              <a:rPr sz="1800" spc="-15" dirty="0">
                <a:latin typeface="Calibri"/>
                <a:cs typeface="Calibri"/>
              </a:rPr>
              <a:t>(300 </a:t>
            </a:r>
            <a:r>
              <a:rPr sz="1800" spc="-10" dirty="0">
                <a:latin typeface="Calibri"/>
                <a:cs typeface="Calibri"/>
              </a:rPr>
              <a:t>acres&gt;7000 </a:t>
            </a:r>
            <a:r>
              <a:rPr sz="1800" spc="-5" dirty="0">
                <a:latin typeface="Calibri"/>
                <a:cs typeface="Calibri"/>
              </a:rPr>
              <a:t>acres </a:t>
            </a:r>
            <a:r>
              <a:rPr sz="1800" dirty="0">
                <a:latin typeface="Calibri"/>
                <a:cs typeface="Calibri"/>
              </a:rPr>
              <a:t> </a:t>
            </a:r>
            <a:r>
              <a:rPr sz="1800" spc="-10" dirty="0">
                <a:latin typeface="Calibri"/>
                <a:cs typeface="Calibri"/>
              </a:rPr>
              <a:t>23</a:t>
            </a:r>
            <a:r>
              <a:rPr sz="1800" spc="25" dirty="0">
                <a:latin typeface="Calibri"/>
                <a:cs typeface="Calibri"/>
              </a:rPr>
              <a:t> </a:t>
            </a:r>
            <a:r>
              <a:rPr sz="1800" dirty="0">
                <a:latin typeface="Calibri"/>
                <a:cs typeface="Calibri"/>
              </a:rPr>
              <a:t>times</a:t>
            </a:r>
            <a:r>
              <a:rPr sz="1800" spc="-60" dirty="0">
                <a:latin typeface="Calibri"/>
                <a:cs typeface="Calibri"/>
              </a:rPr>
              <a:t> </a:t>
            </a:r>
            <a:r>
              <a:rPr sz="1800" dirty="0">
                <a:latin typeface="Calibri"/>
                <a:cs typeface="Calibri"/>
              </a:rPr>
              <a:t>less</a:t>
            </a:r>
            <a:r>
              <a:rPr sz="1800" spc="10" dirty="0">
                <a:latin typeface="Calibri"/>
                <a:cs typeface="Calibri"/>
              </a:rPr>
              <a:t> than</a:t>
            </a:r>
            <a:r>
              <a:rPr sz="1800" spc="-80" dirty="0">
                <a:latin typeface="Calibri"/>
                <a:cs typeface="Calibri"/>
              </a:rPr>
              <a:t> </a:t>
            </a:r>
            <a:r>
              <a:rPr sz="1800" spc="5" dirty="0">
                <a:latin typeface="Calibri"/>
                <a:cs typeface="Calibri"/>
              </a:rPr>
              <a:t>the</a:t>
            </a:r>
            <a:r>
              <a:rPr sz="1800" spc="-30" dirty="0">
                <a:latin typeface="Calibri"/>
                <a:cs typeface="Calibri"/>
              </a:rPr>
              <a:t> </a:t>
            </a:r>
            <a:r>
              <a:rPr sz="1800" dirty="0">
                <a:latin typeface="Calibri"/>
                <a:cs typeface="Calibri"/>
              </a:rPr>
              <a:t>area</a:t>
            </a:r>
            <a:r>
              <a:rPr sz="1800" spc="5" dirty="0">
                <a:latin typeface="Calibri"/>
                <a:cs typeface="Calibri"/>
              </a:rPr>
              <a:t> </a:t>
            </a:r>
            <a:r>
              <a:rPr sz="1800" spc="10" dirty="0">
                <a:latin typeface="Calibri"/>
                <a:cs typeface="Calibri"/>
              </a:rPr>
              <a:t>of</a:t>
            </a:r>
            <a:r>
              <a:rPr sz="1800" spc="15" dirty="0">
                <a:latin typeface="Calibri"/>
                <a:cs typeface="Calibri"/>
              </a:rPr>
              <a:t> </a:t>
            </a:r>
            <a:r>
              <a:rPr sz="1800" spc="5" dirty="0">
                <a:latin typeface="Calibri"/>
                <a:cs typeface="Calibri"/>
              </a:rPr>
              <a:t>conventional </a:t>
            </a:r>
            <a:r>
              <a:rPr sz="1800" spc="-390" dirty="0">
                <a:latin typeface="Calibri"/>
                <a:cs typeface="Calibri"/>
              </a:rPr>
              <a:t> </a:t>
            </a:r>
            <a:r>
              <a:rPr sz="1800" dirty="0">
                <a:latin typeface="Calibri"/>
                <a:cs typeface="Calibri"/>
              </a:rPr>
              <a:t>farming</a:t>
            </a:r>
            <a:r>
              <a:rPr sz="1800" spc="-50" dirty="0">
                <a:latin typeface="Calibri"/>
                <a:cs typeface="Calibri"/>
              </a:rPr>
              <a:t> </a:t>
            </a:r>
            <a:r>
              <a:rPr sz="1800" spc="10" dirty="0">
                <a:latin typeface="Calibri"/>
                <a:cs typeface="Calibri"/>
              </a:rPr>
              <a:t>hydrop)</a:t>
            </a:r>
            <a:endParaRPr sz="1800" dirty="0">
              <a:latin typeface="Calibri"/>
              <a:cs typeface="Calibri"/>
            </a:endParaRPr>
          </a:p>
          <a:p>
            <a:pPr marL="241300" indent="-229235">
              <a:lnSpc>
                <a:spcPts val="1850"/>
              </a:lnSpc>
              <a:buSzPct val="119444"/>
              <a:buFont typeface="Arial MT"/>
              <a:buChar char="•"/>
              <a:tabLst>
                <a:tab pos="241300" algn="l"/>
                <a:tab pos="241935" algn="l"/>
              </a:tabLst>
            </a:pPr>
            <a:r>
              <a:rPr sz="1800" spc="15" dirty="0">
                <a:latin typeface="Calibri"/>
                <a:cs typeface="Calibri"/>
              </a:rPr>
              <a:t>Rapid</a:t>
            </a:r>
            <a:r>
              <a:rPr sz="1800" spc="-85" dirty="0">
                <a:latin typeface="Calibri"/>
                <a:cs typeface="Calibri"/>
              </a:rPr>
              <a:t> </a:t>
            </a:r>
            <a:r>
              <a:rPr sz="1800" spc="-10" dirty="0">
                <a:latin typeface="Calibri"/>
                <a:cs typeface="Calibri"/>
              </a:rPr>
              <a:t>Growth </a:t>
            </a:r>
            <a:r>
              <a:rPr sz="1800" spc="-5" dirty="0">
                <a:latin typeface="Calibri"/>
                <a:cs typeface="Calibri"/>
              </a:rPr>
              <a:t>speed</a:t>
            </a:r>
            <a:r>
              <a:rPr sz="1800" dirty="0">
                <a:latin typeface="Calibri"/>
                <a:cs typeface="Calibri"/>
              </a:rPr>
              <a:t> </a:t>
            </a:r>
            <a:r>
              <a:rPr sz="1800" spc="15" dirty="0">
                <a:latin typeface="Calibri"/>
                <a:cs typeface="Calibri"/>
              </a:rPr>
              <a:t>and</a:t>
            </a:r>
            <a:r>
              <a:rPr sz="1800" spc="-40" dirty="0">
                <a:latin typeface="Calibri"/>
                <a:cs typeface="Calibri"/>
              </a:rPr>
              <a:t> </a:t>
            </a:r>
            <a:r>
              <a:rPr sz="1800" i="1" spc="-20" dirty="0">
                <a:latin typeface="Calibri"/>
                <a:cs typeface="Calibri"/>
              </a:rPr>
              <a:t>Increased</a:t>
            </a:r>
            <a:endParaRPr sz="1800" dirty="0">
              <a:latin typeface="Calibri"/>
              <a:cs typeface="Calibri"/>
            </a:endParaRPr>
          </a:p>
          <a:p>
            <a:pPr marL="241300">
              <a:lnSpc>
                <a:spcPts val="2055"/>
              </a:lnSpc>
            </a:pPr>
            <a:r>
              <a:rPr sz="1800" i="1" spc="-15" dirty="0">
                <a:latin typeface="Calibri"/>
                <a:cs typeface="Calibri"/>
              </a:rPr>
              <a:t>production</a:t>
            </a:r>
            <a:endParaRPr sz="1800" dirty="0">
              <a:latin typeface="Calibri"/>
              <a:cs typeface="Calibri"/>
            </a:endParaRPr>
          </a:p>
        </p:txBody>
      </p:sp>
      <p:sp>
        <p:nvSpPr>
          <p:cNvPr id="7" name="object 7"/>
          <p:cNvSpPr/>
          <p:nvPr/>
        </p:nvSpPr>
        <p:spPr>
          <a:xfrm>
            <a:off x="0" y="4371975"/>
            <a:ext cx="1162050" cy="771525"/>
          </a:xfrm>
          <a:custGeom>
            <a:avLst/>
            <a:gdLst/>
            <a:ahLst/>
            <a:cxnLst/>
            <a:rect l="l" t="t" r="r" b="b"/>
            <a:pathLst>
              <a:path w="1162050" h="771525">
                <a:moveTo>
                  <a:pt x="1115580" y="0"/>
                </a:moveTo>
                <a:lnTo>
                  <a:pt x="0" y="0"/>
                </a:lnTo>
                <a:lnTo>
                  <a:pt x="0" y="93446"/>
                </a:lnTo>
                <a:lnTo>
                  <a:pt x="1069111" y="93446"/>
                </a:lnTo>
                <a:lnTo>
                  <a:pt x="1069111" y="771525"/>
                </a:lnTo>
                <a:lnTo>
                  <a:pt x="1162050" y="771525"/>
                </a:lnTo>
                <a:lnTo>
                  <a:pt x="1162050" y="46723"/>
                </a:lnTo>
                <a:lnTo>
                  <a:pt x="1158398" y="28535"/>
                </a:lnTo>
                <a:lnTo>
                  <a:pt x="1148440" y="13684"/>
                </a:lnTo>
                <a:lnTo>
                  <a:pt x="1133669" y="3671"/>
                </a:lnTo>
                <a:lnTo>
                  <a:pt x="1115580" y="0"/>
                </a:lnTo>
                <a:close/>
              </a:path>
            </a:pathLst>
          </a:custGeom>
          <a:solidFill>
            <a:srgbClr val="6FAC46"/>
          </a:solidFill>
        </p:spPr>
        <p:txBody>
          <a:bodyPr wrap="square" lIns="0" tIns="0" rIns="0" bIns="0" rtlCol="0"/>
          <a:lstStyle/>
          <a:p>
            <a:endParaRPr/>
          </a:p>
        </p:txBody>
      </p:sp>
      <p:grpSp>
        <p:nvGrpSpPr>
          <p:cNvPr id="8" name="object 8"/>
          <p:cNvGrpSpPr/>
          <p:nvPr/>
        </p:nvGrpSpPr>
        <p:grpSpPr>
          <a:xfrm>
            <a:off x="2552700" y="4286275"/>
            <a:ext cx="1724025" cy="857250"/>
            <a:chOff x="2552700" y="4286275"/>
            <a:chExt cx="1724025" cy="857250"/>
          </a:xfrm>
        </p:grpSpPr>
        <p:sp>
          <p:nvSpPr>
            <p:cNvPr id="9" name="object 9"/>
            <p:cNvSpPr/>
            <p:nvPr/>
          </p:nvSpPr>
          <p:spPr>
            <a:xfrm>
              <a:off x="2552700" y="4286275"/>
              <a:ext cx="1333500" cy="857250"/>
            </a:xfrm>
            <a:custGeom>
              <a:avLst/>
              <a:gdLst/>
              <a:ahLst/>
              <a:cxnLst/>
              <a:rect l="l" t="t" r="r" b="b"/>
              <a:pathLst>
                <a:path w="1333500" h="857250">
                  <a:moveTo>
                    <a:pt x="157987" y="573709"/>
                  </a:moveTo>
                  <a:lnTo>
                    <a:pt x="120751" y="585471"/>
                  </a:lnTo>
                  <a:lnTo>
                    <a:pt x="93573" y="628661"/>
                  </a:lnTo>
                  <a:lnTo>
                    <a:pt x="60184" y="695348"/>
                  </a:lnTo>
                  <a:lnTo>
                    <a:pt x="0" y="857224"/>
                  </a:lnTo>
                  <a:lnTo>
                    <a:pt x="101092" y="857224"/>
                  </a:lnTo>
                  <a:lnTo>
                    <a:pt x="133095" y="766706"/>
                  </a:lnTo>
                  <a:lnTo>
                    <a:pt x="147004" y="735366"/>
                  </a:lnTo>
                  <a:lnTo>
                    <a:pt x="161877" y="704466"/>
                  </a:lnTo>
                  <a:lnTo>
                    <a:pt x="177726" y="674030"/>
                  </a:lnTo>
                  <a:lnTo>
                    <a:pt x="194563" y="644080"/>
                  </a:lnTo>
                  <a:lnTo>
                    <a:pt x="200142" y="625963"/>
                  </a:lnTo>
                  <a:lnTo>
                    <a:pt x="175513" y="579259"/>
                  </a:lnTo>
                  <a:lnTo>
                    <a:pt x="163956" y="574395"/>
                  </a:lnTo>
                  <a:lnTo>
                    <a:pt x="157987" y="573709"/>
                  </a:lnTo>
                  <a:close/>
                </a:path>
                <a:path w="1333500" h="857250">
                  <a:moveTo>
                    <a:pt x="630936" y="121259"/>
                  </a:moveTo>
                  <a:lnTo>
                    <a:pt x="568493" y="149477"/>
                  </a:lnTo>
                  <a:lnTo>
                    <a:pt x="525478" y="174455"/>
                  </a:lnTo>
                  <a:lnTo>
                    <a:pt x="483536" y="201174"/>
                  </a:lnTo>
                  <a:lnTo>
                    <a:pt x="442726" y="229599"/>
                  </a:lnTo>
                  <a:lnTo>
                    <a:pt x="403109" y="259695"/>
                  </a:lnTo>
                  <a:lnTo>
                    <a:pt x="364744" y="291426"/>
                  </a:lnTo>
                  <a:lnTo>
                    <a:pt x="348297" y="324010"/>
                  </a:lnTo>
                  <a:lnTo>
                    <a:pt x="350420" y="342174"/>
                  </a:lnTo>
                  <a:lnTo>
                    <a:pt x="376062" y="370974"/>
                  </a:lnTo>
                  <a:lnTo>
                    <a:pt x="395986" y="375297"/>
                  </a:lnTo>
                  <a:lnTo>
                    <a:pt x="396239" y="375297"/>
                  </a:lnTo>
                  <a:lnTo>
                    <a:pt x="470003" y="329047"/>
                  </a:lnTo>
                  <a:lnTo>
                    <a:pt x="514152" y="296290"/>
                  </a:lnTo>
                  <a:lnTo>
                    <a:pt x="559850" y="265767"/>
                  </a:lnTo>
                  <a:lnTo>
                    <a:pt x="607017" y="237533"/>
                  </a:lnTo>
                  <a:lnTo>
                    <a:pt x="655574" y="211645"/>
                  </a:lnTo>
                  <a:lnTo>
                    <a:pt x="670532" y="199923"/>
                  </a:lnTo>
                  <a:lnTo>
                    <a:pt x="679513" y="183945"/>
                  </a:lnTo>
                  <a:lnTo>
                    <a:pt x="681827" y="165773"/>
                  </a:lnTo>
                  <a:lnTo>
                    <a:pt x="676782" y="147472"/>
                  </a:lnTo>
                  <a:lnTo>
                    <a:pt x="668476" y="135745"/>
                  </a:lnTo>
                  <a:lnTo>
                    <a:pt x="657478" y="127274"/>
                  </a:lnTo>
                  <a:lnTo>
                    <a:pt x="644671" y="122349"/>
                  </a:lnTo>
                  <a:lnTo>
                    <a:pt x="630936" y="121259"/>
                  </a:lnTo>
                  <a:close/>
                </a:path>
                <a:path w="1333500" h="857250">
                  <a:moveTo>
                    <a:pt x="1140587" y="0"/>
                  </a:moveTo>
                  <a:lnTo>
                    <a:pt x="1066069" y="2749"/>
                  </a:lnTo>
                  <a:lnTo>
                    <a:pt x="991742" y="10109"/>
                  </a:lnTo>
                  <a:lnTo>
                    <a:pt x="951630" y="44384"/>
                  </a:lnTo>
                  <a:lnTo>
                    <a:pt x="950213" y="63271"/>
                  </a:lnTo>
                  <a:lnTo>
                    <a:pt x="955496" y="79981"/>
                  </a:lnTo>
                  <a:lnTo>
                    <a:pt x="966088" y="93289"/>
                  </a:lnTo>
                  <a:lnTo>
                    <a:pt x="980682" y="102056"/>
                  </a:lnTo>
                  <a:lnTo>
                    <a:pt x="997965" y="105143"/>
                  </a:lnTo>
                  <a:lnTo>
                    <a:pt x="999998" y="105168"/>
                  </a:lnTo>
                  <a:lnTo>
                    <a:pt x="1002157" y="105041"/>
                  </a:lnTo>
                  <a:lnTo>
                    <a:pt x="1004188" y="104787"/>
                  </a:lnTo>
                  <a:lnTo>
                    <a:pt x="1058930" y="99027"/>
                  </a:lnTo>
                  <a:lnTo>
                    <a:pt x="1113817" y="95980"/>
                  </a:lnTo>
                  <a:lnTo>
                    <a:pt x="1311421" y="95649"/>
                  </a:lnTo>
                  <a:lnTo>
                    <a:pt x="1313973" y="94448"/>
                  </a:lnTo>
                  <a:lnTo>
                    <a:pt x="1326423" y="81000"/>
                  </a:lnTo>
                  <a:lnTo>
                    <a:pt x="1332991" y="63195"/>
                  </a:lnTo>
                  <a:lnTo>
                    <a:pt x="1332063" y="44246"/>
                  </a:lnTo>
                  <a:lnTo>
                    <a:pt x="1292987" y="8712"/>
                  </a:lnTo>
                  <a:lnTo>
                    <a:pt x="1289558" y="8318"/>
                  </a:lnTo>
                  <a:lnTo>
                    <a:pt x="1252440" y="4505"/>
                  </a:lnTo>
                  <a:lnTo>
                    <a:pt x="1215215" y="1849"/>
                  </a:lnTo>
                  <a:lnTo>
                    <a:pt x="1177919" y="347"/>
                  </a:lnTo>
                  <a:lnTo>
                    <a:pt x="1140587" y="0"/>
                  </a:lnTo>
                  <a:close/>
                </a:path>
                <a:path w="1333500" h="857250">
                  <a:moveTo>
                    <a:pt x="1311421" y="95649"/>
                  </a:moveTo>
                  <a:lnTo>
                    <a:pt x="1168753" y="95649"/>
                  </a:lnTo>
                  <a:lnTo>
                    <a:pt x="1223640" y="98034"/>
                  </a:lnTo>
                  <a:lnTo>
                    <a:pt x="1278382" y="103136"/>
                  </a:lnTo>
                  <a:lnTo>
                    <a:pt x="1297380" y="102255"/>
                  </a:lnTo>
                  <a:lnTo>
                    <a:pt x="1311421" y="95649"/>
                  </a:lnTo>
                  <a:close/>
                </a:path>
              </a:pathLst>
            </a:custGeom>
            <a:solidFill>
              <a:srgbClr val="FFC000"/>
            </a:solidFill>
          </p:spPr>
          <p:txBody>
            <a:bodyPr wrap="square" lIns="0" tIns="0" rIns="0" bIns="0" rtlCol="0"/>
            <a:lstStyle/>
            <a:p>
              <a:endParaRPr/>
            </a:p>
          </p:txBody>
        </p:sp>
        <p:sp>
          <p:nvSpPr>
            <p:cNvPr id="10" name="object 10"/>
            <p:cNvSpPr/>
            <p:nvPr/>
          </p:nvSpPr>
          <p:spPr>
            <a:xfrm>
              <a:off x="3095625" y="4695825"/>
              <a:ext cx="1181100" cy="447675"/>
            </a:xfrm>
            <a:custGeom>
              <a:avLst/>
              <a:gdLst/>
              <a:ahLst/>
              <a:cxnLst/>
              <a:rect l="l" t="t" r="r" b="b"/>
              <a:pathLst>
                <a:path w="1181100" h="447675">
                  <a:moveTo>
                    <a:pt x="590550" y="0"/>
                  </a:moveTo>
                  <a:lnTo>
                    <a:pt x="540533" y="1948"/>
                  </a:lnTo>
                  <a:lnTo>
                    <a:pt x="491628" y="7691"/>
                  </a:lnTo>
                  <a:lnTo>
                    <a:pt x="443993" y="17080"/>
                  </a:lnTo>
                  <a:lnTo>
                    <a:pt x="397784" y="29961"/>
                  </a:lnTo>
                  <a:lnTo>
                    <a:pt x="353158" y="46184"/>
                  </a:lnTo>
                  <a:lnTo>
                    <a:pt x="310274" y="65597"/>
                  </a:lnTo>
                  <a:lnTo>
                    <a:pt x="269287" y="88050"/>
                  </a:lnTo>
                  <a:lnTo>
                    <a:pt x="230355" y="113391"/>
                  </a:lnTo>
                  <a:lnTo>
                    <a:pt x="193636" y="141469"/>
                  </a:lnTo>
                  <a:lnTo>
                    <a:pt x="159286" y="172133"/>
                  </a:lnTo>
                  <a:lnTo>
                    <a:pt x="127462" y="205231"/>
                  </a:lnTo>
                  <a:lnTo>
                    <a:pt x="98322" y="240612"/>
                  </a:lnTo>
                  <a:lnTo>
                    <a:pt x="72022" y="278125"/>
                  </a:lnTo>
                  <a:lnTo>
                    <a:pt x="48721" y="317618"/>
                  </a:lnTo>
                  <a:lnTo>
                    <a:pt x="28575" y="358941"/>
                  </a:lnTo>
                  <a:lnTo>
                    <a:pt x="0" y="447675"/>
                  </a:lnTo>
                  <a:lnTo>
                    <a:pt x="1181100" y="447675"/>
                  </a:lnTo>
                  <a:lnTo>
                    <a:pt x="1152525" y="358941"/>
                  </a:lnTo>
                  <a:lnTo>
                    <a:pt x="1132378" y="317618"/>
                  </a:lnTo>
                  <a:lnTo>
                    <a:pt x="1109077" y="278125"/>
                  </a:lnTo>
                  <a:lnTo>
                    <a:pt x="1082777" y="240612"/>
                  </a:lnTo>
                  <a:lnTo>
                    <a:pt x="1053637" y="205231"/>
                  </a:lnTo>
                  <a:lnTo>
                    <a:pt x="1021813" y="172133"/>
                  </a:lnTo>
                  <a:lnTo>
                    <a:pt x="987463" y="141469"/>
                  </a:lnTo>
                  <a:lnTo>
                    <a:pt x="950744" y="113391"/>
                  </a:lnTo>
                  <a:lnTo>
                    <a:pt x="911812" y="88050"/>
                  </a:lnTo>
                  <a:lnTo>
                    <a:pt x="870825" y="65597"/>
                  </a:lnTo>
                  <a:lnTo>
                    <a:pt x="827941" y="46184"/>
                  </a:lnTo>
                  <a:lnTo>
                    <a:pt x="783315" y="29961"/>
                  </a:lnTo>
                  <a:lnTo>
                    <a:pt x="737106" y="17080"/>
                  </a:lnTo>
                  <a:lnTo>
                    <a:pt x="689471" y="7691"/>
                  </a:lnTo>
                  <a:lnTo>
                    <a:pt x="640566" y="1948"/>
                  </a:lnTo>
                  <a:lnTo>
                    <a:pt x="590550" y="0"/>
                  </a:lnTo>
                  <a:close/>
                </a:path>
              </a:pathLst>
            </a:custGeom>
            <a:solidFill>
              <a:srgbClr val="EC7C30"/>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2450" y="762000"/>
            <a:ext cx="3276600" cy="3276600"/>
          </a:xfrm>
          <a:custGeom>
            <a:avLst/>
            <a:gdLst/>
            <a:ahLst/>
            <a:cxnLst/>
            <a:rect l="l" t="t" r="r" b="b"/>
            <a:pathLst>
              <a:path w="3276600" h="3276600">
                <a:moveTo>
                  <a:pt x="3186303" y="0"/>
                </a:moveTo>
                <a:lnTo>
                  <a:pt x="90335" y="0"/>
                </a:lnTo>
                <a:lnTo>
                  <a:pt x="55174" y="7090"/>
                </a:lnTo>
                <a:lnTo>
                  <a:pt x="26460" y="26431"/>
                </a:lnTo>
                <a:lnTo>
                  <a:pt x="7099" y="55131"/>
                </a:lnTo>
                <a:lnTo>
                  <a:pt x="0" y="90297"/>
                </a:lnTo>
                <a:lnTo>
                  <a:pt x="0" y="3186264"/>
                </a:lnTo>
                <a:lnTo>
                  <a:pt x="7099" y="3221425"/>
                </a:lnTo>
                <a:lnTo>
                  <a:pt x="26460" y="3250139"/>
                </a:lnTo>
                <a:lnTo>
                  <a:pt x="55174" y="3269500"/>
                </a:lnTo>
                <a:lnTo>
                  <a:pt x="90335" y="3276600"/>
                </a:lnTo>
                <a:lnTo>
                  <a:pt x="3186303" y="3276600"/>
                </a:lnTo>
                <a:lnTo>
                  <a:pt x="3221468" y="3269500"/>
                </a:lnTo>
                <a:lnTo>
                  <a:pt x="3250168" y="3250139"/>
                </a:lnTo>
                <a:lnTo>
                  <a:pt x="3269509" y="3221425"/>
                </a:lnTo>
                <a:lnTo>
                  <a:pt x="3276600" y="3186264"/>
                </a:lnTo>
                <a:lnTo>
                  <a:pt x="3276600" y="90297"/>
                </a:lnTo>
                <a:lnTo>
                  <a:pt x="3269509" y="55131"/>
                </a:lnTo>
                <a:lnTo>
                  <a:pt x="3250168" y="26431"/>
                </a:lnTo>
                <a:lnTo>
                  <a:pt x="3221468" y="7090"/>
                </a:lnTo>
                <a:lnTo>
                  <a:pt x="3186303" y="0"/>
                </a:lnTo>
                <a:close/>
              </a:path>
            </a:pathLst>
          </a:custGeom>
          <a:solidFill>
            <a:srgbClr val="EC7C30"/>
          </a:solidFill>
        </p:spPr>
        <p:txBody>
          <a:bodyPr wrap="square" lIns="0" tIns="0" rIns="0" bIns="0" rtlCol="0"/>
          <a:lstStyle/>
          <a:p>
            <a:endParaRPr/>
          </a:p>
        </p:txBody>
      </p:sp>
      <p:sp>
        <p:nvSpPr>
          <p:cNvPr id="3" name="object 3"/>
          <p:cNvSpPr txBox="1"/>
          <p:nvPr/>
        </p:nvSpPr>
        <p:spPr>
          <a:xfrm>
            <a:off x="797242" y="884872"/>
            <a:ext cx="2767965" cy="2907665"/>
          </a:xfrm>
          <a:prstGeom prst="rect">
            <a:avLst/>
          </a:prstGeom>
        </p:spPr>
        <p:txBody>
          <a:bodyPr vert="horz" wrap="square" lIns="0" tIns="78740" rIns="0" bIns="0" rtlCol="0">
            <a:spAutoFit/>
          </a:bodyPr>
          <a:lstStyle/>
          <a:p>
            <a:pPr marL="12700" marR="5080">
              <a:lnSpc>
                <a:spcPct val="90100"/>
              </a:lnSpc>
              <a:spcBef>
                <a:spcPts val="620"/>
              </a:spcBef>
            </a:pPr>
            <a:r>
              <a:rPr sz="4100" spc="20" dirty="0">
                <a:solidFill>
                  <a:srgbClr val="FFFFFF"/>
                </a:solidFill>
                <a:latin typeface="Calibri Light"/>
                <a:cs typeface="Calibri Light"/>
              </a:rPr>
              <a:t>Our </a:t>
            </a:r>
            <a:r>
              <a:rPr sz="4100" spc="15" dirty="0">
                <a:solidFill>
                  <a:srgbClr val="FFFFFF"/>
                </a:solidFill>
                <a:latin typeface="Calibri Light"/>
                <a:cs typeface="Calibri Light"/>
              </a:rPr>
              <a:t>Solution </a:t>
            </a:r>
            <a:r>
              <a:rPr sz="4100" spc="-915" dirty="0">
                <a:solidFill>
                  <a:srgbClr val="FFFFFF"/>
                </a:solidFill>
                <a:latin typeface="Calibri Light"/>
                <a:cs typeface="Calibri Light"/>
              </a:rPr>
              <a:t> </a:t>
            </a:r>
            <a:r>
              <a:rPr sz="4100" dirty="0">
                <a:solidFill>
                  <a:srgbClr val="FFFFFF"/>
                </a:solidFill>
                <a:latin typeface="Calibri Light"/>
                <a:cs typeface="Calibri Light"/>
              </a:rPr>
              <a:t>is </a:t>
            </a:r>
            <a:r>
              <a:rPr sz="4100" spc="5" dirty="0">
                <a:solidFill>
                  <a:srgbClr val="FFFFFF"/>
                </a:solidFill>
                <a:latin typeface="Calibri Light"/>
                <a:cs typeface="Calibri Light"/>
              </a:rPr>
              <a:t>providing </a:t>
            </a:r>
            <a:r>
              <a:rPr sz="4100" spc="10" dirty="0">
                <a:solidFill>
                  <a:srgbClr val="FFFFFF"/>
                </a:solidFill>
                <a:latin typeface="Calibri Light"/>
                <a:cs typeface="Calibri Light"/>
              </a:rPr>
              <a:t> solution </a:t>
            </a:r>
            <a:r>
              <a:rPr sz="4100" spc="-35" dirty="0">
                <a:solidFill>
                  <a:srgbClr val="FFFFFF"/>
                </a:solidFill>
                <a:latin typeface="Calibri Light"/>
                <a:cs typeface="Calibri Light"/>
              </a:rPr>
              <a:t>to </a:t>
            </a:r>
            <a:r>
              <a:rPr sz="4100" spc="-30" dirty="0">
                <a:solidFill>
                  <a:srgbClr val="FFFFFF"/>
                </a:solidFill>
                <a:latin typeface="Calibri Light"/>
                <a:cs typeface="Calibri Light"/>
              </a:rPr>
              <a:t> </a:t>
            </a:r>
            <a:r>
              <a:rPr sz="4100" spc="15" dirty="0">
                <a:solidFill>
                  <a:srgbClr val="FFFFFF"/>
                </a:solidFill>
                <a:latin typeface="Calibri Light"/>
                <a:cs typeface="Calibri Light"/>
              </a:rPr>
              <a:t>the</a:t>
            </a:r>
            <a:r>
              <a:rPr sz="4100" spc="-105" dirty="0">
                <a:solidFill>
                  <a:srgbClr val="FFFFFF"/>
                </a:solidFill>
                <a:latin typeface="Calibri Light"/>
                <a:cs typeface="Calibri Light"/>
              </a:rPr>
              <a:t> </a:t>
            </a:r>
            <a:r>
              <a:rPr sz="4100" spc="-5" dirty="0">
                <a:solidFill>
                  <a:srgbClr val="FFFFFF"/>
                </a:solidFill>
                <a:latin typeface="Calibri Light"/>
                <a:cs typeface="Calibri Light"/>
              </a:rPr>
              <a:t>following </a:t>
            </a:r>
            <a:r>
              <a:rPr sz="4100" spc="-910" dirty="0">
                <a:solidFill>
                  <a:srgbClr val="FFFFFF"/>
                </a:solidFill>
                <a:latin typeface="Calibri Light"/>
                <a:cs typeface="Calibri Light"/>
              </a:rPr>
              <a:t> </a:t>
            </a:r>
            <a:r>
              <a:rPr sz="4100" spc="10" dirty="0">
                <a:solidFill>
                  <a:srgbClr val="FFFFFF"/>
                </a:solidFill>
                <a:latin typeface="Calibri Light"/>
                <a:cs typeface="Calibri Light"/>
              </a:rPr>
              <a:t>problems</a:t>
            </a:r>
            <a:endParaRPr sz="4100" dirty="0">
              <a:latin typeface="Calibri Light"/>
              <a:cs typeface="Calibri Light"/>
            </a:endParaRPr>
          </a:p>
        </p:txBody>
      </p:sp>
      <p:sp>
        <p:nvSpPr>
          <p:cNvPr id="4" name="object 4"/>
          <p:cNvSpPr/>
          <p:nvPr/>
        </p:nvSpPr>
        <p:spPr>
          <a:xfrm>
            <a:off x="400050" y="0"/>
            <a:ext cx="866775" cy="447675"/>
          </a:xfrm>
          <a:custGeom>
            <a:avLst/>
            <a:gdLst/>
            <a:ahLst/>
            <a:cxnLst/>
            <a:rect l="l" t="t" r="r" b="b"/>
            <a:pathLst>
              <a:path w="866775" h="447675">
                <a:moveTo>
                  <a:pt x="865759" y="0"/>
                </a:moveTo>
                <a:lnTo>
                  <a:pt x="1015" y="0"/>
                </a:lnTo>
                <a:lnTo>
                  <a:pt x="0" y="10160"/>
                </a:lnTo>
                <a:lnTo>
                  <a:pt x="2543" y="57840"/>
                </a:lnTo>
                <a:lnTo>
                  <a:pt x="9995" y="104031"/>
                </a:lnTo>
                <a:lnTo>
                  <a:pt x="22094" y="148467"/>
                </a:lnTo>
                <a:lnTo>
                  <a:pt x="38573" y="190879"/>
                </a:lnTo>
                <a:lnTo>
                  <a:pt x="59169" y="231003"/>
                </a:lnTo>
                <a:lnTo>
                  <a:pt x="83617" y="268571"/>
                </a:lnTo>
                <a:lnTo>
                  <a:pt x="111653" y="303316"/>
                </a:lnTo>
                <a:lnTo>
                  <a:pt x="143013" y="334973"/>
                </a:lnTo>
                <a:lnTo>
                  <a:pt x="177432" y="363273"/>
                </a:lnTo>
                <a:lnTo>
                  <a:pt x="214646" y="387952"/>
                </a:lnTo>
                <a:lnTo>
                  <a:pt x="254391" y="408741"/>
                </a:lnTo>
                <a:lnTo>
                  <a:pt x="296402" y="425374"/>
                </a:lnTo>
                <a:lnTo>
                  <a:pt x="340414" y="437586"/>
                </a:lnTo>
                <a:lnTo>
                  <a:pt x="386164" y="445108"/>
                </a:lnTo>
                <a:lnTo>
                  <a:pt x="433387" y="447675"/>
                </a:lnTo>
                <a:lnTo>
                  <a:pt x="480610" y="445108"/>
                </a:lnTo>
                <a:lnTo>
                  <a:pt x="526360" y="437586"/>
                </a:lnTo>
                <a:lnTo>
                  <a:pt x="570372" y="425374"/>
                </a:lnTo>
                <a:lnTo>
                  <a:pt x="612383" y="408741"/>
                </a:lnTo>
                <a:lnTo>
                  <a:pt x="652128" y="387952"/>
                </a:lnTo>
                <a:lnTo>
                  <a:pt x="689342" y="363273"/>
                </a:lnTo>
                <a:lnTo>
                  <a:pt x="723761" y="334973"/>
                </a:lnTo>
                <a:lnTo>
                  <a:pt x="755121" y="303316"/>
                </a:lnTo>
                <a:lnTo>
                  <a:pt x="783157" y="268571"/>
                </a:lnTo>
                <a:lnTo>
                  <a:pt x="807605" y="231003"/>
                </a:lnTo>
                <a:lnTo>
                  <a:pt x="828201" y="190879"/>
                </a:lnTo>
                <a:lnTo>
                  <a:pt x="844680" y="148467"/>
                </a:lnTo>
                <a:lnTo>
                  <a:pt x="856779" y="104031"/>
                </a:lnTo>
                <a:lnTo>
                  <a:pt x="864231" y="57840"/>
                </a:lnTo>
                <a:lnTo>
                  <a:pt x="866775" y="10160"/>
                </a:lnTo>
                <a:lnTo>
                  <a:pt x="865759" y="0"/>
                </a:lnTo>
                <a:close/>
              </a:path>
            </a:pathLst>
          </a:custGeom>
          <a:solidFill>
            <a:srgbClr val="5B9BD4"/>
          </a:solidFill>
        </p:spPr>
        <p:txBody>
          <a:bodyPr wrap="square" lIns="0" tIns="0" rIns="0" bIns="0" rtlCol="0"/>
          <a:lstStyle/>
          <a:p>
            <a:endParaRPr/>
          </a:p>
        </p:txBody>
      </p:sp>
      <p:sp>
        <p:nvSpPr>
          <p:cNvPr id="5" name="object 5"/>
          <p:cNvSpPr/>
          <p:nvPr/>
        </p:nvSpPr>
        <p:spPr>
          <a:xfrm>
            <a:off x="2971800" y="0"/>
            <a:ext cx="1304925" cy="723900"/>
          </a:xfrm>
          <a:custGeom>
            <a:avLst/>
            <a:gdLst/>
            <a:ahLst/>
            <a:cxnLst/>
            <a:rect l="l" t="t" r="r" b="b"/>
            <a:pathLst>
              <a:path w="1304925" h="723900">
                <a:moveTo>
                  <a:pt x="1304925" y="0"/>
                </a:moveTo>
                <a:lnTo>
                  <a:pt x="1211961" y="0"/>
                </a:lnTo>
                <a:lnTo>
                  <a:pt x="1211961" y="596264"/>
                </a:lnTo>
                <a:lnTo>
                  <a:pt x="185800" y="0"/>
                </a:lnTo>
                <a:lnTo>
                  <a:pt x="0" y="0"/>
                </a:lnTo>
                <a:lnTo>
                  <a:pt x="1242187" y="721740"/>
                </a:lnTo>
                <a:lnTo>
                  <a:pt x="1250314" y="723900"/>
                </a:lnTo>
                <a:lnTo>
                  <a:pt x="1258442" y="723900"/>
                </a:lnTo>
                <a:lnTo>
                  <a:pt x="1276528" y="720222"/>
                </a:lnTo>
                <a:lnTo>
                  <a:pt x="1291304" y="710199"/>
                </a:lnTo>
                <a:lnTo>
                  <a:pt x="1301269" y="695342"/>
                </a:lnTo>
                <a:lnTo>
                  <a:pt x="1304925" y="677163"/>
                </a:lnTo>
                <a:lnTo>
                  <a:pt x="1304925" y="0"/>
                </a:lnTo>
                <a:close/>
              </a:path>
            </a:pathLst>
          </a:custGeom>
          <a:solidFill>
            <a:srgbClr val="6FAC46"/>
          </a:solidFill>
        </p:spPr>
        <p:txBody>
          <a:bodyPr wrap="square" lIns="0" tIns="0" rIns="0" bIns="0" rtlCol="0"/>
          <a:lstStyle/>
          <a:p>
            <a:endParaRPr/>
          </a:p>
        </p:txBody>
      </p:sp>
      <p:sp>
        <p:nvSpPr>
          <p:cNvPr id="6" name="object 6"/>
          <p:cNvSpPr/>
          <p:nvPr/>
        </p:nvSpPr>
        <p:spPr>
          <a:xfrm>
            <a:off x="0" y="2228850"/>
            <a:ext cx="123825" cy="419100"/>
          </a:xfrm>
          <a:custGeom>
            <a:avLst/>
            <a:gdLst/>
            <a:ahLst/>
            <a:cxnLst/>
            <a:rect l="l" t="t" r="r" b="b"/>
            <a:pathLst>
              <a:path w="123825" h="419100">
                <a:moveTo>
                  <a:pt x="0" y="0"/>
                </a:moveTo>
                <a:lnTo>
                  <a:pt x="0" y="419100"/>
                </a:lnTo>
                <a:lnTo>
                  <a:pt x="13869" y="411733"/>
                </a:lnTo>
                <a:lnTo>
                  <a:pt x="50778" y="381965"/>
                </a:lnTo>
                <a:lnTo>
                  <a:pt x="81232" y="345887"/>
                </a:lnTo>
                <a:lnTo>
                  <a:pt x="104226" y="304474"/>
                </a:lnTo>
                <a:lnTo>
                  <a:pt x="118758" y="258704"/>
                </a:lnTo>
                <a:lnTo>
                  <a:pt x="123825" y="209550"/>
                </a:lnTo>
                <a:lnTo>
                  <a:pt x="118758" y="160395"/>
                </a:lnTo>
                <a:lnTo>
                  <a:pt x="104226" y="114625"/>
                </a:lnTo>
                <a:lnTo>
                  <a:pt x="81232" y="73212"/>
                </a:lnTo>
                <a:lnTo>
                  <a:pt x="50778" y="37134"/>
                </a:lnTo>
                <a:lnTo>
                  <a:pt x="13869" y="7366"/>
                </a:lnTo>
                <a:lnTo>
                  <a:pt x="0" y="0"/>
                </a:lnTo>
                <a:close/>
              </a:path>
            </a:pathLst>
          </a:custGeom>
          <a:solidFill>
            <a:srgbClr val="FFC000"/>
          </a:solidFill>
        </p:spPr>
        <p:txBody>
          <a:bodyPr wrap="square" lIns="0" tIns="0" rIns="0" bIns="0" rtlCol="0"/>
          <a:lstStyle/>
          <a:p>
            <a:endParaRPr/>
          </a:p>
        </p:txBody>
      </p:sp>
      <p:sp>
        <p:nvSpPr>
          <p:cNvPr id="7" name="object 7"/>
          <p:cNvSpPr txBox="1"/>
          <p:nvPr/>
        </p:nvSpPr>
        <p:spPr>
          <a:xfrm>
            <a:off x="4690109" y="689863"/>
            <a:ext cx="4329430" cy="3678554"/>
          </a:xfrm>
          <a:prstGeom prst="rect">
            <a:avLst/>
          </a:prstGeom>
        </p:spPr>
        <p:txBody>
          <a:bodyPr vert="horz" wrap="square" lIns="0" tIns="16510" rIns="0" bIns="0" rtlCol="0">
            <a:spAutoFit/>
          </a:bodyPr>
          <a:lstStyle/>
          <a:p>
            <a:pPr marL="241300" indent="-229235">
              <a:lnSpc>
                <a:spcPts val="2495"/>
              </a:lnSpc>
              <a:spcBef>
                <a:spcPts val="130"/>
              </a:spcBef>
              <a:buFont typeface="Arial MT"/>
              <a:buChar char="•"/>
              <a:tabLst>
                <a:tab pos="241300" algn="l"/>
                <a:tab pos="241935" algn="l"/>
              </a:tabLst>
            </a:pPr>
            <a:r>
              <a:rPr sz="2150" spc="-15" dirty="0">
                <a:latin typeface="Calibri"/>
                <a:cs typeface="Calibri"/>
              </a:rPr>
              <a:t>Any</a:t>
            </a:r>
            <a:r>
              <a:rPr sz="2150" spc="85" dirty="0">
                <a:latin typeface="Calibri"/>
                <a:cs typeface="Calibri"/>
              </a:rPr>
              <a:t> </a:t>
            </a:r>
            <a:r>
              <a:rPr sz="2150" spc="5" dirty="0">
                <a:latin typeface="Calibri"/>
                <a:cs typeface="Calibri"/>
              </a:rPr>
              <a:t>individual</a:t>
            </a:r>
            <a:r>
              <a:rPr sz="2150" spc="55" dirty="0">
                <a:latin typeface="Calibri"/>
                <a:cs typeface="Calibri"/>
              </a:rPr>
              <a:t> </a:t>
            </a:r>
            <a:r>
              <a:rPr sz="2150" spc="5" dirty="0">
                <a:latin typeface="Calibri"/>
                <a:cs typeface="Calibri"/>
              </a:rPr>
              <a:t>can</a:t>
            </a:r>
            <a:r>
              <a:rPr sz="2150" spc="15" dirty="0">
                <a:latin typeface="Calibri"/>
                <a:cs typeface="Calibri"/>
              </a:rPr>
              <a:t> </a:t>
            </a:r>
            <a:r>
              <a:rPr sz="2150" spc="-10" dirty="0">
                <a:latin typeface="Calibri"/>
                <a:cs typeface="Calibri"/>
              </a:rPr>
              <a:t>take</a:t>
            </a:r>
            <a:r>
              <a:rPr sz="2150" spc="-5" dirty="0">
                <a:latin typeface="Calibri"/>
                <a:cs typeface="Calibri"/>
              </a:rPr>
              <a:t> </a:t>
            </a:r>
            <a:r>
              <a:rPr sz="2150" spc="10" dirty="0">
                <a:latin typeface="Calibri"/>
                <a:cs typeface="Calibri"/>
              </a:rPr>
              <a:t>this</a:t>
            </a:r>
            <a:r>
              <a:rPr sz="2150" dirty="0">
                <a:latin typeface="Calibri"/>
                <a:cs typeface="Calibri"/>
              </a:rPr>
              <a:t> up</a:t>
            </a:r>
          </a:p>
          <a:p>
            <a:pPr marL="241300">
              <a:lnSpc>
                <a:spcPts val="2370"/>
              </a:lnSpc>
            </a:pPr>
            <a:r>
              <a:rPr sz="2150" spc="5" dirty="0">
                <a:latin typeface="Calibri"/>
                <a:cs typeface="Calibri"/>
              </a:rPr>
              <a:t>easily</a:t>
            </a:r>
            <a:endParaRPr sz="2150" dirty="0">
              <a:latin typeface="Calibri"/>
              <a:cs typeface="Calibri"/>
            </a:endParaRPr>
          </a:p>
          <a:p>
            <a:pPr marL="241300" indent="-229235">
              <a:lnSpc>
                <a:spcPts val="2365"/>
              </a:lnSpc>
              <a:buFont typeface="Arial MT"/>
              <a:buChar char="•"/>
              <a:tabLst>
                <a:tab pos="241300" algn="l"/>
                <a:tab pos="241935" algn="l"/>
              </a:tabLst>
            </a:pPr>
            <a:r>
              <a:rPr sz="2150" spc="5" dirty="0">
                <a:latin typeface="Calibri"/>
                <a:cs typeface="Calibri"/>
              </a:rPr>
              <a:t>Much</a:t>
            </a:r>
            <a:r>
              <a:rPr sz="2150" spc="75" dirty="0">
                <a:latin typeface="Calibri"/>
                <a:cs typeface="Calibri"/>
              </a:rPr>
              <a:t> </a:t>
            </a:r>
            <a:r>
              <a:rPr sz="2150" spc="5" dirty="0">
                <a:latin typeface="Calibri"/>
                <a:cs typeface="Calibri"/>
              </a:rPr>
              <a:t>higher</a:t>
            </a:r>
            <a:r>
              <a:rPr sz="2150" spc="10" dirty="0">
                <a:latin typeface="Calibri"/>
                <a:cs typeface="Calibri"/>
              </a:rPr>
              <a:t> </a:t>
            </a:r>
            <a:r>
              <a:rPr sz="2150" spc="-5" dirty="0">
                <a:latin typeface="Calibri"/>
                <a:cs typeface="Calibri"/>
              </a:rPr>
              <a:t>crop</a:t>
            </a:r>
            <a:r>
              <a:rPr sz="2150" spc="75" dirty="0">
                <a:latin typeface="Calibri"/>
                <a:cs typeface="Calibri"/>
              </a:rPr>
              <a:t> </a:t>
            </a:r>
            <a:r>
              <a:rPr sz="2150" spc="5" dirty="0">
                <a:latin typeface="Calibri"/>
                <a:cs typeface="Calibri"/>
              </a:rPr>
              <a:t>yield</a:t>
            </a:r>
            <a:endParaRPr sz="2150" dirty="0">
              <a:latin typeface="Calibri"/>
              <a:cs typeface="Calibri"/>
            </a:endParaRPr>
          </a:p>
          <a:p>
            <a:pPr marL="241300" marR="408305" indent="-229235">
              <a:lnSpc>
                <a:spcPts val="2410"/>
              </a:lnSpc>
              <a:spcBef>
                <a:spcPts val="130"/>
              </a:spcBef>
              <a:buFont typeface="Arial MT"/>
              <a:buChar char="•"/>
              <a:tabLst>
                <a:tab pos="241300" algn="l"/>
                <a:tab pos="241935" algn="l"/>
              </a:tabLst>
            </a:pPr>
            <a:r>
              <a:rPr sz="2150" dirty="0">
                <a:latin typeface="Calibri"/>
                <a:cs typeface="Calibri"/>
              </a:rPr>
              <a:t>The</a:t>
            </a:r>
            <a:r>
              <a:rPr sz="2150" spc="65" dirty="0">
                <a:latin typeface="Calibri"/>
                <a:cs typeface="Calibri"/>
              </a:rPr>
              <a:t> </a:t>
            </a:r>
            <a:r>
              <a:rPr sz="2150" spc="-10" dirty="0">
                <a:latin typeface="Calibri"/>
                <a:cs typeface="Calibri"/>
              </a:rPr>
              <a:t>farmer</a:t>
            </a:r>
            <a:r>
              <a:rPr sz="2150" spc="165" dirty="0">
                <a:latin typeface="Calibri"/>
                <a:cs typeface="Calibri"/>
              </a:rPr>
              <a:t> </a:t>
            </a:r>
            <a:r>
              <a:rPr sz="2150" spc="15" dirty="0">
                <a:latin typeface="Calibri"/>
                <a:cs typeface="Calibri"/>
              </a:rPr>
              <a:t>is</a:t>
            </a:r>
            <a:r>
              <a:rPr sz="2150" spc="-80" dirty="0">
                <a:latin typeface="Calibri"/>
                <a:cs typeface="Calibri"/>
              </a:rPr>
              <a:t> </a:t>
            </a:r>
            <a:r>
              <a:rPr sz="2150" dirty="0">
                <a:latin typeface="Calibri"/>
                <a:cs typeface="Calibri"/>
              </a:rPr>
              <a:t>free</a:t>
            </a:r>
            <a:r>
              <a:rPr sz="2150" spc="70" dirty="0">
                <a:latin typeface="Calibri"/>
                <a:cs typeface="Calibri"/>
              </a:rPr>
              <a:t> </a:t>
            </a:r>
            <a:r>
              <a:rPr sz="2150" spc="5" dirty="0">
                <a:latin typeface="Calibri"/>
                <a:cs typeface="Calibri"/>
              </a:rPr>
              <a:t>from</a:t>
            </a:r>
            <a:r>
              <a:rPr sz="2150" spc="80" dirty="0">
                <a:latin typeface="Calibri"/>
                <a:cs typeface="Calibri"/>
              </a:rPr>
              <a:t> </a:t>
            </a:r>
            <a:r>
              <a:rPr sz="2150" spc="-5" dirty="0">
                <a:latin typeface="Calibri"/>
                <a:cs typeface="Calibri"/>
              </a:rPr>
              <a:t>poor</a:t>
            </a:r>
            <a:r>
              <a:rPr sz="2150" spc="90" dirty="0">
                <a:latin typeface="Calibri"/>
                <a:cs typeface="Calibri"/>
              </a:rPr>
              <a:t> </a:t>
            </a:r>
            <a:r>
              <a:rPr sz="2150" dirty="0">
                <a:latin typeface="Calibri"/>
                <a:cs typeface="Calibri"/>
              </a:rPr>
              <a:t>soil </a:t>
            </a:r>
            <a:r>
              <a:rPr sz="2150" spc="-470" dirty="0">
                <a:latin typeface="Calibri"/>
                <a:cs typeface="Calibri"/>
              </a:rPr>
              <a:t> </a:t>
            </a:r>
            <a:r>
              <a:rPr sz="2150" spc="-5" dirty="0">
                <a:latin typeface="Calibri"/>
                <a:cs typeface="Calibri"/>
              </a:rPr>
              <a:t>constraints</a:t>
            </a:r>
            <a:endParaRPr sz="2150" dirty="0">
              <a:latin typeface="Calibri"/>
              <a:cs typeface="Calibri"/>
            </a:endParaRPr>
          </a:p>
          <a:p>
            <a:pPr marL="241300" indent="-229235">
              <a:lnSpc>
                <a:spcPts val="2185"/>
              </a:lnSpc>
              <a:buFont typeface="Arial MT"/>
              <a:buChar char="•"/>
              <a:tabLst>
                <a:tab pos="241300" algn="l"/>
                <a:tab pos="241935" algn="l"/>
              </a:tabLst>
            </a:pPr>
            <a:r>
              <a:rPr sz="2150" spc="15" dirty="0">
                <a:latin typeface="Calibri"/>
                <a:cs typeface="Calibri"/>
              </a:rPr>
              <a:t>A</a:t>
            </a:r>
            <a:r>
              <a:rPr sz="2150" spc="40" dirty="0">
                <a:latin typeface="Calibri"/>
                <a:cs typeface="Calibri"/>
              </a:rPr>
              <a:t> </a:t>
            </a:r>
            <a:r>
              <a:rPr sz="2150" spc="10" dirty="0">
                <a:latin typeface="Calibri"/>
                <a:cs typeface="Calibri"/>
              </a:rPr>
              <a:t>lump</a:t>
            </a:r>
            <a:r>
              <a:rPr sz="2150" spc="25" dirty="0">
                <a:latin typeface="Calibri"/>
                <a:cs typeface="Calibri"/>
              </a:rPr>
              <a:t> </a:t>
            </a:r>
            <a:r>
              <a:rPr sz="2150" spc="-5" dirty="0">
                <a:latin typeface="Calibri"/>
                <a:cs typeface="Calibri"/>
              </a:rPr>
              <a:t>some</a:t>
            </a:r>
            <a:r>
              <a:rPr sz="2150" spc="145" dirty="0">
                <a:latin typeface="Calibri"/>
                <a:cs typeface="Calibri"/>
              </a:rPr>
              <a:t> </a:t>
            </a:r>
            <a:r>
              <a:rPr sz="2150" dirty="0">
                <a:latin typeface="Calibri"/>
                <a:cs typeface="Calibri"/>
              </a:rPr>
              <a:t>amount</a:t>
            </a:r>
            <a:r>
              <a:rPr sz="2150" spc="120" dirty="0">
                <a:latin typeface="Calibri"/>
                <a:cs typeface="Calibri"/>
              </a:rPr>
              <a:t> </a:t>
            </a:r>
            <a:r>
              <a:rPr sz="2150" spc="-5" dirty="0">
                <a:latin typeface="Calibri"/>
                <a:cs typeface="Calibri"/>
              </a:rPr>
              <a:t>of</a:t>
            </a:r>
            <a:r>
              <a:rPr sz="2150" spc="35" dirty="0">
                <a:latin typeface="Calibri"/>
                <a:cs typeface="Calibri"/>
              </a:rPr>
              <a:t> </a:t>
            </a:r>
            <a:r>
              <a:rPr sz="2150" spc="-5" dirty="0">
                <a:latin typeface="Calibri"/>
                <a:cs typeface="Calibri"/>
              </a:rPr>
              <a:t>money</a:t>
            </a:r>
            <a:r>
              <a:rPr sz="2150" spc="165" dirty="0">
                <a:latin typeface="Calibri"/>
                <a:cs typeface="Calibri"/>
              </a:rPr>
              <a:t> </a:t>
            </a:r>
            <a:r>
              <a:rPr sz="2150" spc="15" dirty="0">
                <a:latin typeface="Calibri"/>
                <a:cs typeface="Calibri"/>
              </a:rPr>
              <a:t>is</a:t>
            </a:r>
            <a:endParaRPr sz="2150" dirty="0">
              <a:latin typeface="Calibri"/>
              <a:cs typeface="Calibri"/>
            </a:endParaRPr>
          </a:p>
          <a:p>
            <a:pPr marL="241300">
              <a:lnSpc>
                <a:spcPts val="2405"/>
              </a:lnSpc>
            </a:pPr>
            <a:r>
              <a:rPr sz="2150" spc="-5" dirty="0">
                <a:latin typeface="Calibri"/>
                <a:cs typeface="Calibri"/>
              </a:rPr>
              <a:t>saved</a:t>
            </a:r>
            <a:endParaRPr sz="2150" dirty="0">
              <a:latin typeface="Calibri"/>
              <a:cs typeface="Calibri"/>
            </a:endParaRPr>
          </a:p>
          <a:p>
            <a:pPr marL="241300" indent="-229235">
              <a:lnSpc>
                <a:spcPts val="2365"/>
              </a:lnSpc>
              <a:buFont typeface="Arial MT"/>
              <a:buChar char="•"/>
              <a:tabLst>
                <a:tab pos="241300" algn="l"/>
                <a:tab pos="241935" algn="l"/>
              </a:tabLst>
            </a:pPr>
            <a:r>
              <a:rPr sz="2150" dirty="0">
                <a:latin typeface="Calibri"/>
                <a:cs typeface="Calibri"/>
              </a:rPr>
              <a:t>The</a:t>
            </a:r>
            <a:r>
              <a:rPr sz="2150" spc="70" dirty="0">
                <a:latin typeface="Calibri"/>
                <a:cs typeface="Calibri"/>
              </a:rPr>
              <a:t> </a:t>
            </a:r>
            <a:r>
              <a:rPr sz="2150" spc="5" dirty="0">
                <a:latin typeface="Calibri"/>
                <a:cs typeface="Calibri"/>
              </a:rPr>
              <a:t>saving</a:t>
            </a:r>
            <a:r>
              <a:rPr sz="2150" spc="50" dirty="0">
                <a:latin typeface="Calibri"/>
                <a:cs typeface="Calibri"/>
              </a:rPr>
              <a:t> </a:t>
            </a:r>
            <a:r>
              <a:rPr sz="2150" spc="10" dirty="0">
                <a:latin typeface="Calibri"/>
                <a:cs typeface="Calibri"/>
              </a:rPr>
              <a:t>are</a:t>
            </a:r>
            <a:r>
              <a:rPr sz="2150" spc="-5" dirty="0">
                <a:latin typeface="Calibri"/>
                <a:cs typeface="Calibri"/>
              </a:rPr>
              <a:t> </a:t>
            </a:r>
            <a:r>
              <a:rPr sz="2150" dirty="0">
                <a:latin typeface="Calibri"/>
                <a:cs typeface="Calibri"/>
              </a:rPr>
              <a:t>further</a:t>
            </a:r>
            <a:r>
              <a:rPr sz="2150" spc="95" dirty="0">
                <a:latin typeface="Calibri"/>
                <a:cs typeface="Calibri"/>
              </a:rPr>
              <a:t> </a:t>
            </a:r>
            <a:r>
              <a:rPr sz="2150" spc="-5" dirty="0">
                <a:latin typeface="Calibri"/>
                <a:cs typeface="Calibri"/>
              </a:rPr>
              <a:t>relinquished</a:t>
            </a:r>
            <a:endParaRPr sz="2150" dirty="0">
              <a:latin typeface="Calibri"/>
              <a:cs typeface="Calibri"/>
            </a:endParaRPr>
          </a:p>
          <a:p>
            <a:pPr marL="241300" marR="5080" indent="-229235">
              <a:lnSpc>
                <a:spcPts val="2400"/>
              </a:lnSpc>
              <a:spcBef>
                <a:spcPts val="105"/>
              </a:spcBef>
              <a:buFont typeface="Arial MT"/>
              <a:buChar char="•"/>
              <a:tabLst>
                <a:tab pos="241300" algn="l"/>
                <a:tab pos="241935" algn="l"/>
              </a:tabLst>
            </a:pPr>
            <a:r>
              <a:rPr sz="2150" spc="15" dirty="0">
                <a:latin typeface="Calibri"/>
                <a:cs typeface="Calibri"/>
              </a:rPr>
              <a:t>Plants</a:t>
            </a:r>
            <a:r>
              <a:rPr sz="2150" spc="-5" dirty="0">
                <a:latin typeface="Calibri"/>
                <a:cs typeface="Calibri"/>
              </a:rPr>
              <a:t> </a:t>
            </a:r>
            <a:r>
              <a:rPr sz="2150" spc="10" dirty="0">
                <a:latin typeface="Calibri"/>
                <a:cs typeface="Calibri"/>
              </a:rPr>
              <a:t>grow</a:t>
            </a:r>
            <a:r>
              <a:rPr sz="2150" spc="-35" dirty="0">
                <a:latin typeface="Calibri"/>
                <a:cs typeface="Calibri"/>
              </a:rPr>
              <a:t> </a:t>
            </a:r>
            <a:r>
              <a:rPr sz="2150" spc="-10" dirty="0">
                <a:latin typeface="Calibri"/>
                <a:cs typeface="Calibri"/>
              </a:rPr>
              <a:t>faster</a:t>
            </a:r>
            <a:r>
              <a:rPr sz="2150" spc="90" dirty="0">
                <a:latin typeface="Calibri"/>
                <a:cs typeface="Calibri"/>
              </a:rPr>
              <a:t> </a:t>
            </a:r>
            <a:r>
              <a:rPr sz="2150" spc="10" dirty="0">
                <a:latin typeface="Calibri"/>
                <a:cs typeface="Calibri"/>
              </a:rPr>
              <a:t>which</a:t>
            </a:r>
            <a:r>
              <a:rPr sz="2150" spc="5" dirty="0">
                <a:latin typeface="Calibri"/>
                <a:cs typeface="Calibri"/>
              </a:rPr>
              <a:t> can</a:t>
            </a:r>
            <a:r>
              <a:rPr sz="2150" spc="85" dirty="0">
                <a:latin typeface="Calibri"/>
                <a:cs typeface="Calibri"/>
              </a:rPr>
              <a:t> </a:t>
            </a:r>
            <a:r>
              <a:rPr sz="2150" spc="10" dirty="0">
                <a:latin typeface="Calibri"/>
                <a:cs typeface="Calibri"/>
              </a:rPr>
              <a:t>greatly </a:t>
            </a:r>
            <a:r>
              <a:rPr sz="2150" spc="-470" dirty="0">
                <a:latin typeface="Calibri"/>
                <a:cs typeface="Calibri"/>
              </a:rPr>
              <a:t> </a:t>
            </a:r>
            <a:r>
              <a:rPr sz="2150" spc="-5" dirty="0">
                <a:latin typeface="Calibri"/>
                <a:cs typeface="Calibri"/>
              </a:rPr>
              <a:t>minimize</a:t>
            </a:r>
            <a:r>
              <a:rPr sz="2150" spc="145" dirty="0">
                <a:latin typeface="Calibri"/>
                <a:cs typeface="Calibri"/>
              </a:rPr>
              <a:t> </a:t>
            </a:r>
            <a:r>
              <a:rPr sz="2150" spc="5" dirty="0">
                <a:latin typeface="Calibri"/>
                <a:cs typeface="Calibri"/>
              </a:rPr>
              <a:t>their</a:t>
            </a:r>
            <a:r>
              <a:rPr sz="2150" spc="25" dirty="0">
                <a:latin typeface="Calibri"/>
                <a:cs typeface="Calibri"/>
              </a:rPr>
              <a:t> </a:t>
            </a:r>
            <a:r>
              <a:rPr sz="2150" dirty="0">
                <a:latin typeface="Calibri"/>
                <a:cs typeface="Calibri"/>
              </a:rPr>
              <a:t>harvesting</a:t>
            </a:r>
            <a:r>
              <a:rPr sz="2150" spc="130" dirty="0">
                <a:latin typeface="Calibri"/>
                <a:cs typeface="Calibri"/>
              </a:rPr>
              <a:t> </a:t>
            </a:r>
            <a:r>
              <a:rPr sz="2150" dirty="0">
                <a:latin typeface="Calibri"/>
                <a:cs typeface="Calibri"/>
              </a:rPr>
              <a:t>cycle</a:t>
            </a:r>
          </a:p>
          <a:p>
            <a:pPr marL="241300" indent="-229235">
              <a:lnSpc>
                <a:spcPts val="2235"/>
              </a:lnSpc>
              <a:buFont typeface="Arial MT"/>
              <a:buChar char="•"/>
              <a:tabLst>
                <a:tab pos="241300" algn="l"/>
                <a:tab pos="241935" algn="l"/>
              </a:tabLst>
            </a:pPr>
            <a:r>
              <a:rPr sz="2150" dirty="0">
                <a:latin typeface="Calibri"/>
                <a:cs typeface="Calibri"/>
              </a:rPr>
              <a:t>Soil-borne</a:t>
            </a:r>
            <a:r>
              <a:rPr sz="2150" spc="155" dirty="0">
                <a:latin typeface="Calibri"/>
                <a:cs typeface="Calibri"/>
              </a:rPr>
              <a:t> </a:t>
            </a:r>
            <a:r>
              <a:rPr sz="2150" spc="-5" dirty="0">
                <a:latin typeface="Calibri"/>
                <a:cs typeface="Calibri"/>
              </a:rPr>
              <a:t>pests</a:t>
            </a:r>
            <a:r>
              <a:rPr sz="2150" spc="90" dirty="0">
                <a:latin typeface="Calibri"/>
                <a:cs typeface="Calibri"/>
              </a:rPr>
              <a:t> </a:t>
            </a:r>
            <a:r>
              <a:rPr sz="2150" spc="5" dirty="0">
                <a:latin typeface="Calibri"/>
                <a:cs typeface="Calibri"/>
              </a:rPr>
              <a:t>and</a:t>
            </a:r>
            <a:r>
              <a:rPr sz="2150" spc="95" dirty="0">
                <a:latin typeface="Calibri"/>
                <a:cs typeface="Calibri"/>
              </a:rPr>
              <a:t> </a:t>
            </a:r>
            <a:r>
              <a:rPr sz="2150" spc="-5" dirty="0">
                <a:latin typeface="Calibri"/>
                <a:cs typeface="Calibri"/>
              </a:rPr>
              <a:t>weeds</a:t>
            </a:r>
            <a:r>
              <a:rPr sz="2150" spc="95" dirty="0">
                <a:latin typeface="Calibri"/>
                <a:cs typeface="Calibri"/>
              </a:rPr>
              <a:t> </a:t>
            </a:r>
            <a:r>
              <a:rPr sz="2150" spc="10" dirty="0">
                <a:latin typeface="Calibri"/>
                <a:cs typeface="Calibri"/>
              </a:rPr>
              <a:t>are</a:t>
            </a:r>
            <a:r>
              <a:rPr sz="2150" spc="5" dirty="0">
                <a:latin typeface="Calibri"/>
                <a:cs typeface="Calibri"/>
              </a:rPr>
              <a:t> </a:t>
            </a:r>
            <a:r>
              <a:rPr sz="2150" dirty="0">
                <a:latin typeface="Calibri"/>
                <a:cs typeface="Calibri"/>
              </a:rPr>
              <a:t>no</a:t>
            </a:r>
          </a:p>
          <a:p>
            <a:pPr marL="241300">
              <a:lnSpc>
                <a:spcPts val="2455"/>
              </a:lnSpc>
            </a:pPr>
            <a:r>
              <a:rPr sz="2150" spc="5" dirty="0">
                <a:latin typeface="Calibri"/>
                <a:cs typeface="Calibri"/>
              </a:rPr>
              <a:t>longer</a:t>
            </a:r>
            <a:r>
              <a:rPr sz="2150" spc="80" dirty="0">
                <a:latin typeface="Calibri"/>
                <a:cs typeface="Calibri"/>
              </a:rPr>
              <a:t> </a:t>
            </a:r>
            <a:r>
              <a:rPr sz="2150" spc="10" dirty="0">
                <a:latin typeface="Calibri"/>
                <a:cs typeface="Calibri"/>
              </a:rPr>
              <a:t>a</a:t>
            </a:r>
            <a:r>
              <a:rPr sz="2150" spc="-50" dirty="0">
                <a:latin typeface="Calibri"/>
                <a:cs typeface="Calibri"/>
              </a:rPr>
              <a:t> </a:t>
            </a:r>
            <a:r>
              <a:rPr sz="2150" spc="-5" dirty="0">
                <a:latin typeface="Calibri"/>
                <a:cs typeface="Calibri"/>
              </a:rPr>
              <a:t>problem</a:t>
            </a:r>
            <a:endParaRPr sz="2150" dirty="0">
              <a:latin typeface="Calibri"/>
              <a:cs typeface="Calibri"/>
            </a:endParaRPr>
          </a:p>
        </p:txBody>
      </p:sp>
      <p:sp>
        <p:nvSpPr>
          <p:cNvPr id="8" name="object 8"/>
          <p:cNvSpPr/>
          <p:nvPr/>
        </p:nvSpPr>
        <p:spPr>
          <a:xfrm>
            <a:off x="-304550" y="4381500"/>
            <a:ext cx="1162050" cy="771525"/>
          </a:xfrm>
          <a:custGeom>
            <a:avLst/>
            <a:gdLst/>
            <a:ahLst/>
            <a:cxnLst/>
            <a:rect l="l" t="t" r="r" b="b"/>
            <a:pathLst>
              <a:path w="1162050" h="771525">
                <a:moveTo>
                  <a:pt x="1115580" y="0"/>
                </a:moveTo>
                <a:lnTo>
                  <a:pt x="0" y="0"/>
                </a:lnTo>
                <a:lnTo>
                  <a:pt x="0" y="93446"/>
                </a:lnTo>
                <a:lnTo>
                  <a:pt x="1069111" y="93446"/>
                </a:lnTo>
                <a:lnTo>
                  <a:pt x="1069111" y="771525"/>
                </a:lnTo>
                <a:lnTo>
                  <a:pt x="1162050" y="771525"/>
                </a:lnTo>
                <a:lnTo>
                  <a:pt x="1162050" y="46723"/>
                </a:lnTo>
                <a:lnTo>
                  <a:pt x="1158398" y="28535"/>
                </a:lnTo>
                <a:lnTo>
                  <a:pt x="1148440" y="13684"/>
                </a:lnTo>
                <a:lnTo>
                  <a:pt x="1133669" y="3671"/>
                </a:lnTo>
                <a:lnTo>
                  <a:pt x="1115580" y="0"/>
                </a:lnTo>
                <a:close/>
              </a:path>
            </a:pathLst>
          </a:custGeom>
          <a:solidFill>
            <a:srgbClr val="6FAC46"/>
          </a:solidFill>
        </p:spPr>
        <p:txBody>
          <a:bodyPr wrap="square" lIns="0" tIns="0" rIns="0" bIns="0" rtlCol="0"/>
          <a:lstStyle/>
          <a:p>
            <a:endParaRPr/>
          </a:p>
        </p:txBody>
      </p:sp>
      <p:grpSp>
        <p:nvGrpSpPr>
          <p:cNvPr id="9" name="object 9"/>
          <p:cNvGrpSpPr/>
          <p:nvPr/>
        </p:nvGrpSpPr>
        <p:grpSpPr>
          <a:xfrm>
            <a:off x="2350168" y="4124350"/>
            <a:ext cx="1914525" cy="1028675"/>
            <a:chOff x="2562225" y="4286275"/>
            <a:chExt cx="1714500" cy="857250"/>
          </a:xfrm>
        </p:grpSpPr>
        <p:sp>
          <p:nvSpPr>
            <p:cNvPr id="10" name="object 10"/>
            <p:cNvSpPr/>
            <p:nvPr/>
          </p:nvSpPr>
          <p:spPr>
            <a:xfrm>
              <a:off x="2562225" y="4286275"/>
              <a:ext cx="1333500" cy="857250"/>
            </a:xfrm>
            <a:custGeom>
              <a:avLst/>
              <a:gdLst/>
              <a:ahLst/>
              <a:cxnLst/>
              <a:rect l="l" t="t" r="r" b="b"/>
              <a:pathLst>
                <a:path w="1333500" h="857250">
                  <a:moveTo>
                    <a:pt x="157987" y="573709"/>
                  </a:moveTo>
                  <a:lnTo>
                    <a:pt x="120751" y="585471"/>
                  </a:lnTo>
                  <a:lnTo>
                    <a:pt x="93573" y="628661"/>
                  </a:lnTo>
                  <a:lnTo>
                    <a:pt x="60184" y="695348"/>
                  </a:lnTo>
                  <a:lnTo>
                    <a:pt x="0" y="857224"/>
                  </a:lnTo>
                  <a:lnTo>
                    <a:pt x="101092" y="857224"/>
                  </a:lnTo>
                  <a:lnTo>
                    <a:pt x="133095" y="766706"/>
                  </a:lnTo>
                  <a:lnTo>
                    <a:pt x="147004" y="735366"/>
                  </a:lnTo>
                  <a:lnTo>
                    <a:pt x="161877" y="704466"/>
                  </a:lnTo>
                  <a:lnTo>
                    <a:pt x="177726" y="674030"/>
                  </a:lnTo>
                  <a:lnTo>
                    <a:pt x="194563" y="644080"/>
                  </a:lnTo>
                  <a:lnTo>
                    <a:pt x="200142" y="625963"/>
                  </a:lnTo>
                  <a:lnTo>
                    <a:pt x="175513" y="579259"/>
                  </a:lnTo>
                  <a:lnTo>
                    <a:pt x="163956" y="574395"/>
                  </a:lnTo>
                  <a:lnTo>
                    <a:pt x="157987" y="573709"/>
                  </a:lnTo>
                  <a:close/>
                </a:path>
                <a:path w="1333500" h="857250">
                  <a:moveTo>
                    <a:pt x="630936" y="121259"/>
                  </a:moveTo>
                  <a:lnTo>
                    <a:pt x="568493" y="149477"/>
                  </a:lnTo>
                  <a:lnTo>
                    <a:pt x="525478" y="174455"/>
                  </a:lnTo>
                  <a:lnTo>
                    <a:pt x="483536" y="201174"/>
                  </a:lnTo>
                  <a:lnTo>
                    <a:pt x="442726" y="229599"/>
                  </a:lnTo>
                  <a:lnTo>
                    <a:pt x="403109" y="259695"/>
                  </a:lnTo>
                  <a:lnTo>
                    <a:pt x="364744" y="291426"/>
                  </a:lnTo>
                  <a:lnTo>
                    <a:pt x="348297" y="324010"/>
                  </a:lnTo>
                  <a:lnTo>
                    <a:pt x="350420" y="342174"/>
                  </a:lnTo>
                  <a:lnTo>
                    <a:pt x="376062" y="370974"/>
                  </a:lnTo>
                  <a:lnTo>
                    <a:pt x="395986" y="375297"/>
                  </a:lnTo>
                  <a:lnTo>
                    <a:pt x="396239" y="375297"/>
                  </a:lnTo>
                  <a:lnTo>
                    <a:pt x="470003" y="329047"/>
                  </a:lnTo>
                  <a:lnTo>
                    <a:pt x="514152" y="296290"/>
                  </a:lnTo>
                  <a:lnTo>
                    <a:pt x="559850" y="265767"/>
                  </a:lnTo>
                  <a:lnTo>
                    <a:pt x="607017" y="237533"/>
                  </a:lnTo>
                  <a:lnTo>
                    <a:pt x="655574" y="211645"/>
                  </a:lnTo>
                  <a:lnTo>
                    <a:pt x="670532" y="199923"/>
                  </a:lnTo>
                  <a:lnTo>
                    <a:pt x="679513" y="183945"/>
                  </a:lnTo>
                  <a:lnTo>
                    <a:pt x="681827" y="165773"/>
                  </a:lnTo>
                  <a:lnTo>
                    <a:pt x="676782" y="147472"/>
                  </a:lnTo>
                  <a:lnTo>
                    <a:pt x="668476" y="135745"/>
                  </a:lnTo>
                  <a:lnTo>
                    <a:pt x="657478" y="127274"/>
                  </a:lnTo>
                  <a:lnTo>
                    <a:pt x="644671" y="122349"/>
                  </a:lnTo>
                  <a:lnTo>
                    <a:pt x="630936" y="121259"/>
                  </a:lnTo>
                  <a:close/>
                </a:path>
                <a:path w="1333500" h="857250">
                  <a:moveTo>
                    <a:pt x="1140587" y="0"/>
                  </a:moveTo>
                  <a:lnTo>
                    <a:pt x="1066069" y="2749"/>
                  </a:lnTo>
                  <a:lnTo>
                    <a:pt x="991742" y="10109"/>
                  </a:lnTo>
                  <a:lnTo>
                    <a:pt x="951630" y="44384"/>
                  </a:lnTo>
                  <a:lnTo>
                    <a:pt x="950213" y="63271"/>
                  </a:lnTo>
                  <a:lnTo>
                    <a:pt x="955496" y="79981"/>
                  </a:lnTo>
                  <a:lnTo>
                    <a:pt x="966088" y="93289"/>
                  </a:lnTo>
                  <a:lnTo>
                    <a:pt x="980682" y="102056"/>
                  </a:lnTo>
                  <a:lnTo>
                    <a:pt x="997965" y="105143"/>
                  </a:lnTo>
                  <a:lnTo>
                    <a:pt x="999998" y="105168"/>
                  </a:lnTo>
                  <a:lnTo>
                    <a:pt x="1002157" y="105041"/>
                  </a:lnTo>
                  <a:lnTo>
                    <a:pt x="1004188" y="104787"/>
                  </a:lnTo>
                  <a:lnTo>
                    <a:pt x="1058930" y="99027"/>
                  </a:lnTo>
                  <a:lnTo>
                    <a:pt x="1113817" y="95980"/>
                  </a:lnTo>
                  <a:lnTo>
                    <a:pt x="1311421" y="95649"/>
                  </a:lnTo>
                  <a:lnTo>
                    <a:pt x="1313973" y="94448"/>
                  </a:lnTo>
                  <a:lnTo>
                    <a:pt x="1326423" y="81000"/>
                  </a:lnTo>
                  <a:lnTo>
                    <a:pt x="1332991" y="63195"/>
                  </a:lnTo>
                  <a:lnTo>
                    <a:pt x="1332063" y="44246"/>
                  </a:lnTo>
                  <a:lnTo>
                    <a:pt x="1292987" y="8712"/>
                  </a:lnTo>
                  <a:lnTo>
                    <a:pt x="1289558" y="8318"/>
                  </a:lnTo>
                  <a:lnTo>
                    <a:pt x="1252440" y="4505"/>
                  </a:lnTo>
                  <a:lnTo>
                    <a:pt x="1215215" y="1849"/>
                  </a:lnTo>
                  <a:lnTo>
                    <a:pt x="1177919" y="347"/>
                  </a:lnTo>
                  <a:lnTo>
                    <a:pt x="1140587" y="0"/>
                  </a:lnTo>
                  <a:close/>
                </a:path>
                <a:path w="1333500" h="857250">
                  <a:moveTo>
                    <a:pt x="1311421" y="95649"/>
                  </a:moveTo>
                  <a:lnTo>
                    <a:pt x="1168753" y="95649"/>
                  </a:lnTo>
                  <a:lnTo>
                    <a:pt x="1223640" y="98034"/>
                  </a:lnTo>
                  <a:lnTo>
                    <a:pt x="1278382" y="103136"/>
                  </a:lnTo>
                  <a:lnTo>
                    <a:pt x="1297380" y="102255"/>
                  </a:lnTo>
                  <a:lnTo>
                    <a:pt x="1311421" y="95649"/>
                  </a:lnTo>
                  <a:close/>
                </a:path>
              </a:pathLst>
            </a:custGeom>
            <a:solidFill>
              <a:srgbClr val="FFC000"/>
            </a:solidFill>
          </p:spPr>
          <p:txBody>
            <a:bodyPr wrap="square" lIns="0" tIns="0" rIns="0" bIns="0" rtlCol="0"/>
            <a:lstStyle/>
            <a:p>
              <a:endParaRPr/>
            </a:p>
          </p:txBody>
        </p:sp>
        <p:sp>
          <p:nvSpPr>
            <p:cNvPr id="11" name="object 11"/>
            <p:cNvSpPr/>
            <p:nvPr/>
          </p:nvSpPr>
          <p:spPr>
            <a:xfrm>
              <a:off x="3095625" y="4695825"/>
              <a:ext cx="1181100" cy="447675"/>
            </a:xfrm>
            <a:custGeom>
              <a:avLst/>
              <a:gdLst/>
              <a:ahLst/>
              <a:cxnLst/>
              <a:rect l="l" t="t" r="r" b="b"/>
              <a:pathLst>
                <a:path w="1181100" h="447675">
                  <a:moveTo>
                    <a:pt x="590550" y="0"/>
                  </a:moveTo>
                  <a:lnTo>
                    <a:pt x="540533" y="1948"/>
                  </a:lnTo>
                  <a:lnTo>
                    <a:pt x="491628" y="7691"/>
                  </a:lnTo>
                  <a:lnTo>
                    <a:pt x="443993" y="17080"/>
                  </a:lnTo>
                  <a:lnTo>
                    <a:pt x="397784" y="29961"/>
                  </a:lnTo>
                  <a:lnTo>
                    <a:pt x="353158" y="46184"/>
                  </a:lnTo>
                  <a:lnTo>
                    <a:pt x="310274" y="65597"/>
                  </a:lnTo>
                  <a:lnTo>
                    <a:pt x="269287" y="88050"/>
                  </a:lnTo>
                  <a:lnTo>
                    <a:pt x="230355" y="113391"/>
                  </a:lnTo>
                  <a:lnTo>
                    <a:pt x="193636" y="141469"/>
                  </a:lnTo>
                  <a:lnTo>
                    <a:pt x="159286" y="172133"/>
                  </a:lnTo>
                  <a:lnTo>
                    <a:pt x="127462" y="205231"/>
                  </a:lnTo>
                  <a:lnTo>
                    <a:pt x="98322" y="240612"/>
                  </a:lnTo>
                  <a:lnTo>
                    <a:pt x="72022" y="278125"/>
                  </a:lnTo>
                  <a:lnTo>
                    <a:pt x="48721" y="317618"/>
                  </a:lnTo>
                  <a:lnTo>
                    <a:pt x="28575" y="358941"/>
                  </a:lnTo>
                  <a:lnTo>
                    <a:pt x="0" y="447675"/>
                  </a:lnTo>
                  <a:lnTo>
                    <a:pt x="1181100" y="447675"/>
                  </a:lnTo>
                  <a:lnTo>
                    <a:pt x="1152525" y="358941"/>
                  </a:lnTo>
                  <a:lnTo>
                    <a:pt x="1132378" y="317618"/>
                  </a:lnTo>
                  <a:lnTo>
                    <a:pt x="1109077" y="278125"/>
                  </a:lnTo>
                  <a:lnTo>
                    <a:pt x="1082777" y="240612"/>
                  </a:lnTo>
                  <a:lnTo>
                    <a:pt x="1053637" y="205231"/>
                  </a:lnTo>
                  <a:lnTo>
                    <a:pt x="1021813" y="172133"/>
                  </a:lnTo>
                  <a:lnTo>
                    <a:pt x="987463" y="141469"/>
                  </a:lnTo>
                  <a:lnTo>
                    <a:pt x="950744" y="113391"/>
                  </a:lnTo>
                  <a:lnTo>
                    <a:pt x="911812" y="88050"/>
                  </a:lnTo>
                  <a:lnTo>
                    <a:pt x="870825" y="65597"/>
                  </a:lnTo>
                  <a:lnTo>
                    <a:pt x="827941" y="46184"/>
                  </a:lnTo>
                  <a:lnTo>
                    <a:pt x="783315" y="29961"/>
                  </a:lnTo>
                  <a:lnTo>
                    <a:pt x="737106" y="17080"/>
                  </a:lnTo>
                  <a:lnTo>
                    <a:pt x="689471" y="7691"/>
                  </a:lnTo>
                  <a:lnTo>
                    <a:pt x="640566" y="1948"/>
                  </a:lnTo>
                  <a:lnTo>
                    <a:pt x="590550" y="0"/>
                  </a:lnTo>
                  <a:close/>
                </a:path>
              </a:pathLst>
            </a:custGeom>
            <a:solidFill>
              <a:srgbClr val="EC7C30"/>
            </a:solidFill>
          </p:spPr>
          <p:txBody>
            <a:bodyPr wrap="square" lIns="0" tIns="0" rIns="0" bIns="0" rtlCol="0"/>
            <a:lstStyle/>
            <a:p>
              <a:endParaRPr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TotalTime>
  <Words>826</Words>
  <Application>Microsoft Office PowerPoint</Application>
  <PresentationFormat>On-screen Show (16:9)</PresentationFormat>
  <Paragraphs>94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MT</vt:lpstr>
      <vt:lpstr>Calibri</vt:lpstr>
      <vt:lpstr>Calibri Light</vt:lpstr>
      <vt:lpstr>Office Theme</vt:lpstr>
      <vt:lpstr>Hydroponic  System</vt:lpstr>
      <vt:lpstr>8 billion. To feed 8 billion people we used</vt:lpstr>
      <vt:lpstr>Hydroponic System</vt:lpstr>
      <vt:lpstr>PowerPoint Presentation</vt:lpstr>
      <vt:lpstr>PowerPoint Presentation</vt:lpstr>
      <vt:lpstr>Control System</vt:lpstr>
      <vt:lpstr>PowerPoint Presentation</vt:lpstr>
      <vt:lpstr>PowerPoint Presentation</vt:lpstr>
      <vt:lpstr>PowerPoint Presentation</vt:lpstr>
      <vt:lpstr>Our Solution is providing solution to the following problems</vt:lpstr>
      <vt:lpstr>Control  System for</vt:lpstr>
      <vt:lpstr>Input System</vt:lpstr>
      <vt:lpstr>PowerPoint Presentation</vt:lpstr>
      <vt:lpstr>Function these are some functions  which will be performed  according to input and also  some functions which will  activate with time and we  wrote conditional statements  for every required action and  for automation also</vt:lpstr>
      <vt:lpstr>live measurements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Hydroponic  System</dc:title>
  <dc:creator>Sajal Satsangi</dc:creator>
  <cp:lastModifiedBy>Sajal Satsangi</cp:lastModifiedBy>
  <cp:revision>11</cp:revision>
  <dcterms:created xsi:type="dcterms:W3CDTF">2023-04-08T10:28:36Z</dcterms:created>
  <dcterms:modified xsi:type="dcterms:W3CDTF">2023-04-09T06:24:23Z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2023-04-02T00:00:00Z</vt:filetime>
  </property>
  <property fmtid="{D5CDD505-2E9C-101B-9397-08002B2CF9AE}" pid="3" name="LastSaved">
    <vt:filetime>2023-04-08T00:00:00Z</vt:filetime>
  </property>
</Properties>
</file>