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E367-C698-EF4D-9A66-AE47CA41DD57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AA8E-660D-3C41-AD16-CF4A3EA6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8E366-6F7E-254F-8517-9D78F4C6DAC4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8AE1-FA72-B840-8C8E-D06497C1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3/14/11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onte.lunacek@colorado.edu" TargetMode="External"/><Relationship Id="rId3" Type="http://schemas.openxmlformats.org/officeDocument/2006/relationships/hyperlink" Target="mailto:thomas.hauser@colorado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dirty="0" err="1" smtClean="0"/>
              <a:t>Matlab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Monte </a:t>
            </a:r>
            <a:r>
              <a:rPr lang="en-US" dirty="0" err="1" smtClean="0"/>
              <a:t>Lunacek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monte.lunacek@colorado.edu</a:t>
            </a:r>
            <a:endParaRPr lang="en-US" dirty="0" smtClean="0"/>
          </a:p>
          <a:p>
            <a:r>
              <a:rPr lang="en-US" dirty="0" smtClean="0"/>
              <a:t>Thomas Hauser </a:t>
            </a:r>
            <a:r>
              <a:rPr lang="en-US" dirty="0" smtClean="0">
                <a:hlinkClick r:id="rId3"/>
              </a:rPr>
              <a:t>thomas.hauser@colorado.edu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Flexible, </a:t>
            </a:r>
            <a:r>
              <a:rPr lang="en-US" dirty="0" smtClean="0"/>
              <a:t>powerful programming </a:t>
            </a:r>
            <a:r>
              <a:rPr lang="en-US" dirty="0"/>
              <a:t>language</a:t>
            </a:r>
          </a:p>
          <a:p>
            <a:r>
              <a:rPr lang="en-US" dirty="0" smtClean="0"/>
              <a:t>Easy</a:t>
            </a:r>
            <a:r>
              <a:rPr lang="en-US" dirty="0"/>
              <a:t>, clean </a:t>
            </a:r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Very readable code</a:t>
            </a:r>
          </a:p>
          <a:p>
            <a:r>
              <a:rPr lang="en-US" dirty="0" smtClean="0"/>
              <a:t>Balanced high level programming with low-level optimization</a:t>
            </a:r>
          </a:p>
          <a:p>
            <a:pPr lvl="1"/>
            <a:r>
              <a:rPr lang="en-US" dirty="0" smtClean="0"/>
              <a:t>Pyrex</a:t>
            </a:r>
          </a:p>
          <a:p>
            <a:pPr lvl="1"/>
            <a:r>
              <a:rPr lang="en-US" dirty="0" smtClean="0"/>
              <a:t>F2py</a:t>
            </a:r>
            <a:endParaRPr lang="en-US" dirty="0"/>
          </a:p>
          <a:p>
            <a:r>
              <a:rPr lang="en-US" dirty="0"/>
              <a:t>Large community of support</a:t>
            </a:r>
          </a:p>
          <a:p>
            <a:r>
              <a:rPr lang="en-US" dirty="0" smtClean="0"/>
              <a:t>Free </a:t>
            </a:r>
            <a:r>
              <a:rPr lang="en-US" dirty="0"/>
              <a:t>as in “free beer”</a:t>
            </a:r>
          </a:p>
          <a:p>
            <a:r>
              <a:rPr lang="en-US" dirty="0"/>
              <a:t>Free as in “free speech”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</a:p>
          <a:p>
            <a:r>
              <a:rPr lang="en-US" dirty="0" smtClean="0"/>
              <a:t>Large number of libraries</a:t>
            </a:r>
          </a:p>
          <a:p>
            <a:r>
              <a:rPr lang="en-US" smtClean="0"/>
              <a:t>Testing framework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Minium</a:t>
            </a:r>
            <a:r>
              <a:rPr lang="en-US" dirty="0" smtClean="0"/>
              <a:t> Packages for Computational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– the base language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– arrays, fast operations on arrays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r>
              <a:rPr lang="en-US" dirty="0" smtClean="0"/>
              <a:t> – higher level computational routines 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– plotting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– notebooks and flexible python shell</a:t>
            </a:r>
          </a:p>
          <a:p>
            <a:r>
              <a:rPr lang="en-US" dirty="0"/>
              <a:t>p</a:t>
            </a:r>
            <a:r>
              <a:rPr lang="en-US" dirty="0" smtClean="0"/>
              <a:t>andas –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3/14/11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rc-template.potx</Template>
  <TotalTime>1421</TotalTime>
  <Words>121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rc-template</vt:lpstr>
      <vt:lpstr>Python for Matlab Users</vt:lpstr>
      <vt:lpstr>Python</vt:lpstr>
      <vt:lpstr>Python</vt:lpstr>
      <vt:lpstr>Minium Packages for Computational Work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Hauser</dc:creator>
  <cp:lastModifiedBy>Thomas Hauser</cp:lastModifiedBy>
  <cp:revision>44</cp:revision>
  <dcterms:created xsi:type="dcterms:W3CDTF">2010-10-20T17:30:19Z</dcterms:created>
  <dcterms:modified xsi:type="dcterms:W3CDTF">2013-03-25T02:59:27Z</dcterms:modified>
</cp:coreProperties>
</file>