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1" r:id="rId6"/>
    <p:sldId id="265" r:id="rId7"/>
    <p:sldId id="267" r:id="rId8"/>
    <p:sldId id="276" r:id="rId9"/>
    <p:sldId id="277" r:id="rId10"/>
    <p:sldId id="273" r:id="rId11"/>
    <p:sldId id="278" r:id="rId12"/>
    <p:sldId id="271" r:id="rId13"/>
    <p:sldId id="274" r:id="rId14"/>
    <p:sldId id="279" r:id="rId15"/>
    <p:sldId id="262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56B5-6E48-5649-86FB-E2D3DBC6B802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6D3E5-4781-3B40-ABF6-414D3699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CFBE-B0E1-0A4A-83B5-6550B7678B37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F3B75-5273-7B41-AD29-8C6C6FD9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6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Git.or.cz%5Ccourse%5Csvn.html" TargetMode="External"/><Relationship Id="rId4" Type="http://schemas.openxmlformats.org/officeDocument/2006/relationships/hyperlink" Target="mailto:Shelley.Knuth@colorado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y.github.io/levels/1/challenges/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04441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Introduction to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4188"/>
            <a:ext cx="6400800" cy="24480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Shelley Knuth</a:t>
            </a:r>
          </a:p>
          <a:p>
            <a:r>
              <a:rPr lang="en-US" sz="2800" dirty="0" smtClean="0"/>
              <a:t>Research Computing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Let’s Work on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9910"/>
            <a:ext cx="8031786" cy="395805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Git_tutorial_doc.txt</a:t>
            </a: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8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great things about version control systems is that you can push/pull changes to/from remote locations</a:t>
            </a:r>
          </a:p>
          <a:p>
            <a:r>
              <a:rPr lang="en-US" dirty="0" smtClean="0"/>
              <a:t>This allows many things:</a:t>
            </a:r>
          </a:p>
          <a:p>
            <a:pPr lvl="1"/>
            <a:r>
              <a:rPr lang="en-US" dirty="0" smtClean="0"/>
              <a:t>Making public something really great you’ve done!</a:t>
            </a:r>
          </a:p>
          <a:p>
            <a:pPr lvl="1"/>
            <a:r>
              <a:rPr lang="en-US" dirty="0" smtClean="0"/>
              <a:t>Grabbing something really great that’s been done!</a:t>
            </a:r>
          </a:p>
          <a:p>
            <a:pPr lvl="1"/>
            <a:r>
              <a:rPr lang="en-US" dirty="0"/>
              <a:t>Group collaboration on a specific </a:t>
            </a:r>
            <a:r>
              <a:rPr lang="en-US" dirty="0" smtClean="0"/>
              <a:t>project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Getting Another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026"/>
            <a:ext cx="8031786" cy="4429934"/>
          </a:xfrm>
        </p:spPr>
        <p:txBody>
          <a:bodyPr>
            <a:normAutofit/>
          </a:bodyPr>
          <a:lstStyle/>
          <a:p>
            <a:r>
              <a:rPr lang="en-US" dirty="0" smtClean="0"/>
              <a:t>Get a repository from either copying one that exists or importing an existing project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You import the existing project based on what we’ve already done</a:t>
            </a:r>
          </a:p>
          <a:p>
            <a:r>
              <a:rPr lang="en-US" dirty="0" smtClean="0"/>
              <a:t>To copy an existing </a:t>
            </a:r>
            <a:r>
              <a:rPr lang="en-US" dirty="0" err="1" smtClean="0"/>
              <a:t>git</a:t>
            </a:r>
            <a:r>
              <a:rPr lang="en-US" dirty="0" smtClean="0"/>
              <a:t> repository, type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clone https</a:t>
            </a:r>
            <a:r>
              <a:rPr lang="en-US" sz="2000" b="1" dirty="0"/>
              <a:t>://</a:t>
            </a:r>
            <a:r>
              <a:rPr lang="en-US" sz="2000" b="1" dirty="0" err="1"/>
              <a:t>github.com</a:t>
            </a:r>
            <a:r>
              <a:rPr lang="en-US" sz="2000" b="1" dirty="0"/>
              <a:t>/</a:t>
            </a:r>
            <a:r>
              <a:rPr lang="en-US" sz="2000" b="1" dirty="0" err="1"/>
              <a:t>mlunacek</a:t>
            </a:r>
            <a:r>
              <a:rPr lang="en-US" sz="2000" b="1" dirty="0"/>
              <a:t>/meetup_d3_2014.git</a:t>
            </a:r>
            <a:endParaRPr lang="en-US" sz="2000" b="1" dirty="0" smtClean="0"/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 smtClean="0"/>
              <a:t>Receive a copy of all the data the server has</a:t>
            </a:r>
          </a:p>
          <a:p>
            <a:r>
              <a:rPr lang="en-US" dirty="0" smtClean="0"/>
              <a:t>Not a checkout of the latest version of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Remote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3775"/>
            <a:ext cx="8031786" cy="4554185"/>
          </a:xfrm>
        </p:spPr>
        <p:txBody>
          <a:bodyPr>
            <a:normAutofit/>
          </a:bodyPr>
          <a:lstStyle/>
          <a:p>
            <a:r>
              <a:rPr lang="en-US" dirty="0" smtClean="0"/>
              <a:t>You never write directly to a remote repository</a:t>
            </a:r>
          </a:p>
          <a:p>
            <a:r>
              <a:rPr lang="en-US" dirty="0" smtClean="0"/>
              <a:t>You need to create a corresponding local branch which tracks the remote branch</a:t>
            </a:r>
          </a:p>
          <a:p>
            <a:r>
              <a:rPr lang="en-US" dirty="0" smtClean="0"/>
              <a:t>You can push or pull changes to or from the remote branch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pull</a:t>
            </a:r>
            <a:endParaRPr lang="en-US" sz="2000" b="1" dirty="0"/>
          </a:p>
          <a:p>
            <a:pPr marL="0" indent="0" algn="ctr"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push</a:t>
            </a:r>
          </a:p>
          <a:p>
            <a:pPr marL="0" indent="0" algn="ctr">
              <a:buNone/>
            </a:pPr>
            <a:endParaRPr lang="en-US" sz="2000" b="1" dirty="0"/>
          </a:p>
          <a:p>
            <a:r>
              <a:rPr lang="en-US" dirty="0" smtClean="0"/>
              <a:t>Usually you have a public repository where everyone pulls changes from</a:t>
            </a:r>
          </a:p>
          <a:p>
            <a:r>
              <a:rPr lang="en-US" dirty="0" smtClean="0"/>
              <a:t>You push your changes there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 you and your collaborations at a single or multiple institution need to collaborate on a project</a:t>
            </a:r>
          </a:p>
          <a:p>
            <a:pPr lvl="1"/>
            <a:r>
              <a:rPr lang="en-US" dirty="0" smtClean="0"/>
              <a:t>Changing model code, for example</a:t>
            </a:r>
          </a:p>
          <a:p>
            <a:r>
              <a:rPr lang="en-US" dirty="0" smtClean="0"/>
              <a:t>You can push and pull to a remote repository</a:t>
            </a:r>
          </a:p>
          <a:p>
            <a:r>
              <a:rPr lang="en-US" dirty="0" smtClean="0"/>
              <a:t>Have to make sure you aren’t writing over the top of each other</a:t>
            </a:r>
          </a:p>
          <a:p>
            <a:endParaRPr lang="en-US" dirty="0"/>
          </a:p>
          <a:p>
            <a:r>
              <a:rPr lang="en-US" dirty="0" smtClean="0"/>
              <a:t>For more information:</a:t>
            </a:r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/book/en/</a:t>
            </a:r>
            <a:r>
              <a:rPr lang="en-US" dirty="0" err="1"/>
              <a:t>Git</a:t>
            </a:r>
            <a:r>
              <a:rPr lang="en-US" dirty="0"/>
              <a:t>-Basics-Working-with-Remotes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1800"/>
            <a:ext cx="8229600" cy="40143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hlinkClick r:id="rId2"/>
              </a:rPr>
              <a:t>git-scm.com </a:t>
            </a:r>
            <a:r>
              <a:rPr lang="en-US" sz="2800" dirty="0" smtClean="0"/>
              <a:t>(Lots of great information in this talk was found here!)</a:t>
            </a:r>
            <a:endParaRPr lang="en-US" sz="2800" dirty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try.github.io/levels/1/challenges/1</a:t>
            </a:r>
            <a:r>
              <a:rPr lang="en-US" sz="2800" dirty="0" smtClean="0"/>
              <a:t> (Learn </a:t>
            </a:r>
            <a:r>
              <a:rPr lang="en-US" sz="2800" dirty="0" err="1" smtClean="0"/>
              <a:t>git</a:t>
            </a:r>
            <a:r>
              <a:rPr lang="en-US" sz="2800" dirty="0" smtClean="0"/>
              <a:t> in 15 minutes!)</a:t>
            </a:r>
          </a:p>
          <a:p>
            <a:r>
              <a:rPr lang="en-US" sz="2800" dirty="0" smtClean="0">
                <a:hlinkClick r:id="rId3" action="ppaction://hlinkfile"/>
              </a:rPr>
              <a:t>Git.or.cz/course/</a:t>
            </a:r>
            <a:r>
              <a:rPr lang="en-US" sz="2800" dirty="0" err="1" smtClean="0">
                <a:hlinkClick r:id="rId3" action="ppaction://hlinkfile"/>
              </a:rPr>
              <a:t>svn.html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hlinkClick r:id="rId4"/>
            </a:endParaRPr>
          </a:p>
          <a:p>
            <a:pPr marL="0" indent="0">
              <a:buNone/>
            </a:pPr>
            <a:endParaRPr lang="en-US" sz="2800" dirty="0">
              <a:hlinkClick r:id="rId4"/>
            </a:endParaRPr>
          </a:p>
          <a:p>
            <a:endParaRPr lang="en-US" sz="2800" dirty="0" smtClean="0">
              <a:hlinkClick r:id="rId4"/>
            </a:endParaRPr>
          </a:p>
          <a:p>
            <a:r>
              <a:rPr lang="en-US" sz="2800" dirty="0" smtClean="0">
                <a:hlinkClick r:id="rId4"/>
              </a:rPr>
              <a:t>Shelley.Knuth@colorado.edu</a:t>
            </a:r>
            <a:endParaRPr lang="en-US" sz="2800" dirty="0" smtClean="0"/>
          </a:p>
          <a:p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84757"/>
              </p:ext>
            </p:extLst>
          </p:nvPr>
        </p:nvGraphicFramePr>
        <p:xfrm>
          <a:off x="457200" y="2460625"/>
          <a:ext cx="8031165" cy="372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055"/>
                <a:gridCol w="2677055"/>
                <a:gridCol w="2677055"/>
              </a:tblGrid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Tracking someone</a:t>
                      </a:r>
                      <a:r>
                        <a:rPr lang="en-US" b="1" baseline="0" dirty="0" smtClean="0"/>
                        <a:t> else’s project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 </a:t>
                      </a:r>
                      <a:r>
                        <a:rPr lang="en-US" i="1" dirty="0" err="1" smtClean="0"/>
                        <a:t>url</a:t>
                      </a:r>
                      <a:endParaRPr lang="en-US" i="1" dirty="0" smtClean="0"/>
                    </a:p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checkout </a:t>
                      </a:r>
                      <a:r>
                        <a:rPr lang="en-US" i="1" dirty="0" err="1" smtClean="0"/>
                        <a:t>url</a:t>
                      </a:r>
                      <a:endParaRPr lang="en-US" i="1" dirty="0" smtClean="0"/>
                    </a:p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Committing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svn</a:t>
                      </a:r>
                      <a:r>
                        <a:rPr lang="en-US" i="0" baseline="0" dirty="0" smtClean="0"/>
                        <a:t> commit</a:t>
                      </a:r>
                      <a:endParaRPr lang="en-US" i="0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 status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 changes in files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diff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Restore a file from the last version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</a:t>
                      </a:r>
                      <a:r>
                        <a:rPr lang="en-US" i="1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revert </a:t>
                      </a:r>
                      <a:r>
                        <a:rPr lang="en-US" i="1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1800"/>
            <a:ext cx="8191532" cy="4014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two files on your local computer</a:t>
            </a:r>
          </a:p>
          <a:p>
            <a:r>
              <a:rPr lang="en-US" sz="2800" dirty="0" smtClean="0"/>
              <a:t>Make changes to the files </a:t>
            </a:r>
          </a:p>
          <a:p>
            <a:r>
              <a:rPr lang="en-US" sz="2800" dirty="0" smtClean="0"/>
              <a:t>Stage those changes</a:t>
            </a:r>
          </a:p>
          <a:p>
            <a:r>
              <a:rPr lang="en-US" sz="2800" dirty="0" smtClean="0"/>
              <a:t>Commit those changes</a:t>
            </a:r>
          </a:p>
          <a:p>
            <a:r>
              <a:rPr lang="en-US" sz="2800" dirty="0" smtClean="0"/>
              <a:t>Push them up to a remote repository</a:t>
            </a:r>
          </a:p>
          <a:p>
            <a:r>
              <a:rPr lang="en-US" sz="2800" dirty="0" smtClean="0"/>
              <a:t>Pull down the files from our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site</a:t>
            </a:r>
            <a:endParaRPr lang="en-US" sz="28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660"/>
            <a:ext cx="8229600" cy="45385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version control?</a:t>
            </a:r>
          </a:p>
          <a:p>
            <a:r>
              <a:rPr lang="en-US" sz="2800" dirty="0" smtClean="0"/>
              <a:t>What is </a:t>
            </a:r>
            <a:r>
              <a:rPr lang="en-US" sz="2800" dirty="0" err="1" smtClean="0"/>
              <a:t>git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Let’s manage some code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Differences between </a:t>
            </a:r>
            <a:r>
              <a:rPr lang="en-US" sz="2800" dirty="0" err="1" smtClean="0"/>
              <a:t>git</a:t>
            </a:r>
            <a:r>
              <a:rPr lang="en-US" sz="2800" dirty="0" smtClean="0"/>
              <a:t> and other version control systems?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474"/>
            <a:ext cx="8229600" cy="4405689"/>
          </a:xfrm>
        </p:spPr>
        <p:txBody>
          <a:bodyPr/>
          <a:lstStyle/>
          <a:p>
            <a:r>
              <a:rPr lang="en-US" sz="2800" dirty="0" smtClean="0"/>
              <a:t>Version control records changes to a file or to code </a:t>
            </a:r>
          </a:p>
          <a:p>
            <a:r>
              <a:rPr lang="en-US" sz="2800" dirty="0" smtClean="0"/>
              <a:t>Keeps track of:</a:t>
            </a:r>
          </a:p>
          <a:p>
            <a:pPr lvl="1"/>
            <a:r>
              <a:rPr lang="en-US" sz="2400" dirty="0" smtClean="0"/>
              <a:t>What changes are made</a:t>
            </a:r>
          </a:p>
          <a:p>
            <a:pPr lvl="1"/>
            <a:r>
              <a:rPr lang="en-US" sz="2400" dirty="0" smtClean="0"/>
              <a:t>Who makes them</a:t>
            </a:r>
          </a:p>
          <a:p>
            <a:r>
              <a:rPr lang="en-US" sz="2800" dirty="0" smtClean="0"/>
              <a:t>By keeping track of changes, you can recall previous versions later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552"/>
            <a:ext cx="8229600" cy="4317611"/>
          </a:xfrm>
        </p:spPr>
        <p:txBody>
          <a:bodyPr/>
          <a:lstStyle/>
          <a:p>
            <a:r>
              <a:rPr lang="en-US" sz="2800" dirty="0" smtClean="0"/>
              <a:t>Probably already using version control</a:t>
            </a:r>
          </a:p>
          <a:p>
            <a:r>
              <a:rPr lang="en-US" sz="3000" dirty="0" smtClean="0"/>
              <a:t>Rename files</a:t>
            </a:r>
          </a:p>
          <a:p>
            <a:r>
              <a:rPr lang="en-US" sz="3000" dirty="0" smtClean="0"/>
              <a:t>Copy into </a:t>
            </a:r>
          </a:p>
          <a:p>
            <a:pPr marL="160020" indent="0">
              <a:buNone/>
            </a:pPr>
            <a:r>
              <a:rPr lang="en-US" sz="3000" dirty="0" smtClean="0"/>
              <a:t>another directory</a:t>
            </a:r>
          </a:p>
          <a:p>
            <a:r>
              <a:rPr lang="en-US" sz="3000" dirty="0" smtClean="0"/>
              <a:t>Easy to overwrite</a:t>
            </a:r>
          </a:p>
          <a:p>
            <a:r>
              <a:rPr lang="en-US" sz="3000" dirty="0" smtClean="0"/>
              <a:t>Which version is</a:t>
            </a:r>
          </a:p>
          <a:p>
            <a:pPr marL="160020" indent="0">
              <a:buNone/>
            </a:pPr>
            <a:r>
              <a:rPr lang="en-US" sz="3000" dirty="0" smtClean="0"/>
              <a:t>newest?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67" y="2749673"/>
            <a:ext cx="5011480" cy="410832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8878"/>
            <a:ext cx="8229600" cy="46547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Revert files back to a previous state</a:t>
            </a:r>
          </a:p>
          <a:p>
            <a:r>
              <a:rPr lang="en-US" sz="2800" dirty="0"/>
              <a:t>Easy </a:t>
            </a:r>
            <a:r>
              <a:rPr lang="en-US" sz="2800" dirty="0" smtClean="0"/>
              <a:t>recovery</a:t>
            </a:r>
          </a:p>
          <a:p>
            <a:r>
              <a:rPr lang="en-US" sz="2800" dirty="0" smtClean="0"/>
              <a:t>Multiple backups</a:t>
            </a:r>
            <a:endParaRPr lang="en-US" sz="2800" dirty="0"/>
          </a:p>
          <a:p>
            <a:r>
              <a:rPr lang="en-US" sz="2800" dirty="0" smtClean="0"/>
              <a:t>See who might have changed a file that is causing issues</a:t>
            </a:r>
          </a:p>
          <a:p>
            <a:pPr lvl="1"/>
            <a:r>
              <a:rPr lang="en-US" sz="2400" dirty="0" smtClean="0"/>
              <a:t>History of changes by who and when</a:t>
            </a:r>
          </a:p>
          <a:p>
            <a:pPr lvl="1"/>
            <a:r>
              <a:rPr lang="en-US" sz="2400" dirty="0" smtClean="0"/>
              <a:t>More efficient tracking of documents, code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Distributed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62" y="2026187"/>
            <a:ext cx="4101327" cy="439177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distributed version control system</a:t>
            </a:r>
          </a:p>
          <a:p>
            <a:r>
              <a:rPr lang="en-US" sz="2400" dirty="0" smtClean="0"/>
              <a:t>Instead of checking out the latest version of the file, checks out a snapshot of all files at that time</a:t>
            </a:r>
          </a:p>
          <a:p>
            <a:r>
              <a:rPr lang="en-US" dirty="0" smtClean="0"/>
              <a:t>Easier to recover from loss</a:t>
            </a:r>
          </a:p>
          <a:p>
            <a:r>
              <a:rPr lang="en-US" sz="2400" dirty="0" smtClean="0"/>
              <a:t>Only needs local resources to operate, generally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01830" y="6140522"/>
            <a:ext cx="147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git-scm.com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99" y="3090400"/>
            <a:ext cx="4454974" cy="21422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Operate? – Typical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8044"/>
            <a:ext cx="8476306" cy="3958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General work flow of a project:</a:t>
            </a:r>
          </a:p>
          <a:p>
            <a:pPr lvl="1"/>
            <a:r>
              <a:rPr lang="en-US" sz="2400" dirty="0" smtClean="0"/>
              <a:t>Create a file</a:t>
            </a:r>
          </a:p>
          <a:p>
            <a:pPr lvl="1"/>
            <a:r>
              <a:rPr lang="en-US" sz="2400" dirty="0" smtClean="0"/>
              <a:t>Make changes to the file</a:t>
            </a:r>
          </a:p>
          <a:p>
            <a:pPr lvl="1"/>
            <a:r>
              <a:rPr lang="en-US" sz="2400" dirty="0" smtClean="0"/>
              <a:t>Save the changes to the file</a:t>
            </a:r>
          </a:p>
          <a:p>
            <a:pPr lvl="1"/>
            <a:r>
              <a:rPr lang="en-US" sz="2400" dirty="0" smtClean="0"/>
              <a:t>Make more changes</a:t>
            </a:r>
          </a:p>
          <a:p>
            <a:pPr lvl="1"/>
            <a:r>
              <a:rPr lang="en-US" sz="2400" dirty="0" smtClean="0"/>
              <a:t>…</a:t>
            </a:r>
          </a:p>
          <a:p>
            <a:r>
              <a:rPr lang="en-US" sz="2600" dirty="0" smtClean="0"/>
              <a:t>How does this fit into </a:t>
            </a:r>
            <a:r>
              <a:rPr lang="en-US" sz="2600" dirty="0" err="1" smtClean="0"/>
              <a:t>git</a:t>
            </a:r>
            <a:r>
              <a:rPr lang="en-US" sz="2600" dirty="0" smtClean="0"/>
              <a:t>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Operate? – Typical Work Flow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725"/>
            <a:ext cx="8476306" cy="421136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Start tracking a project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Create a file </a:t>
            </a:r>
          </a:p>
          <a:p>
            <a:r>
              <a:rPr lang="en-US" sz="2600" b="1" dirty="0" smtClean="0"/>
              <a:t>Track the file 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600" dirty="0" smtClean="0"/>
              <a:t>Make changes to the file</a:t>
            </a:r>
          </a:p>
          <a:p>
            <a:r>
              <a:rPr lang="en-US" sz="2600" dirty="0" smtClean="0"/>
              <a:t>Save the changes to the file</a:t>
            </a:r>
          </a:p>
          <a:p>
            <a:r>
              <a:rPr lang="en-US" sz="2600" b="1" dirty="0" smtClean="0"/>
              <a:t>Track those changes 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Make more changes</a:t>
            </a:r>
          </a:p>
          <a:p>
            <a:r>
              <a:rPr lang="en-US" sz="2600" dirty="0" smtClean="0"/>
              <a:t>…</a:t>
            </a:r>
          </a:p>
          <a:p>
            <a:r>
              <a:rPr lang="en-US" sz="2600" b="1" dirty="0" smtClean="0"/>
              <a:t>Commit changes to a local repository</a:t>
            </a:r>
          </a:p>
          <a:p>
            <a:r>
              <a:rPr lang="en-US" sz="2600" b="1" dirty="0" smtClean="0">
                <a:solidFill>
                  <a:srgbClr val="2F2B20"/>
                </a:solidFill>
              </a:rPr>
              <a:t>Push to a remote repository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979"/>
            <a:ext cx="8476306" cy="4524116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Repository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A folder that houses all the files that are part of a project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Files are tracked or untracked</a:t>
            </a:r>
          </a:p>
          <a:p>
            <a:r>
              <a:rPr lang="en-US" sz="2600" b="1" dirty="0" smtClean="0">
                <a:solidFill>
                  <a:srgbClr val="FF0000"/>
                </a:solidFill>
              </a:rPr>
              <a:t>Tracked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monitoring a file as part of a project</a:t>
            </a:r>
            <a:endParaRPr lang="en-US" b="1" dirty="0" smtClean="0"/>
          </a:p>
          <a:p>
            <a:r>
              <a:rPr lang="en-US" sz="2600" b="1" dirty="0" smtClean="0">
                <a:solidFill>
                  <a:srgbClr val="FF0000"/>
                </a:solidFill>
              </a:rPr>
              <a:t>Staged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Files that are kept in a cache before committing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Build next commit step by step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A snapshot of the project at a single point in time</a:t>
            </a:r>
            <a:endParaRPr lang="en-US" dirty="0" smtClean="0">
              <a:solidFill>
                <a:srgbClr val="2F2B2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rc_template.potx</Template>
  <TotalTime>10844</TotalTime>
  <Words>821</Words>
  <Application>Microsoft Macintosh PowerPoint</Application>
  <PresentationFormat>On-screen Show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rc-template</vt:lpstr>
      <vt:lpstr>An Introduction to Git</vt:lpstr>
      <vt:lpstr>Outline</vt:lpstr>
      <vt:lpstr>What is Version Control?</vt:lpstr>
      <vt:lpstr>Version Control and You</vt:lpstr>
      <vt:lpstr>Version Control Advantages</vt:lpstr>
      <vt:lpstr>Distributed Version Control Systems</vt:lpstr>
      <vt:lpstr>How Does Git Operate? – Typical Work Flow</vt:lpstr>
      <vt:lpstr>How Does Git Operate? – Typical Work Flow in Git</vt:lpstr>
      <vt:lpstr>Git Lingo</vt:lpstr>
      <vt:lpstr>Let’s Work on Some Code</vt:lpstr>
      <vt:lpstr>Remote Repositories</vt:lpstr>
      <vt:lpstr>Getting Another Git Repository</vt:lpstr>
      <vt:lpstr>Remote Git Repositories</vt:lpstr>
      <vt:lpstr>Group Collaborations</vt:lpstr>
      <vt:lpstr>Questions?</vt:lpstr>
      <vt:lpstr>Git Vs. SVN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Shelley Knuth</dc:creator>
  <cp:lastModifiedBy>Shelley Knuth</cp:lastModifiedBy>
  <cp:revision>86</cp:revision>
  <dcterms:created xsi:type="dcterms:W3CDTF">2014-04-15T17:13:53Z</dcterms:created>
  <dcterms:modified xsi:type="dcterms:W3CDTF">2014-07-29T05:07:43Z</dcterms:modified>
</cp:coreProperties>
</file>