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1F79-F386-4EE1-8296-1F97E2006224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BA8A-FBBE-4F26-82B8-F62ADA050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7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1F79-F386-4EE1-8296-1F97E2006224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9BA8A-FBBE-4F26-82B8-F62ADA050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4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9182" y="109182"/>
            <a:ext cx="8884693" cy="54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检查类别</a:t>
            </a:r>
            <a:endParaRPr lang="zh-CN" alt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13" y="5404513"/>
            <a:ext cx="8666328" cy="1310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2408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NTKO</cp:lastModifiedBy>
  <cp:revision>2</cp:revision>
  <dcterms:created xsi:type="dcterms:W3CDTF">2016-07-06T07:21:29Z</dcterms:created>
  <dcterms:modified xsi:type="dcterms:W3CDTF">2016-07-06T07:24:38Z</dcterms:modified>
</cp:coreProperties>
</file>