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1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6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>
        <a:effectLst/>
      </a:defRPr>
    </a:defPPr>
    <a:lvl1pPr marL="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>
                <a:effectLst/>
              </a:rPr>
              <a:t>Click to edit Master subtitle style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zh-CN" altLang="en-US" smtClean="0">
                <a:effectLst/>
              </a:rPr>
              <a:t>单击此处编辑母版标题样式</a:t>
            </a:r>
            <a:endParaRPr lang="zh-CN" altLang="en-US">
              <a:effectLst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C5B81F79-F386-4EE1-8296-1F97E2006224}" type="datetimeFigureOut">
              <a:rPr lang="zh-CN" altLang="en-US" smtClean="0">
                <a:effectLst/>
              </a:rPr>
              <a:t>2016/7/6</a:t>
            </a:fld>
            <a:endParaRPr lang="zh-CN" altLang="en-US">
              <a:effectLst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3149BA8A-FBBE-4F26-82B8-F62ADA050EA6}" type="slidenum">
              <a:rPr lang="zh-CN" altLang="en-US" smtClean="0">
                <a:effectLst/>
              </a:rPr>
              <a:t>‹#›</a:t>
            </a:fld>
            <a:endParaRPr lang="zh-CN" alt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5471513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>
                <a:effectLst/>
              </a:defRPr>
            </a:lvl2pPr>
            <a:lvl3pPr marL="914400" indent="0">
              <a:buNone/>
              <a:defRPr sz="1800" b="1">
                <a:effectLst/>
              </a:defRPr>
            </a:lvl3pPr>
            <a:lvl4pPr marL="1371600" indent="0">
              <a:buNone/>
              <a:defRPr sz="1600" b="1">
                <a:effectLst/>
              </a:defRPr>
            </a:lvl4pPr>
            <a:lvl5pPr marL="1828800" indent="0">
              <a:buNone/>
              <a:defRPr sz="1600" b="1">
                <a:effectLst/>
              </a:defRPr>
            </a:lvl5pPr>
            <a:lvl6pPr marL="2286000" indent="0">
              <a:buNone/>
              <a:defRPr sz="1600" b="1">
                <a:effectLst/>
              </a:defRPr>
            </a:lvl6pPr>
            <a:lvl7pPr marL="2743200" indent="0">
              <a:buNone/>
              <a:defRPr sz="1600" b="1">
                <a:effectLst/>
              </a:defRPr>
            </a:lvl7pPr>
            <a:lvl8pPr marL="3200400" indent="0">
              <a:buNone/>
              <a:defRPr sz="1600" b="1">
                <a:effectLst/>
              </a:defRPr>
            </a:lvl8pPr>
            <a:lvl9pPr marL="3657600" indent="0">
              <a:buNone/>
              <a:defRPr sz="1600" b="1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>
                <a:effectLst/>
              </a:defRPr>
            </a:lvl2pPr>
            <a:lvl3pPr marL="914400" indent="0">
              <a:buNone/>
              <a:defRPr sz="1800" b="1">
                <a:effectLst/>
              </a:defRPr>
            </a:lvl3pPr>
            <a:lvl4pPr marL="1371600" indent="0">
              <a:buNone/>
              <a:defRPr sz="1600" b="1">
                <a:effectLst/>
              </a:defRPr>
            </a:lvl4pPr>
            <a:lvl5pPr marL="1828800" indent="0">
              <a:buNone/>
              <a:defRPr sz="1600" b="1">
                <a:effectLst/>
              </a:defRPr>
            </a:lvl5pPr>
            <a:lvl6pPr marL="2286000" indent="0">
              <a:buNone/>
              <a:defRPr sz="1600" b="1">
                <a:effectLst/>
              </a:defRPr>
            </a:lvl6pPr>
            <a:lvl7pPr marL="2743200" indent="0">
              <a:buNone/>
              <a:defRPr sz="1600" b="1">
                <a:effectLst/>
              </a:defRPr>
            </a:lvl7pPr>
            <a:lvl8pPr marL="3200400" indent="0">
              <a:buNone/>
              <a:defRPr sz="1600" b="1">
                <a:effectLst/>
              </a:defRPr>
            </a:lvl8pPr>
            <a:lvl9pPr marL="3657600" indent="0">
              <a:buNone/>
              <a:defRPr sz="1600" b="1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>
                <a:effectLst/>
              </a:defRPr>
            </a:lvl1pPr>
            <a:lvl2pPr>
              <a:defRPr sz="2800">
                <a:effectLst/>
              </a:defRPr>
            </a:lvl2pPr>
            <a:lvl3pPr>
              <a:defRPr sz="2400">
                <a:effectLst/>
              </a:defRPr>
            </a:lvl3pPr>
            <a:lvl4pPr>
              <a:defRPr sz="2000">
                <a:effectLst/>
              </a:defRPr>
            </a:lvl4pPr>
            <a:lvl5pPr>
              <a:defRPr sz="2000">
                <a:effectLst/>
              </a:defRPr>
            </a:lvl5pPr>
            <a:lvl6pPr>
              <a:defRPr sz="2000">
                <a:effectLst/>
              </a:defRPr>
            </a:lvl6pPr>
            <a:lvl7pPr>
              <a:defRPr sz="2000">
                <a:effectLst/>
              </a:defRPr>
            </a:lvl7pPr>
            <a:lvl8pPr>
              <a:defRPr sz="2000">
                <a:effectLst/>
              </a:defRPr>
            </a:lvl8pPr>
            <a:lvl9pPr>
              <a:defRPr sz="20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>
                <a:effectLst/>
              </a:defRPr>
            </a:lvl1pPr>
            <a:lvl2pPr marL="457200" indent="0">
              <a:buNone/>
              <a:defRPr sz="1200">
                <a:effectLst/>
              </a:defRPr>
            </a:lvl2pPr>
            <a:lvl3pPr marL="914400" indent="0">
              <a:buNone/>
              <a:defRPr sz="1000">
                <a:effectLst/>
              </a:defRPr>
            </a:lvl3pPr>
            <a:lvl4pPr marL="1371600" indent="0">
              <a:buNone/>
              <a:defRPr sz="900">
                <a:effectLst/>
              </a:defRPr>
            </a:lvl4pPr>
            <a:lvl5pPr marL="1828800" indent="0">
              <a:buNone/>
              <a:defRPr sz="900">
                <a:effectLst/>
              </a:defRPr>
            </a:lvl5pPr>
            <a:lvl6pPr marL="2286000" indent="0">
              <a:buNone/>
              <a:defRPr sz="900">
                <a:effectLst/>
              </a:defRPr>
            </a:lvl6pPr>
            <a:lvl7pPr marL="2743200" indent="0">
              <a:buNone/>
              <a:defRPr sz="900">
                <a:effectLst/>
              </a:defRPr>
            </a:lvl7pPr>
            <a:lvl8pPr marL="3200400" indent="0">
              <a:buNone/>
              <a:defRPr sz="900">
                <a:effectLst/>
              </a:defRPr>
            </a:lvl8pPr>
            <a:lvl9pPr marL="3657600" indent="0">
              <a:buNone/>
              <a:defRPr sz="9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>
                <a:effectLst/>
              </a:defRPr>
            </a:lvl1pPr>
            <a:lvl2pPr marL="457200" indent="0">
              <a:buNone/>
              <a:defRPr sz="2800">
                <a:effectLst/>
              </a:defRPr>
            </a:lvl2pPr>
            <a:lvl3pPr marL="914400" indent="0">
              <a:buNone/>
              <a:defRPr sz="2400">
                <a:effectLst/>
              </a:defRPr>
            </a:lvl3pPr>
            <a:lvl4pPr marL="1371600" indent="0">
              <a:buNone/>
              <a:defRPr sz="2000">
                <a:effectLst/>
              </a:defRPr>
            </a:lvl4pPr>
            <a:lvl5pPr marL="1828800" indent="0">
              <a:buNone/>
              <a:defRPr sz="2000">
                <a:effectLst/>
              </a:defRPr>
            </a:lvl5pPr>
            <a:lvl6pPr marL="2286000" indent="0">
              <a:buNone/>
              <a:defRPr sz="2000">
                <a:effectLst/>
              </a:defRPr>
            </a:lvl6pPr>
            <a:lvl7pPr marL="2743200" indent="0">
              <a:buNone/>
              <a:defRPr sz="2000">
                <a:effectLst/>
              </a:defRPr>
            </a:lvl7pPr>
            <a:lvl8pPr marL="3200400" indent="0">
              <a:buNone/>
              <a:defRPr sz="2000">
                <a:effectLst/>
              </a:defRPr>
            </a:lvl8pPr>
            <a:lvl9pPr marL="3657600" indent="0">
              <a:buNone/>
              <a:defRPr sz="2000">
                <a:effectLst/>
              </a:defRPr>
            </a:lvl9pPr>
          </a:lstStyle>
          <a:p>
            <a:endParaRPr lang="en-US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>
                <a:effectLst/>
              </a:defRPr>
            </a:lvl1pPr>
            <a:lvl2pPr marL="457200" indent="0">
              <a:buNone/>
              <a:defRPr sz="1200">
                <a:effectLst/>
              </a:defRPr>
            </a:lvl2pPr>
            <a:lvl3pPr marL="914400" indent="0">
              <a:buNone/>
              <a:defRPr sz="1000">
                <a:effectLst/>
              </a:defRPr>
            </a:lvl3pPr>
            <a:lvl4pPr marL="1371600" indent="0">
              <a:buNone/>
              <a:defRPr sz="900">
                <a:effectLst/>
              </a:defRPr>
            </a:lvl4pPr>
            <a:lvl5pPr marL="1828800" indent="0">
              <a:buNone/>
              <a:defRPr sz="900">
                <a:effectLst/>
              </a:defRPr>
            </a:lvl5pPr>
            <a:lvl6pPr marL="2286000" indent="0">
              <a:buNone/>
              <a:defRPr sz="900">
                <a:effectLst/>
              </a:defRPr>
            </a:lvl6pPr>
            <a:lvl7pPr marL="2743200" indent="0">
              <a:buNone/>
              <a:defRPr sz="900">
                <a:effectLst/>
              </a:defRPr>
            </a:lvl7pPr>
            <a:lvl8pPr marL="3200400" indent="0">
              <a:buNone/>
              <a:defRPr sz="900">
                <a:effectLst/>
              </a:defRPr>
            </a:lvl8pPr>
            <a:lvl9pPr marL="3657600" indent="0">
              <a:buNone/>
              <a:defRPr sz="9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heme" Target="../theme/theme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E8FD0B7A-F5DD-4F40-B4CB-3B2C354B893A}" type="datetimeFigureOut">
              <a:rPr lang="en-US" smtClean="0">
                <a:effectLst/>
              </a:rPr>
              <a:t>11/7/2009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>
                <a:effectLst/>
              </a:rPr>
              <a:t>单击此处编辑母版标题样式</a:t>
            </a:r>
            <a:endParaRPr lang="zh-CN" altLang="en-US"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>
                <a:effectLst/>
              </a:rPr>
              <a:t>单击此处编辑母版文本样式</a:t>
            </a:r>
          </a:p>
          <a:p>
            <a:pPr lvl="1"/>
            <a:r>
              <a:rPr lang="zh-CN" altLang="en-US" smtClean="0">
                <a:effectLst/>
              </a:rPr>
              <a:t>第二级</a:t>
            </a:r>
          </a:p>
          <a:p>
            <a:pPr lvl="2"/>
            <a:r>
              <a:rPr lang="zh-CN" altLang="en-US" smtClean="0">
                <a:effectLst/>
              </a:rPr>
              <a:t>第三级</a:t>
            </a:r>
          </a:p>
          <a:p>
            <a:pPr lvl="3"/>
            <a:r>
              <a:rPr lang="zh-CN" altLang="en-US" smtClean="0">
                <a:effectLst/>
              </a:rPr>
              <a:t>第四级</a:t>
            </a:r>
          </a:p>
          <a:p>
            <a:pPr lvl="4"/>
            <a:r>
              <a:rPr lang="zh-CN" altLang="en-US" smtClean="0">
                <a:effectLst/>
              </a:rPr>
              <a:t>第五级</a:t>
            </a:r>
            <a:endParaRPr lang="zh-CN" altLang="en-US">
              <a:effectLst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defPPr>
              <a:defRPr lang="zh-CN">
                <a:effectLst/>
              </a:defRPr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</a:lstStyle>
          <a:p>
            <a:fld id="{C5B81F79-F386-4EE1-8296-1F97E2006224}" type="datetimeFigureOut">
              <a:rPr lang="zh-CN" altLang="en-US" smtClean="0">
                <a:effectLst/>
              </a:rPr>
              <a:t>2016/7/6</a:t>
            </a:fld>
            <a:endParaRPr lang="zh-CN" altLang="en-US">
              <a:effectLst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defPPr>
              <a:defRPr lang="zh-CN">
                <a:effectLst/>
              </a:defRPr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</a:lstStyle>
          <a:p>
            <a:endParaRPr lang="zh-CN" altLang="en-US">
              <a:effectLst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defPPr>
              <a:defRPr lang="zh-CN">
                <a:effectLst/>
              </a:defRPr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</a:lstStyle>
          <a:p>
            <a:fld id="{3149BA8A-FBBE-4F26-82B8-F62ADA050EA6}" type="slidenum">
              <a:rPr lang="zh-CN" altLang="en-US" smtClean="0">
                <a:effectLst/>
              </a:rPr>
              <a:t>‹#›</a:t>
            </a:fld>
            <a:endParaRPr lang="zh-CN" alt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354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iming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zh-CN">
          <a:effectLst/>
        </a:defRPr>
      </a:defPPr>
      <a:lvl1pPr marL="0" algn="l" defTabSz="685800" rtl="0" eaLnBrk="1" latinLnBrk="0" hangingPunct="1"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t>This is Placeholder</a:t>
            </a:r>
          </a:p>
        </p:txBody>
      </p:sp>
      <p:pic>
        <p:nvPicPr>
          <p:cNvPr id="3" name="图片 2"/>
          <p:cNvPicPr/>
          <p:nvPr/>
        </p:nvPicPr>
        <p:blipFill>
          <a:blip r:embed="rId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effectLst/>
        </p:spPr>
      </p:pic>
      <p:sp>
        <p:nvSpPr>
          <p:cNvPr id="4" name="矩形 3"/>
          <p:cNvSpPr/>
          <p:nvPr/>
        </p:nvSpPr>
        <p:spPr>
          <a:xfrm>
            <a:off x="109182" y="109182"/>
            <a:ext cx="8884693" cy="5459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effectLst/>
              </a:defRPr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9pPr>
          </a:lstStyle>
          <a:p>
            <a:r>
              <a:rPr lang="zh-CN" altLang="en-US" sz="3200" smtClean="0">
                <a:solidFill>
                  <a:schemeClr val="accent3">
                    <a:lumMod val="20000"/>
                    <a:lumOff val="80000"/>
                  </a:schemeClr>
                </a:solidFill>
                <a:effectLst/>
              </a:rPr>
              <a:t>检查类别</a:t>
            </a:r>
            <a:endParaRPr lang="zh-CN" altLang="en-US" sz="3200">
              <a:solidFill>
                <a:schemeClr val="accent3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013" y="5404513"/>
            <a:ext cx="8666328" cy="131018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CN">
                <a:effectLst/>
              </a:defRPr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9pPr>
          </a:lstStyle>
          <a:p>
            <a:r>
              <a:rPr lang="zh-CN" altLang="en-US" smtClean="0">
                <a:effectLst/>
              </a:rPr>
              <a:t>问题描述</a:t>
            </a:r>
            <a:endParaRPr lang="zh-CN" altLang="en-US">
              <a:effectLst/>
            </a:endParaRPr>
          </a:p>
        </p:txBody>
      </p:sp>
      <p:sp useBgFill="1">
        <p:nvSpPr>
          <p:cNvPr id="6" name="New shape"/>
          <p:cNvSpPr/>
          <p:nvPr/>
        </p:nvSpPr>
        <p:spPr>
          <a:xfrm>
            <a:off x="635000" y="635000"/>
            <a:ext cx="2540000" cy="6350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500" b="1" i="1" u="sng">
                <a:solidFill>
                  <a:srgbClr val="0000FF"/>
                </a:solidFill>
                <a:effectLst/>
                <a:latin typeface="Times New Roman"/>
              </a:rPr>
              <a:t>Aspose TextBox22</a:t>
            </a:r>
          </a:p>
        </p:txBody>
      </p:sp>
      <p:sp>
        <p:nvSpPr>
          <p:cNvPr id="7" name="New shape" hidden="1"/>
          <p:cNvSpPr/>
          <p:nvPr/>
        </p:nvSpPr>
        <p:spPr>
          <a:xfrm>
            <a:off x="2540000" y="635000"/>
            <a:ext cx="1270000" cy="63500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1234556666</a:t>
            </a:r>
          </a:p>
        </p:txBody>
      </p:sp>
    </p:spTree>
    <p:extLst>
      <p:ext uri="{BB962C8B-B14F-4D97-AF65-F5344CB8AC3E}">
        <p14:creationId xmlns:p14="http://schemas.microsoft.com/office/powerpoint/2010/main" val="273724086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2.0.50727.5420"/>
  <p:tag name="AS_OS" val="Microsoft Windows NT 6.1.7601 Service Pack 1"/>
  <p:tag name="AS_RELEASE_DATE" val="2015.01.30"/>
  <p:tag name="AS_TITLE" val="Aspose.Slides for .NET 2.0 x64"/>
  <p:tag name="AS_VERSION" val="15.1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>
  <Template/>
  <Manager/>
  <Company/>
  <PresentationFormat>Ýêðàí (4:3)</PresentationFormat>
  <TotalTime>1</TotalTime>
  <SharedDoc>0</SharedDoc>
  <Application>Aspose.Slides for .NET 15.1.0.0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2016-07-26T15:38:06.937</cp:lastPrinted>
  <dcterms:created xsi:type="dcterms:W3CDTF">2016-07-26T15:38:06Z</dcterms:created>
  <dcterms:modified xsi:type="dcterms:W3CDTF">2016-07-26T15:38:06Z</dcterms:modified>
</cp:coreProperties>
</file>