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1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zh-CN" altLang="en-US" smtClean="0">
                <a:effectLst/>
              </a:rPr>
              <a:t>单击此处编辑母版标题样式</a:t>
            </a:r>
            <a:endParaRPr lang="zh-CN" altLang="en-US">
              <a:effectLst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C5B81F79-F386-4EE1-8296-1F97E2006224}" type="datetimeFigureOut">
              <a:rPr lang="zh-CN" altLang="en-US" smtClean="0">
                <a:effectLst/>
              </a:rPr>
              <a:t>2016/7/6</a:t>
            </a:fld>
            <a:endParaRPr lang="zh-CN" altLang="en-US">
              <a:effectLst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3149BA8A-FBBE-4F26-82B8-F62ADA050EA6}" type="slidenum">
              <a:rPr lang="zh-CN" altLang="en-US" smtClean="0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5471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>
                <a:effectLst/>
              </a:rPr>
              <a:t>单击此处编辑母版标题样式</a:t>
            </a:r>
            <a:endParaRPr lang="zh-CN" altLang="en-US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>
                <a:effectLst/>
              </a:rPr>
              <a:t>单击此处编辑母版文本样式</a:t>
            </a:r>
          </a:p>
          <a:p>
            <a:pPr lvl="1"/>
            <a:r>
              <a:rPr lang="zh-CN" altLang="en-US" smtClean="0">
                <a:effectLst/>
              </a:rPr>
              <a:t>第二级</a:t>
            </a:r>
          </a:p>
          <a:p>
            <a:pPr lvl="2"/>
            <a:r>
              <a:rPr lang="zh-CN" altLang="en-US" smtClean="0">
                <a:effectLst/>
              </a:rPr>
              <a:t>第三级</a:t>
            </a:r>
          </a:p>
          <a:p>
            <a:pPr lvl="3"/>
            <a:r>
              <a:rPr lang="zh-CN" altLang="en-US" smtClean="0">
                <a:effectLst/>
              </a:rPr>
              <a:t>第四级</a:t>
            </a:r>
          </a:p>
          <a:p>
            <a:pPr lvl="4"/>
            <a:r>
              <a:rPr lang="zh-CN" altLang="en-US" smtClean="0">
                <a:effectLst/>
              </a:rPr>
              <a:t>第五级</a:t>
            </a:r>
            <a:endParaRPr lang="zh-CN" altLang="en-US">
              <a:effectLst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C5B81F79-F386-4EE1-8296-1F97E2006224}" type="datetimeFigureOut">
              <a:rPr lang="zh-CN" altLang="en-US" smtClean="0">
                <a:effectLst/>
              </a:rPr>
              <a:t>2016/7/6</a:t>
            </a:fld>
            <a:endParaRPr lang="zh-CN" altLang="en-US">
              <a:effectLst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effectLst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zh-CN">
                <a:effectLst/>
              </a:defRPr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</a:lstStyle>
          <a:p>
            <a:fld id="{3149BA8A-FBBE-4F26-82B8-F62ADA050EA6}" type="slidenum">
              <a:rPr lang="zh-CN" altLang="en-US" smtClean="0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354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zh-CN">
          <a:effectLst/>
        </a:defRPr>
      </a:defPPr>
      <a:lvl1pPr marL="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t>This is Placeholder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4" name="矩形 3"/>
          <p:cNvSpPr/>
          <p:nvPr/>
        </p:nvSpPr>
        <p:spPr>
          <a:xfrm>
            <a:off x="109182" y="109182"/>
            <a:ext cx="8884693" cy="5459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effectLst/>
              </a:defRPr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9pPr>
          </a:lstStyle>
          <a:p>
            <a:r>
              <a:rPr lang="zh-CN" altLang="en-US" sz="3200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修改后的检查类别</a:t>
            </a:r>
          </a:p>
        </p:txBody>
      </p:sp>
      <p:sp>
        <p:nvSpPr>
          <p:cNvPr id="5" name="矩形 4"/>
          <p:cNvSpPr/>
          <p:nvPr/>
        </p:nvSpPr>
        <p:spPr>
          <a:xfrm>
            <a:off x="232013" y="5404513"/>
            <a:ext cx="8666328" cy="13101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>
                <a:effectLst/>
              </a:defRPr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Arial"/>
                <a:cs typeface="+mn-cs"/>
                <a:sym typeface="Wingdings"/>
              </a:defRPr>
            </a:lvl9pPr>
          </a:lstStyle>
          <a:p>
            <a:r>
              <a:rPr lang="zh-CN" altLang="en-US" smtClean="0">
                <a:effectLst/>
              </a:rPr>
              <a:t>修改后的问题描述</a:t>
            </a:r>
          </a:p>
        </p:txBody>
      </p:sp>
      <p:sp>
        <p:nvSpPr>
          <p:cNvPr id="6" name="code" descr="hiddenfield" hidden="1"/>
          <p:cNvSpPr/>
          <p:nvPr/>
        </p:nvSpPr>
        <p:spPr>
          <a:xfrm>
            <a:off x="2540000" y="635000"/>
            <a:ext cx="1270000" cy="63500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这是code值</a:t>
            </a:r>
          </a:p>
        </p:txBody>
      </p:sp>
    </p:spTree>
    <p:extLst>
      <p:ext uri="{BB962C8B-B14F-4D97-AF65-F5344CB8AC3E}">
        <p14:creationId xmlns:p14="http://schemas.microsoft.com/office/powerpoint/2010/main" val="273724086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5.01.30"/>
  <p:tag name="AS_TITLE" val="Aspose.Slides for .NET 2.0 x64"/>
  <p:tag name="AS_VERSION" val="15.1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anose="020f0502020204030204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Ýêðàí (4:3)</PresentationFormat>
  <TotalTime>1</TotalTime>
  <SharedDoc>0</SharedDoc>
  <Application>Aspose.Slides for .NET 15.1.0.0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2016-07-27T08:48:34.055</cp:lastPrinted>
  <dcterms:created xsi:type="dcterms:W3CDTF">2016-07-27T08:48:34Z</dcterms:created>
  <dcterms:modified xsi:type="dcterms:W3CDTF">2016-07-27T08:48:34Z</dcterms:modified>
</cp:coreProperties>
</file>