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0" y="2623278"/>
            <a:ext cx="8824456" cy="1573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Critical Workers Compensation Claims:</a:t>
            </a:r>
            <a:br>
              <a:rPr b="0" i="0" lang="en-US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Big Data Approach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2904147" y="3818664"/>
            <a:ext cx="81441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Patrick Brehm</a:t>
            </a:r>
          </a:p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Sneha Dingre</a:t>
            </a:r>
          </a:p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Vineeth Dodla</a:t>
            </a:r>
          </a:p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Abhilash Gandham</a:t>
            </a:r>
          </a:p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Nicholas Morris</a:t>
            </a:r>
          </a:p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Shravani Reddy</a:t>
            </a:r>
          </a:p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 Yicheng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Cleaning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Total Loss and Total Cost per Day variables were created.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NA values and age &lt; 17 were removed for Claimant Age.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Critical column was added for top 25 percentile of Total Paid.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tal time vs Total Compensation Paid, by Body Part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Possible Models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Logistic Regression - Predictions are either 0 or 1, so this would help determine if an injury is critical.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Decision Tree - Different paths lead to either 0 or 1, also a good way to determine critical injuries.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Clustering - Creates groups, it would have to be binary groups so probably not the best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Our Recommendation: Decision Tree Model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Effective and easy to follow visually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to predict if a claim is Critical or not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“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</a:t>
            </a:r>
            <a:r>
              <a:rPr lang="en-US"/>
              <a:t>”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a claim will be in the top 25% of all claims in terms of total payout by the insurance company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Certain parts (abdomen, eye) tend to produce more critical injuries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Ideal Total Time is between 276 and 366 days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Most paid injuries produce more critical injuries if body part is less significant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Hire a C-level executive to lead data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Invest in text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Design tests for critical claims using decision trees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Implement machine learning for predictive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400"/>
              <a:t>Objective: Provide Strategic Recommendations for Claims Processing Organization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Provide recommendations to help organization become an Analytics 3.0 competitor.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Our approach: get a final dataset based on requirements, then create model from dataset.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Model: Decision Tree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82600" lvl="0" marL="457200" rtl="0">
              <a:spcBef>
                <a:spcPts val="0"/>
              </a:spcBef>
              <a:buSzPct val="100000"/>
            </a:pPr>
            <a:r>
              <a:rPr lang="en-US" sz="4000"/>
              <a:t>Intuitive to follow</a:t>
            </a:r>
          </a:p>
          <a:p>
            <a:pPr indent="-482600" lvl="0" marL="457200" rtl="0">
              <a:spcBef>
                <a:spcPts val="0"/>
              </a:spcBef>
              <a:buSzPct val="100000"/>
            </a:pPr>
            <a:r>
              <a:rPr lang="en-US" sz="4000"/>
              <a:t>Easy for non Data Scientists to use</a:t>
            </a:r>
          </a:p>
          <a:p>
            <a:pPr indent="-482600" lvl="0" marL="457200">
              <a:spcBef>
                <a:spcPts val="0"/>
              </a:spcBef>
              <a:buSzPct val="100000"/>
            </a:pPr>
            <a:r>
              <a:rPr lang="en-US" sz="4000"/>
              <a:t>Balance between accuracy and simplicity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0321" y="273543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Our Model</a:t>
            </a:r>
          </a:p>
        </p:txBody>
      </p:sp>
      <p:pic>
        <p:nvPicPr>
          <p:cNvPr id="221" name="Shape 2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" y="-5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0321" y="288532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legend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Hypotheses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Knee and back injuries will be the most common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Body Part will determine Paid compensation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Total Time will determine Paid compensation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Body Part will determine Average Total Loss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tal Time vs. Total Compensation Paid, by Injury Nature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