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7" r:id="rId5"/>
    <p:sldId id="327" r:id="rId6"/>
    <p:sldId id="298" r:id="rId7"/>
    <p:sldId id="301" r:id="rId8"/>
    <p:sldId id="358" r:id="rId9"/>
    <p:sldId id="302" r:id="rId10"/>
    <p:sldId id="359" r:id="rId11"/>
    <p:sldId id="360" r:id="rId12"/>
    <p:sldId id="361" r:id="rId13"/>
    <p:sldId id="362" r:id="rId14"/>
    <p:sldId id="338" r:id="rId15"/>
    <p:sldId id="366" r:id="rId16"/>
    <p:sldId id="364" r:id="rId17"/>
    <p:sldId id="363" r:id="rId18"/>
    <p:sldId id="367" r:id="rId19"/>
    <p:sldId id="368" r:id="rId20"/>
    <p:sldId id="369" r:id="rId21"/>
    <p:sldId id="339" r:id="rId22"/>
    <p:sldId id="370" r:id="rId23"/>
    <p:sldId id="371" r:id="rId24"/>
    <p:sldId id="372" r:id="rId25"/>
    <p:sldId id="373" r:id="rId26"/>
    <p:sldId id="374" r:id="rId27"/>
    <p:sldId id="365" r:id="rId28"/>
    <p:sldId id="344" r:id="rId29"/>
    <p:sldId id="375" r:id="rId30"/>
    <p:sldId id="376" r:id="rId31"/>
    <p:sldId id="347" r:id="rId32"/>
    <p:sldId id="348" r:id="rId33"/>
    <p:sldId id="377" r:id="rId34"/>
    <p:sldId id="324" r:id="rId35"/>
    <p:sldId id="378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79" r:id="rId44"/>
    <p:sldId id="333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8809-E6E1-4220-84BD-EFEF769BC9AE}" v="42" dt="2022-11-10T17:37:4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7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a" userId="442e7cdbf85a6b61" providerId="LiveId" clId="{17D38809-E6E1-4220-84BD-EFEF769BC9AE}"/>
    <pc:docChg chg="undo custSel addSld delSld modSld">
      <pc:chgData name="Juliana" userId="442e7cdbf85a6b61" providerId="LiveId" clId="{17D38809-E6E1-4220-84BD-EFEF769BC9AE}" dt="2022-11-11T02:21:36.858" v="913" actId="6549"/>
      <pc:docMkLst>
        <pc:docMk/>
      </pc:docMkLst>
      <pc:sldChg chg="modSp mod">
        <pc:chgData name="Juliana" userId="442e7cdbf85a6b61" providerId="LiveId" clId="{17D38809-E6E1-4220-84BD-EFEF769BC9AE}" dt="2022-11-10T16:52:03.790" v="905" actId="20577"/>
        <pc:sldMkLst>
          <pc:docMk/>
          <pc:sldMk cId="0" sldId="257"/>
        </pc:sldMkLst>
        <pc:spChg chg="mod">
          <ac:chgData name="Juliana" userId="442e7cdbf85a6b61" providerId="LiveId" clId="{17D38809-E6E1-4220-84BD-EFEF769BC9AE}" dt="2022-11-10T16:52:03.790" v="905" actId="20577"/>
          <ac:spMkLst>
            <pc:docMk/>
            <pc:sldMk cId="0" sldId="257"/>
            <ac:spMk id="65" creationId="{00000000-0000-0000-0000-000000000000}"/>
          </ac:spMkLst>
        </pc:spChg>
      </pc:sldChg>
      <pc:sldChg chg="modSp mod modNotesTx">
        <pc:chgData name="Juliana" userId="442e7cdbf85a6b61" providerId="LiveId" clId="{17D38809-E6E1-4220-84BD-EFEF769BC9AE}" dt="2022-11-11T02:21:36.858" v="913" actId="6549"/>
        <pc:sldMkLst>
          <pc:docMk/>
          <pc:sldMk cId="3879059455" sldId="333"/>
        </pc:sldMkLst>
        <pc:spChg chg="mod">
          <ac:chgData name="Juliana" userId="442e7cdbf85a6b61" providerId="LiveId" clId="{17D38809-E6E1-4220-84BD-EFEF769BC9AE}" dt="2022-11-11T02:21:36.858" v="913" actId="6549"/>
          <ac:spMkLst>
            <pc:docMk/>
            <pc:sldMk cId="3879059455" sldId="333"/>
            <ac:spMk id="2" creationId="{AE3D169A-0663-42B6-832D-AD9B03D0F0CE}"/>
          </ac:spMkLst>
        </pc:spChg>
      </pc:sldChg>
      <pc:sldChg chg="addSp delSp modSp mod">
        <pc:chgData name="Juliana" userId="442e7cdbf85a6b61" providerId="LiveId" clId="{17D38809-E6E1-4220-84BD-EFEF769BC9AE}" dt="2022-11-10T17:37:50.230" v="910" actId="14100"/>
        <pc:sldMkLst>
          <pc:docMk/>
          <pc:sldMk cId="977062688" sldId="364"/>
        </pc:sldMkLst>
        <pc:picChg chg="add mod">
          <ac:chgData name="Juliana" userId="442e7cdbf85a6b61" providerId="LiveId" clId="{17D38809-E6E1-4220-84BD-EFEF769BC9AE}" dt="2022-11-10T17:37:44.814" v="909" actId="1076"/>
          <ac:picMkLst>
            <pc:docMk/>
            <pc:sldMk cId="977062688" sldId="364"/>
            <ac:picMk id="2" creationId="{EE85489F-0110-5974-19A2-B7C8880D4317}"/>
          </ac:picMkLst>
        </pc:picChg>
        <pc:picChg chg="del">
          <ac:chgData name="Juliana" userId="442e7cdbf85a6b61" providerId="LiveId" clId="{17D38809-E6E1-4220-84BD-EFEF769BC9AE}" dt="2022-11-10T17:37:34.082" v="906" actId="478"/>
          <ac:picMkLst>
            <pc:docMk/>
            <pc:sldMk cId="977062688" sldId="364"/>
            <ac:picMk id="3" creationId="{BF0834EE-84E3-484D-25CF-E87E5733D37A}"/>
          </ac:picMkLst>
        </pc:picChg>
        <pc:picChg chg="mod">
          <ac:chgData name="Juliana" userId="442e7cdbf85a6b61" providerId="LiveId" clId="{17D38809-E6E1-4220-84BD-EFEF769BC9AE}" dt="2022-11-10T17:37:50.230" v="910" actId="14100"/>
          <ac:picMkLst>
            <pc:docMk/>
            <pc:sldMk cId="977062688" sldId="364"/>
            <ac:picMk id="4" creationId="{522C7B4D-4E42-D863-8941-3C81786F667D}"/>
          </ac:picMkLst>
        </pc:picChg>
      </pc:sldChg>
      <pc:sldChg chg="modSp mod">
        <pc:chgData name="Juliana" userId="442e7cdbf85a6b61" providerId="LiveId" clId="{17D38809-E6E1-4220-84BD-EFEF769BC9AE}" dt="2022-11-10T03:19:25.558" v="213" actId="14100"/>
        <pc:sldMkLst>
          <pc:docMk/>
          <pc:sldMk cId="636035347" sldId="380"/>
        </pc:sldMkLst>
        <pc:spChg chg="mod">
          <ac:chgData name="Juliana" userId="442e7cdbf85a6b61" providerId="LiveId" clId="{17D38809-E6E1-4220-84BD-EFEF769BC9AE}" dt="2022-11-10T03:19:25.558" v="213" actId="14100"/>
          <ac:spMkLst>
            <pc:docMk/>
            <pc:sldMk cId="636035347" sldId="380"/>
            <ac:spMk id="2" creationId="{AE3D169A-0663-42B6-832D-AD9B03D0F0CE}"/>
          </ac:spMkLst>
        </pc:spChg>
        <pc:spChg chg="mod">
          <ac:chgData name="Juliana" userId="442e7cdbf85a6b61" providerId="LiveId" clId="{17D38809-E6E1-4220-84BD-EFEF769BC9AE}" dt="2022-11-10T03:17:03.788" v="153" actId="1076"/>
          <ac:spMkLst>
            <pc:docMk/>
            <pc:sldMk cId="636035347" sldId="380"/>
            <ac:spMk id="4" creationId="{C3951B00-3569-3F3C-D832-0EE97C5898A7}"/>
          </ac:spMkLst>
        </pc:spChg>
        <pc:spChg chg="mod">
          <ac:chgData name="Juliana" userId="442e7cdbf85a6b61" providerId="LiveId" clId="{17D38809-E6E1-4220-84BD-EFEF769BC9AE}" dt="2022-11-10T03:15:22.974" v="10" actId="20577"/>
          <ac:spMkLst>
            <pc:docMk/>
            <pc:sldMk cId="636035347" sldId="380"/>
            <ac:spMk id="204" creationId="{00000000-0000-0000-0000-000000000000}"/>
          </ac:spMkLst>
        </pc:spChg>
      </pc:sldChg>
      <pc:sldChg chg="addSp delSp modSp add mod">
        <pc:chgData name="Juliana" userId="442e7cdbf85a6b61" providerId="LiveId" clId="{17D38809-E6E1-4220-84BD-EFEF769BC9AE}" dt="2022-11-10T03:24:19.135" v="343" actId="1076"/>
        <pc:sldMkLst>
          <pc:docMk/>
          <pc:sldMk cId="341583203" sldId="381"/>
        </pc:sldMkLst>
        <pc:spChg chg="mod">
          <ac:chgData name="Juliana" userId="442e7cdbf85a6b61" providerId="LiveId" clId="{17D38809-E6E1-4220-84BD-EFEF769BC9AE}" dt="2022-11-10T03:22:23.670" v="334" actId="14100"/>
          <ac:spMkLst>
            <pc:docMk/>
            <pc:sldMk cId="341583203" sldId="381"/>
            <ac:spMk id="2" creationId="{AE3D169A-0663-42B6-832D-AD9B03D0F0CE}"/>
          </ac:spMkLst>
        </pc:spChg>
        <pc:spChg chg="mod">
          <ac:chgData name="Juliana" userId="442e7cdbf85a6b61" providerId="LiveId" clId="{17D38809-E6E1-4220-84BD-EFEF769BC9AE}" dt="2022-11-10T03:22:20.888" v="333" actId="1076"/>
          <ac:spMkLst>
            <pc:docMk/>
            <pc:sldMk cId="341583203" sldId="381"/>
            <ac:spMk id="4" creationId="{C3951B00-3569-3F3C-D832-0EE97C5898A7}"/>
          </ac:spMkLst>
        </pc:spChg>
        <pc:picChg chg="add del mod">
          <ac:chgData name="Juliana" userId="442e7cdbf85a6b61" providerId="LiveId" clId="{17D38809-E6E1-4220-84BD-EFEF769BC9AE}" dt="2022-11-10T03:24:13.772" v="338" actId="478"/>
          <ac:picMkLst>
            <pc:docMk/>
            <pc:sldMk cId="341583203" sldId="381"/>
            <ac:picMk id="3" creationId="{BBD9ABB4-E5DF-8C86-9094-49D1BEAA8FB8}"/>
          </ac:picMkLst>
        </pc:picChg>
        <pc:picChg chg="del">
          <ac:chgData name="Juliana" userId="442e7cdbf85a6b61" providerId="LiveId" clId="{17D38809-E6E1-4220-84BD-EFEF769BC9AE}" dt="2022-11-10T03:20:59.285" v="243" actId="478"/>
          <ac:picMkLst>
            <pc:docMk/>
            <pc:sldMk cId="341583203" sldId="381"/>
            <ac:picMk id="5" creationId="{D2C378EB-FF02-B7C5-D96B-2ECD17C686AF}"/>
          </ac:picMkLst>
        </pc:picChg>
        <pc:picChg chg="add mod">
          <ac:chgData name="Juliana" userId="442e7cdbf85a6b61" providerId="LiveId" clId="{17D38809-E6E1-4220-84BD-EFEF769BC9AE}" dt="2022-11-10T03:24:19.135" v="343" actId="1076"/>
          <ac:picMkLst>
            <pc:docMk/>
            <pc:sldMk cId="341583203" sldId="381"/>
            <ac:picMk id="7" creationId="{205F9591-66AB-19A4-4F6D-E0B55F1133C5}"/>
          </ac:picMkLst>
        </pc:picChg>
      </pc:sldChg>
      <pc:sldChg chg="addSp delSp modSp add mod">
        <pc:chgData name="Juliana" userId="442e7cdbf85a6b61" providerId="LiveId" clId="{17D38809-E6E1-4220-84BD-EFEF769BC9AE}" dt="2022-11-10T03:26:03.093" v="432" actId="478"/>
        <pc:sldMkLst>
          <pc:docMk/>
          <pc:sldMk cId="461039928" sldId="382"/>
        </pc:sldMkLst>
        <pc:spChg chg="mod">
          <ac:chgData name="Juliana" userId="442e7cdbf85a6b61" providerId="LiveId" clId="{17D38809-E6E1-4220-84BD-EFEF769BC9AE}" dt="2022-11-10T03:25:47.198" v="429" actId="14100"/>
          <ac:spMkLst>
            <pc:docMk/>
            <pc:sldMk cId="461039928" sldId="382"/>
            <ac:spMk id="2" creationId="{AE3D169A-0663-42B6-832D-AD9B03D0F0CE}"/>
          </ac:spMkLst>
        </pc:spChg>
        <pc:spChg chg="add del mod">
          <ac:chgData name="Juliana" userId="442e7cdbf85a6b61" providerId="LiveId" clId="{17D38809-E6E1-4220-84BD-EFEF769BC9AE}" dt="2022-11-10T03:26:03.093" v="432" actId="478"/>
          <ac:spMkLst>
            <pc:docMk/>
            <pc:sldMk cId="461039928" sldId="382"/>
            <ac:spMk id="6" creationId="{25B4FE57-D771-5958-6A8B-B8B3DF8C4075}"/>
          </ac:spMkLst>
        </pc:spChg>
        <pc:picChg chg="add mod">
          <ac:chgData name="Juliana" userId="442e7cdbf85a6b61" providerId="LiveId" clId="{17D38809-E6E1-4220-84BD-EFEF769BC9AE}" dt="2022-11-10T03:24:25.069" v="344"/>
          <ac:picMkLst>
            <pc:docMk/>
            <pc:sldMk cId="461039928" sldId="382"/>
            <ac:picMk id="3" creationId="{EBF11F97-969C-82F9-DFC6-84E27046835F}"/>
          </ac:picMkLst>
        </pc:picChg>
        <pc:picChg chg="del">
          <ac:chgData name="Juliana" userId="442e7cdbf85a6b61" providerId="LiveId" clId="{17D38809-E6E1-4220-84BD-EFEF769BC9AE}" dt="2022-11-10T03:21:01.293" v="244" actId="478"/>
          <ac:picMkLst>
            <pc:docMk/>
            <pc:sldMk cId="461039928" sldId="382"/>
            <ac:picMk id="5" creationId="{D2C378EB-FF02-B7C5-D96B-2ECD17C686AF}"/>
          </ac:picMkLst>
        </pc:picChg>
      </pc:sldChg>
      <pc:sldChg chg="add del">
        <pc:chgData name="Juliana" userId="442e7cdbf85a6b61" providerId="LiveId" clId="{17D38809-E6E1-4220-84BD-EFEF769BC9AE}" dt="2022-11-10T03:20:22.025" v="231" actId="47"/>
        <pc:sldMkLst>
          <pc:docMk/>
          <pc:sldMk cId="3007917586" sldId="382"/>
        </pc:sldMkLst>
      </pc:sldChg>
      <pc:sldChg chg="add del">
        <pc:chgData name="Juliana" userId="442e7cdbf85a6b61" providerId="LiveId" clId="{17D38809-E6E1-4220-84BD-EFEF769BC9AE}" dt="2022-11-10T03:20:22.498" v="232" actId="47"/>
        <pc:sldMkLst>
          <pc:docMk/>
          <pc:sldMk cId="2560958102" sldId="383"/>
        </pc:sldMkLst>
      </pc:sldChg>
      <pc:sldChg chg="addSp delSp modSp add mod modAnim">
        <pc:chgData name="Juliana" userId="442e7cdbf85a6b61" providerId="LiveId" clId="{17D38809-E6E1-4220-84BD-EFEF769BC9AE}" dt="2022-11-10T04:07:54.021" v="862" actId="1076"/>
        <pc:sldMkLst>
          <pc:docMk/>
          <pc:sldMk cId="3748223785" sldId="383"/>
        </pc:sldMkLst>
        <pc:spChg chg="mod">
          <ac:chgData name="Juliana" userId="442e7cdbf85a6b61" providerId="LiveId" clId="{17D38809-E6E1-4220-84BD-EFEF769BC9AE}" dt="2022-11-10T03:29:15.670" v="538" actId="20577"/>
          <ac:spMkLst>
            <pc:docMk/>
            <pc:sldMk cId="3748223785" sldId="383"/>
            <ac:spMk id="2" creationId="{AE3D169A-0663-42B6-832D-AD9B03D0F0CE}"/>
          </ac:spMkLst>
        </pc:spChg>
        <pc:spChg chg="del">
          <ac:chgData name="Juliana" userId="442e7cdbf85a6b61" providerId="LiveId" clId="{17D38809-E6E1-4220-84BD-EFEF769BC9AE}" dt="2022-11-10T03:28:29.885" v="523" actId="478"/>
          <ac:spMkLst>
            <pc:docMk/>
            <pc:sldMk cId="3748223785" sldId="383"/>
            <ac:spMk id="4" creationId="{C3951B00-3569-3F3C-D832-0EE97C5898A7}"/>
          </ac:spMkLst>
        </pc:spChg>
        <pc:spChg chg="add mod">
          <ac:chgData name="Juliana" userId="442e7cdbf85a6b61" providerId="LiveId" clId="{17D38809-E6E1-4220-84BD-EFEF769BC9AE}" dt="2022-11-10T04:07:54.021" v="862" actId="1076"/>
          <ac:spMkLst>
            <pc:docMk/>
            <pc:sldMk cId="3748223785" sldId="383"/>
            <ac:spMk id="4" creationId="{CEFEA00B-C19D-A890-5BA1-3644766EFE2B}"/>
          </ac:spMkLst>
        </pc:spChg>
        <pc:spChg chg="add mod">
          <ac:chgData name="Juliana" userId="442e7cdbf85a6b61" providerId="LiveId" clId="{17D38809-E6E1-4220-84BD-EFEF769BC9AE}" dt="2022-11-10T03:30:31.029" v="554" actId="1076"/>
          <ac:spMkLst>
            <pc:docMk/>
            <pc:sldMk cId="3748223785" sldId="383"/>
            <ac:spMk id="9" creationId="{A8B6B3E1-AA01-0F14-91EE-B02F3F867F18}"/>
          </ac:spMkLst>
        </pc:spChg>
        <pc:spChg chg="add mod">
          <ac:chgData name="Juliana" userId="442e7cdbf85a6b61" providerId="LiveId" clId="{17D38809-E6E1-4220-84BD-EFEF769BC9AE}" dt="2022-11-10T03:30:31.029" v="554" actId="1076"/>
          <ac:spMkLst>
            <pc:docMk/>
            <pc:sldMk cId="3748223785" sldId="383"/>
            <ac:spMk id="10" creationId="{D3F37095-35FF-2070-1FD4-E54E0A18257E}"/>
          </ac:spMkLst>
        </pc:spChg>
        <pc:picChg chg="del">
          <ac:chgData name="Juliana" userId="442e7cdbf85a6b61" providerId="LiveId" clId="{17D38809-E6E1-4220-84BD-EFEF769BC9AE}" dt="2022-11-10T03:21:02.949" v="245" actId="478"/>
          <ac:picMkLst>
            <pc:docMk/>
            <pc:sldMk cId="3748223785" sldId="383"/>
            <ac:picMk id="5" creationId="{D2C378EB-FF02-B7C5-D96B-2ECD17C686AF}"/>
          </ac:picMkLst>
        </pc:picChg>
        <pc:picChg chg="add mod">
          <ac:chgData name="Juliana" userId="442e7cdbf85a6b61" providerId="LiveId" clId="{17D38809-E6E1-4220-84BD-EFEF769BC9AE}" dt="2022-11-10T03:29:18.390" v="539" actId="1076"/>
          <ac:picMkLst>
            <pc:docMk/>
            <pc:sldMk cId="3748223785" sldId="383"/>
            <ac:picMk id="6" creationId="{9112569E-1075-5F3C-C49D-A5D07580D9B7}"/>
          </ac:picMkLst>
        </pc:picChg>
        <pc:picChg chg="add mod">
          <ac:chgData name="Juliana" userId="442e7cdbf85a6b61" providerId="LiveId" clId="{17D38809-E6E1-4220-84BD-EFEF769BC9AE}" dt="2022-11-10T03:29:09.616" v="534" actId="1076"/>
          <ac:picMkLst>
            <pc:docMk/>
            <pc:sldMk cId="3748223785" sldId="383"/>
            <ac:picMk id="8" creationId="{CF6CF3CD-99CC-D8F1-BEB1-C8B6B3C0EE2E}"/>
          </ac:picMkLst>
        </pc:picChg>
      </pc:sldChg>
      <pc:sldChg chg="addSp delSp modSp add mod modAnim">
        <pc:chgData name="Juliana" userId="442e7cdbf85a6b61" providerId="LiveId" clId="{17D38809-E6E1-4220-84BD-EFEF769BC9AE}" dt="2022-11-10T04:07:58.822" v="864" actId="1076"/>
        <pc:sldMkLst>
          <pc:docMk/>
          <pc:sldMk cId="3568603527" sldId="384"/>
        </pc:sldMkLst>
        <pc:spChg chg="mod">
          <ac:chgData name="Juliana" userId="442e7cdbf85a6b61" providerId="LiveId" clId="{17D38809-E6E1-4220-84BD-EFEF769BC9AE}" dt="2022-11-10T03:37:42.511" v="646" actId="14100"/>
          <ac:spMkLst>
            <pc:docMk/>
            <pc:sldMk cId="3568603527" sldId="384"/>
            <ac:spMk id="2" creationId="{AE3D169A-0663-42B6-832D-AD9B03D0F0CE}"/>
          </ac:spMkLst>
        </pc:spChg>
        <pc:spChg chg="add mod">
          <ac:chgData name="Juliana" userId="442e7cdbf85a6b61" providerId="LiveId" clId="{17D38809-E6E1-4220-84BD-EFEF769BC9AE}" dt="2022-11-10T04:07:58.822" v="864" actId="1076"/>
          <ac:spMkLst>
            <pc:docMk/>
            <pc:sldMk cId="3568603527" sldId="384"/>
            <ac:spMk id="3" creationId="{8991F8FD-20A1-C8C9-5CE3-27AA85C05F37}"/>
          </ac:spMkLst>
        </pc:spChg>
        <pc:spChg chg="del">
          <ac:chgData name="Juliana" userId="442e7cdbf85a6b61" providerId="LiveId" clId="{17D38809-E6E1-4220-84BD-EFEF769BC9AE}" dt="2022-11-10T03:37:34.965" v="643" actId="478"/>
          <ac:spMkLst>
            <pc:docMk/>
            <pc:sldMk cId="3568603527" sldId="384"/>
            <ac:spMk id="4" creationId="{C3951B00-3569-3F3C-D832-0EE97C5898A7}"/>
          </ac:spMkLst>
        </pc:spChg>
        <pc:spChg chg="add mod">
          <ac:chgData name="Juliana" userId="442e7cdbf85a6b61" providerId="LiveId" clId="{17D38809-E6E1-4220-84BD-EFEF769BC9AE}" dt="2022-11-10T03:38:21.878" v="655" actId="1076"/>
          <ac:spMkLst>
            <pc:docMk/>
            <pc:sldMk cId="3568603527" sldId="384"/>
            <ac:spMk id="7" creationId="{1371D995-A7C4-C410-4C5A-FE2AE0C2319E}"/>
          </ac:spMkLst>
        </pc:spChg>
        <pc:picChg chg="del">
          <ac:chgData name="Juliana" userId="442e7cdbf85a6b61" providerId="LiveId" clId="{17D38809-E6E1-4220-84BD-EFEF769BC9AE}" dt="2022-11-10T03:20:52.013" v="242" actId="478"/>
          <ac:picMkLst>
            <pc:docMk/>
            <pc:sldMk cId="3568603527" sldId="384"/>
            <ac:picMk id="5" creationId="{D2C378EB-FF02-B7C5-D96B-2ECD17C686AF}"/>
          </ac:picMkLst>
        </pc:picChg>
        <pc:picChg chg="add mod">
          <ac:chgData name="Juliana" userId="442e7cdbf85a6b61" providerId="LiveId" clId="{17D38809-E6E1-4220-84BD-EFEF769BC9AE}" dt="2022-11-10T03:38:13.963" v="651" actId="1076"/>
          <ac:picMkLst>
            <pc:docMk/>
            <pc:sldMk cId="3568603527" sldId="384"/>
            <ac:picMk id="6" creationId="{B0694FED-6460-1AD5-12BC-7BED6EDFC879}"/>
          </ac:picMkLst>
        </pc:picChg>
      </pc:sldChg>
      <pc:sldChg chg="addSp delSp modSp add mod delAnim modAnim">
        <pc:chgData name="Juliana" userId="442e7cdbf85a6b61" providerId="LiveId" clId="{17D38809-E6E1-4220-84BD-EFEF769BC9AE}" dt="2022-11-10T04:08:03.123" v="866" actId="1076"/>
        <pc:sldMkLst>
          <pc:docMk/>
          <pc:sldMk cId="4221566897" sldId="385"/>
        </pc:sldMkLst>
        <pc:spChg chg="mod">
          <ac:chgData name="Juliana" userId="442e7cdbf85a6b61" providerId="LiveId" clId="{17D38809-E6E1-4220-84BD-EFEF769BC9AE}" dt="2022-11-10T03:52:23.941" v="742" actId="14100"/>
          <ac:spMkLst>
            <pc:docMk/>
            <pc:sldMk cId="4221566897" sldId="385"/>
            <ac:spMk id="2" creationId="{AE3D169A-0663-42B6-832D-AD9B03D0F0CE}"/>
          </ac:spMkLst>
        </pc:spChg>
        <pc:spChg chg="add mod">
          <ac:chgData name="Juliana" userId="442e7cdbf85a6b61" providerId="LiveId" clId="{17D38809-E6E1-4220-84BD-EFEF769BC9AE}" dt="2022-11-10T03:53:51.874" v="755" actId="1076"/>
          <ac:spMkLst>
            <pc:docMk/>
            <pc:sldMk cId="4221566897" sldId="385"/>
            <ac:spMk id="3" creationId="{29CD374A-90BA-A5C9-DDE5-8CDC0F3166F1}"/>
          </ac:spMkLst>
        </pc:spChg>
        <pc:spChg chg="add mod">
          <ac:chgData name="Juliana" userId="442e7cdbf85a6b61" providerId="LiveId" clId="{17D38809-E6E1-4220-84BD-EFEF769BC9AE}" dt="2022-11-10T04:08:03.123" v="866" actId="1076"/>
          <ac:spMkLst>
            <pc:docMk/>
            <pc:sldMk cId="4221566897" sldId="385"/>
            <ac:spMk id="4" creationId="{1CCDDB1E-AC0F-111C-F05B-7A6E0B2D621B}"/>
          </ac:spMkLst>
        </pc:spChg>
        <pc:spChg chg="del">
          <ac:chgData name="Juliana" userId="442e7cdbf85a6b61" providerId="LiveId" clId="{17D38809-E6E1-4220-84BD-EFEF769BC9AE}" dt="2022-11-10T03:52:08.726" v="735" actId="478"/>
          <ac:spMkLst>
            <pc:docMk/>
            <pc:sldMk cId="4221566897" sldId="385"/>
            <ac:spMk id="7" creationId="{1371D995-A7C4-C410-4C5A-FE2AE0C2319E}"/>
          </ac:spMkLst>
        </pc:spChg>
        <pc:picChg chg="del">
          <ac:chgData name="Juliana" userId="442e7cdbf85a6b61" providerId="LiveId" clId="{17D38809-E6E1-4220-84BD-EFEF769BC9AE}" dt="2022-11-10T03:51:51.932" v="731" actId="478"/>
          <ac:picMkLst>
            <pc:docMk/>
            <pc:sldMk cId="4221566897" sldId="385"/>
            <ac:picMk id="6" creationId="{B0694FED-6460-1AD5-12BC-7BED6EDFC879}"/>
          </ac:picMkLst>
        </pc:picChg>
        <pc:picChg chg="add del mod">
          <ac:chgData name="Juliana" userId="442e7cdbf85a6b61" providerId="LiveId" clId="{17D38809-E6E1-4220-84BD-EFEF769BC9AE}" dt="2022-11-10T03:53:32.220" v="745" actId="478"/>
          <ac:picMkLst>
            <pc:docMk/>
            <pc:sldMk cId="4221566897" sldId="385"/>
            <ac:picMk id="7170" creationId="{5F56F0FB-80C3-A86E-7EA9-05DD5A1B090B}"/>
          </ac:picMkLst>
        </pc:picChg>
        <pc:picChg chg="add mod">
          <ac:chgData name="Juliana" userId="442e7cdbf85a6b61" providerId="LiveId" clId="{17D38809-E6E1-4220-84BD-EFEF769BC9AE}" dt="2022-11-10T03:53:50.336" v="754" actId="1076"/>
          <ac:picMkLst>
            <pc:docMk/>
            <pc:sldMk cId="4221566897" sldId="385"/>
            <ac:picMk id="7172" creationId="{A7B416C3-19FE-B816-0F7C-38D9637B6A19}"/>
          </ac:picMkLst>
        </pc:picChg>
      </pc:sldChg>
      <pc:sldChg chg="addSp delSp modSp add mod delAnim modAnim">
        <pc:chgData name="Juliana" userId="442e7cdbf85a6b61" providerId="LiveId" clId="{17D38809-E6E1-4220-84BD-EFEF769BC9AE}" dt="2022-11-10T04:08:08.121" v="868" actId="1076"/>
        <pc:sldMkLst>
          <pc:docMk/>
          <pc:sldMk cId="549453149" sldId="386"/>
        </pc:sldMkLst>
        <pc:spChg chg="mod">
          <ac:chgData name="Juliana" userId="442e7cdbf85a6b61" providerId="LiveId" clId="{17D38809-E6E1-4220-84BD-EFEF769BC9AE}" dt="2022-11-10T03:54:38.414" v="826" actId="20577"/>
          <ac:spMkLst>
            <pc:docMk/>
            <pc:sldMk cId="549453149" sldId="386"/>
            <ac:spMk id="2" creationId="{AE3D169A-0663-42B6-832D-AD9B03D0F0CE}"/>
          </ac:spMkLst>
        </pc:spChg>
        <pc:spChg chg="add mod">
          <ac:chgData name="Juliana" userId="442e7cdbf85a6b61" providerId="LiveId" clId="{17D38809-E6E1-4220-84BD-EFEF769BC9AE}" dt="2022-11-10T04:08:08.121" v="868" actId="1076"/>
          <ac:spMkLst>
            <pc:docMk/>
            <pc:sldMk cId="549453149" sldId="386"/>
            <ac:spMk id="3" creationId="{49B756C7-8D30-2B0D-3B34-C75DEA825AE1}"/>
          </ac:spMkLst>
        </pc:spChg>
        <pc:spChg chg="add mod">
          <ac:chgData name="Juliana" userId="442e7cdbf85a6b61" providerId="LiveId" clId="{17D38809-E6E1-4220-84BD-EFEF769BC9AE}" dt="2022-11-10T03:55:28.714" v="836" actId="1076"/>
          <ac:spMkLst>
            <pc:docMk/>
            <pc:sldMk cId="549453149" sldId="386"/>
            <ac:spMk id="5" creationId="{5465B3F0-A309-B891-0E48-C5EB7CC9C42C}"/>
          </ac:spMkLst>
        </pc:spChg>
        <pc:spChg chg="del">
          <ac:chgData name="Juliana" userId="442e7cdbf85a6b61" providerId="LiveId" clId="{17D38809-E6E1-4220-84BD-EFEF769BC9AE}" dt="2022-11-10T03:55:22.695" v="832" actId="21"/>
          <ac:spMkLst>
            <pc:docMk/>
            <pc:sldMk cId="549453149" sldId="386"/>
            <ac:spMk id="7" creationId="{1371D995-A7C4-C410-4C5A-FE2AE0C2319E}"/>
          </ac:spMkLst>
        </pc:spChg>
        <pc:spChg chg="add mod">
          <ac:chgData name="Juliana" userId="442e7cdbf85a6b61" providerId="LiveId" clId="{17D38809-E6E1-4220-84BD-EFEF769BC9AE}" dt="2022-11-10T03:55:37.645" v="840" actId="1076"/>
          <ac:spMkLst>
            <pc:docMk/>
            <pc:sldMk cId="549453149" sldId="386"/>
            <ac:spMk id="8" creationId="{B8ACE6D2-03FE-5A80-9DE4-48673E0A61F3}"/>
          </ac:spMkLst>
        </pc:spChg>
        <pc:picChg chg="add mod">
          <ac:chgData name="Juliana" userId="442e7cdbf85a6b61" providerId="LiveId" clId="{17D38809-E6E1-4220-84BD-EFEF769BC9AE}" dt="2022-11-10T03:55:21.023" v="831" actId="1076"/>
          <ac:picMkLst>
            <pc:docMk/>
            <pc:sldMk cId="549453149" sldId="386"/>
            <ac:picMk id="4" creationId="{7AEFB880-9777-9FBE-8874-AB28958F04F6}"/>
          </ac:picMkLst>
        </pc:picChg>
        <pc:picChg chg="del">
          <ac:chgData name="Juliana" userId="442e7cdbf85a6b61" providerId="LiveId" clId="{17D38809-E6E1-4220-84BD-EFEF769BC9AE}" dt="2022-11-10T03:55:16.756" v="828" actId="478"/>
          <ac:picMkLst>
            <pc:docMk/>
            <pc:sldMk cId="549453149" sldId="386"/>
            <ac:picMk id="6" creationId="{B0694FED-6460-1AD5-12BC-7BED6EDFC8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3906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6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5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3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2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8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12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6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4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0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justamente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que prove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consultas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Mínimo</a:t>
            </a:r>
            <a:r>
              <a:rPr lang="en-US" dirty="0"/>
              <a:t> de 3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</a:t>
            </a:r>
          </a:p>
          <a:p>
            <a:pPr marL="0" indent="0">
              <a:buNone/>
            </a:pP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assuntos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analisados</a:t>
            </a:r>
            <a:r>
              <a:rPr lang="en-US" dirty="0"/>
              <a:t> (</a:t>
            </a:r>
            <a:r>
              <a:rPr lang="en-US" dirty="0" err="1"/>
              <a:t>fato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3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Normalização</a:t>
            </a:r>
            <a:r>
              <a:rPr lang="en-US" dirty="0"/>
              <a:t> das </a:t>
            </a:r>
            <a:r>
              <a:rPr lang="en-US" dirty="0" err="1"/>
              <a:t>tabelas</a:t>
            </a:r>
            <a:r>
              <a:rPr lang="en-US" dirty="0"/>
              <a:t>  </a:t>
            </a:r>
            <a:r>
              <a:rPr lang="en-US" dirty="0" err="1"/>
              <a:t>dimensões</a:t>
            </a:r>
            <a:r>
              <a:rPr lang="en-US" dirty="0"/>
              <a:t>  com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duplicidades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hierarquias</a:t>
            </a:r>
            <a:r>
              <a:rPr lang="en-US" dirty="0"/>
              <a:t>  que </a:t>
            </a:r>
            <a:r>
              <a:rPr lang="en-US" dirty="0" err="1"/>
              <a:t>aumantam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relacionamentos</a:t>
            </a:r>
            <a:r>
              <a:rPr lang="en-US" dirty="0"/>
              <a:t> das </a:t>
            </a:r>
            <a:r>
              <a:rPr lang="en-US" dirty="0" err="1"/>
              <a:t>tabelas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complexidade</a:t>
            </a:r>
            <a:r>
              <a:rPr lang="en-US" dirty="0"/>
              <a:t> no </a:t>
            </a:r>
            <a:r>
              <a:rPr lang="en-US" dirty="0" err="1"/>
              <a:t>modelo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ganho</a:t>
            </a:r>
            <a:r>
              <a:rPr lang="en-US" dirty="0"/>
              <a:t> de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a </a:t>
            </a:r>
            <a:r>
              <a:rPr lang="en-US" dirty="0" err="1"/>
              <a:t>implementação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74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Onde</a:t>
            </a:r>
            <a:r>
              <a:rPr lang="en-US" dirty="0"/>
              <a:t> o context é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fato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13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justamente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que prove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consultas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Mínimo</a:t>
            </a:r>
            <a:r>
              <a:rPr lang="en-US" dirty="0"/>
              <a:t> de 3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</a:t>
            </a:r>
          </a:p>
          <a:p>
            <a:pPr marL="0" indent="0">
              <a:buNone/>
            </a:pP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assuntos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analisados</a:t>
            </a:r>
            <a:r>
              <a:rPr lang="en-US" dirty="0"/>
              <a:t> (</a:t>
            </a:r>
            <a:r>
              <a:rPr lang="en-US" dirty="0" err="1"/>
              <a:t>fato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6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37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6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83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21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4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0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900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06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5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99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28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7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2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216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9249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6869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sets.com/blog/schemas-data-warehouses-star-galaxy-snowflake/" TargetMode="External"/><Relationship Id="rId7" Type="http://schemas.openxmlformats.org/officeDocument/2006/relationships/hyperlink" Target="https://www.javatpoint.com/data-warehouse-what-is-data-cub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qlshack.com/implementing-slowly-changing-dimensions-scds-in-data-warehouses/" TargetMode="External"/><Relationship Id="rId5" Type="http://schemas.openxmlformats.org/officeDocument/2006/relationships/hyperlink" Target="https://www.softwaretestinghelp.com/data-warehouse-modeling-star-schema-snowflake-schema/" TargetMode="External"/><Relationship Id="rId4" Type="http://schemas.openxmlformats.org/officeDocument/2006/relationships/hyperlink" Target="https://www.databricks.com/glossary/star-sche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7541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en-US" sz="48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393FBE-5C60-647C-619E-0AF3AF8E5AF1}"/>
              </a:ext>
            </a:extLst>
          </p:cNvPr>
          <p:cNvSpPr txBox="1"/>
          <p:nvPr/>
        </p:nvSpPr>
        <p:spPr>
          <a:xfrm>
            <a:off x="5093625" y="4333803"/>
            <a:ext cx="3463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Cubo - Dimensional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9FB2DA-ED6B-818E-F41E-46C981A7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39" y="1505787"/>
            <a:ext cx="3268336" cy="25947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AD37E-788C-6B49-30B2-DDEEB0DD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71" y="2413014"/>
            <a:ext cx="4027072" cy="233683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AD65D60-53B7-12D4-933A-1740ABF13204}"/>
              </a:ext>
            </a:extLst>
          </p:cNvPr>
          <p:cNvSpPr txBox="1"/>
          <p:nvPr/>
        </p:nvSpPr>
        <p:spPr>
          <a:xfrm>
            <a:off x="902525" y="1963720"/>
            <a:ext cx="3463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Tabular - Relacional</a:t>
            </a:r>
          </a:p>
        </p:txBody>
      </p:sp>
    </p:spTree>
    <p:extLst>
      <p:ext uri="{BB962C8B-B14F-4D97-AF65-F5344CB8AC3E}">
        <p14:creationId xmlns:p14="http://schemas.microsoft.com/office/powerpoint/2010/main" val="357704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Formalizando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Cubo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481051"/>
            <a:ext cx="7398361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Características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Eixos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representa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components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esquema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Interseção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Representam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medidas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dados do context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Visão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consolidada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contexto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distintas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79" y="1155664"/>
            <a:ext cx="179085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Qual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melhor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481051"/>
            <a:ext cx="3501978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vendas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Alta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Confiança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restrições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86" y="558950"/>
            <a:ext cx="1790855" cy="1844200"/>
          </a:xfrm>
          <a:prstGeom prst="rect">
            <a:avLst/>
          </a:prstGeom>
        </p:spPr>
      </p:pic>
      <p:sp>
        <p:nvSpPr>
          <p:cNvPr id="3" name="Google Shape;168;p3">
            <a:extLst>
              <a:ext uri="{FF2B5EF4-FFF2-40B4-BE49-F238E27FC236}">
                <a16:creationId xmlns:a16="http://schemas.microsoft.com/office/drawing/2014/main" id="{1C2E7618-A427-7B95-CD32-3DC42B6295BF}"/>
              </a:ext>
            </a:extLst>
          </p:cNvPr>
          <p:cNvSpPr txBox="1"/>
          <p:nvPr/>
        </p:nvSpPr>
        <p:spPr>
          <a:xfrm>
            <a:off x="4196720" y="1481051"/>
            <a:ext cx="3896245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Analítico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x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Consolidar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informarções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B1563E6-95A8-3C75-9519-DA0C765DE662}"/>
              </a:ext>
            </a:extLst>
          </p:cNvPr>
          <p:cNvSpPr/>
          <p:nvPr/>
        </p:nvSpPr>
        <p:spPr>
          <a:xfrm>
            <a:off x="651641" y="4298731"/>
            <a:ext cx="7441324" cy="54653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Coexistem – cada sistema possui sua particularidade</a:t>
            </a:r>
          </a:p>
        </p:txBody>
      </p:sp>
    </p:spTree>
    <p:extLst>
      <p:ext uri="{BB962C8B-B14F-4D97-AF65-F5344CB8AC3E}">
        <p14:creationId xmlns:p14="http://schemas.microsoft.com/office/powerpoint/2010/main" val="27928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Forma&#10;&#10;Descrição gerada automaticamente">
            <a:extLst>
              <a:ext uri="{FF2B5EF4-FFF2-40B4-BE49-F238E27FC236}">
                <a16:creationId xmlns:a16="http://schemas.microsoft.com/office/drawing/2014/main" id="{522C7B4D-4E42-D863-8941-3C81786F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15" y="1818167"/>
            <a:ext cx="3536301" cy="2970821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279" y="1155664"/>
            <a:ext cx="1790855" cy="1844200"/>
          </a:xfrm>
          <a:prstGeom prst="rect">
            <a:avLst/>
          </a:prstGeom>
        </p:spPr>
      </p:pic>
      <p:pic>
        <p:nvPicPr>
          <p:cNvPr id="2" name="Picture 6" descr="Star Schema Visual Example">
            <a:extLst>
              <a:ext uri="{FF2B5EF4-FFF2-40B4-BE49-F238E27FC236}">
                <a16:creationId xmlns:a16="http://schemas.microsoft.com/office/drawing/2014/main" id="{EE85489F-0110-5974-19A2-B7C8880D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" y="1659869"/>
            <a:ext cx="2576914" cy="26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6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3078" name="Picture 6" descr="Star Schema Visual Example">
            <a:extLst>
              <a:ext uri="{FF2B5EF4-FFF2-40B4-BE49-F238E27FC236}">
                <a16:creationId xmlns:a16="http://schemas.microsoft.com/office/drawing/2014/main" id="{F5360550-C3F6-C898-0EC8-D830B955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2" y="258918"/>
            <a:ext cx="4365204" cy="45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429239-3A5E-44FF-2BFF-1168DCC32FAB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706E84-2B56-F30C-82EA-FE2F01378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12" y="2883749"/>
            <a:ext cx="1676545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2" name="Picture 4" descr="Schemas Used in Data Warehouses: Star, Galaxy, and Snowflake">
            <a:extLst>
              <a:ext uri="{FF2B5EF4-FFF2-40B4-BE49-F238E27FC236}">
                <a16:creationId xmlns:a16="http://schemas.microsoft.com/office/drawing/2014/main" id="{3EDB8721-564F-2ABE-7360-506F4B2B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53" y="1526228"/>
            <a:ext cx="6087892" cy="322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F051D7-DE47-D812-B186-EE972A3A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88" y="3043446"/>
            <a:ext cx="1313793" cy="13041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E99FC7-7754-7C13-568B-EC693B25AD36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</p:spTree>
    <p:extLst>
      <p:ext uri="{BB962C8B-B14F-4D97-AF65-F5344CB8AC3E}">
        <p14:creationId xmlns:p14="http://schemas.microsoft.com/office/powerpoint/2010/main" val="338324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D703A9-3677-FC17-CDED-CB9B2B4B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1" y="2999304"/>
            <a:ext cx="2082128" cy="1405328"/>
          </a:xfrm>
          <a:prstGeom prst="rect">
            <a:avLst/>
          </a:prstGeom>
        </p:spPr>
      </p:pic>
      <p:pic>
        <p:nvPicPr>
          <p:cNvPr id="4100" name="Picture 4" descr="galaxy schema visual example">
            <a:extLst>
              <a:ext uri="{FF2B5EF4-FFF2-40B4-BE49-F238E27FC236}">
                <a16:creationId xmlns:a16="http://schemas.microsoft.com/office/drawing/2014/main" id="{46D586D3-7F00-E824-DC33-E158DBDA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232" y="1248757"/>
            <a:ext cx="6098680" cy="35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9DBD6A-8F79-EED1-0F3D-62FBA1CEBD0E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</p:spTree>
    <p:extLst>
      <p:ext uri="{BB962C8B-B14F-4D97-AF65-F5344CB8AC3E}">
        <p14:creationId xmlns:p14="http://schemas.microsoft.com/office/powerpoint/2010/main" val="425028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Dúvida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cruel…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7"/>
            <a:ext cx="5282369" cy="171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banco de dados com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relacionais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permitem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fazer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responder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perguntas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  <a:p>
            <a:pPr marL="76200" lvl="1" algn="just">
              <a:buSzPts val="1600"/>
            </a:pP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>
              <a:buSzPts val="1600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R: SIM!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9BDE74-CA84-CCFB-FE61-92FCFA227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252" y="3593368"/>
            <a:ext cx="219475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Explorando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brevemente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dados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Dimensionais</a:t>
            </a:r>
            <a:endParaRPr lang="en-US" sz="36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Estrela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671624"/>
            <a:ext cx="4109389" cy="307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difundido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Star schema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Conexão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forma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tipos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2070538"/>
            <a:ext cx="6356212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  <a:ea typeface="Calibri"/>
              </a:rPr>
              <a:t>Entender</a:t>
            </a:r>
            <a:r>
              <a:rPr lang="en-US" sz="2000" dirty="0">
                <a:latin typeface="Calibri"/>
                <a:ea typeface="Calibri"/>
              </a:rPr>
              <a:t> o que é </a:t>
            </a:r>
            <a:r>
              <a:rPr lang="en-US" sz="2000" dirty="0" err="1">
                <a:latin typeface="Calibri"/>
                <a:ea typeface="Calibri"/>
              </a:rPr>
              <a:t>modelagem</a:t>
            </a:r>
            <a:r>
              <a:rPr lang="en-US" sz="2000" dirty="0">
                <a:latin typeface="Calibri"/>
                <a:ea typeface="Calibri"/>
              </a:rPr>
              <a:t> dimensional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</a:rPr>
              <a:t>O que é </a:t>
            </a:r>
            <a:r>
              <a:rPr lang="en-US" sz="2000" dirty="0" err="1">
                <a:latin typeface="Calibri"/>
                <a:ea typeface="Calibri"/>
              </a:rPr>
              <a:t>Cubo</a:t>
            </a:r>
            <a:r>
              <a:rPr lang="en-US" sz="2000" dirty="0">
                <a:latin typeface="Calibri"/>
                <a:ea typeface="Calibri"/>
              </a:rPr>
              <a:t> </a:t>
            </a:r>
            <a:r>
              <a:rPr lang="en-US" sz="2000" dirty="0" err="1">
                <a:latin typeface="Calibri"/>
                <a:ea typeface="Calibri"/>
              </a:rPr>
              <a:t>multifacetado</a:t>
            </a:r>
            <a:r>
              <a:rPr lang="en-US" sz="2000" dirty="0">
                <a:latin typeface="Calibri"/>
                <a:ea typeface="Calibri"/>
              </a:rPr>
              <a:t>?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Principais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modelos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dimensionais</a:t>
            </a:r>
            <a:endParaRPr lang="en-US" sz="2000" dirty="0">
              <a:latin typeface="Calibri"/>
            </a:endParaRP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Sistemas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Transacionais</a:t>
            </a:r>
            <a:r>
              <a:rPr lang="en-US" sz="2000" dirty="0">
                <a:latin typeface="Calibri"/>
              </a:rPr>
              <a:t> e </a:t>
            </a:r>
            <a:r>
              <a:rPr lang="en-US" sz="2000" dirty="0" err="1">
                <a:latin typeface="Calibri"/>
              </a:rPr>
              <a:t>Analíticos</a:t>
            </a:r>
            <a:endParaRPr lang="en-US" sz="2000" dirty="0">
              <a:latin typeface="Calibri"/>
            </a:endParaRP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Comparação</a:t>
            </a:r>
            <a:r>
              <a:rPr lang="en-US" sz="2000" dirty="0">
                <a:latin typeface="Calibri"/>
              </a:rPr>
              <a:t> entre </a:t>
            </a:r>
            <a:r>
              <a:rPr lang="en-US" sz="2000" dirty="0" err="1">
                <a:latin typeface="Calibri"/>
              </a:rPr>
              <a:t>transacional</a:t>
            </a:r>
            <a:r>
              <a:rPr lang="en-US" sz="2000" dirty="0">
                <a:latin typeface="Calibri"/>
              </a:rPr>
              <a:t> e dimensional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</a:rPr>
              <a:t>Criação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</a:rPr>
              <a:t>esquemas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</a:rPr>
              <a:t> transactional e dimensional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Estrela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671624"/>
            <a:ext cx="4109389" cy="307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– Principal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Chave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Artificial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Detalhes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: Seta para Baixo 3">
            <a:extLst>
              <a:ext uri="{FF2B5EF4-FFF2-40B4-BE49-F238E27FC236}">
                <a16:creationId xmlns:a16="http://schemas.microsoft.com/office/drawing/2014/main" id="{3E7174A2-C3AA-60E0-13AD-E1B72076A981}"/>
              </a:ext>
            </a:extLst>
          </p:cNvPr>
          <p:cNvSpPr/>
          <p:nvPr/>
        </p:nvSpPr>
        <p:spPr>
          <a:xfrm>
            <a:off x="489763" y="1787605"/>
            <a:ext cx="3219978" cy="95644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relaciona com as demais por meio de junções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1681CEF5-1D03-A9BE-DF79-D279D4118C3F}"/>
              </a:ext>
            </a:extLst>
          </p:cNvPr>
          <p:cNvSpPr/>
          <p:nvPr/>
        </p:nvSpPr>
        <p:spPr>
          <a:xfrm>
            <a:off x="1916026" y="3804745"/>
            <a:ext cx="2834650" cy="702205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 err="1"/>
              <a:t>PKs</a:t>
            </a:r>
            <a:r>
              <a:rPr lang="pt-BR" dirty="0"/>
              <a:t> simples e dados exclusivos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D3264B54-4462-97C0-CC7F-21D86855B813}"/>
              </a:ext>
            </a:extLst>
          </p:cNvPr>
          <p:cNvSpPr/>
          <p:nvPr/>
        </p:nvSpPr>
        <p:spPr>
          <a:xfrm>
            <a:off x="5053485" y="849047"/>
            <a:ext cx="3732536" cy="424995"/>
          </a:xfrm>
          <a:prstGeom prst="snip2Diag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Mapeamento com </a:t>
            </a:r>
            <a:r>
              <a:rPr lang="pt-BR" dirty="0" err="1"/>
              <a:t>desnormalização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69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Snowflake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2051745"/>
            <a:ext cx="4438850" cy="204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Variação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junções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si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Impondo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nível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normalização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Picture 4" descr="Schemas Used in Data Warehouses: Star, Galaxy, and Snowflake">
            <a:extLst>
              <a:ext uri="{FF2B5EF4-FFF2-40B4-BE49-F238E27FC236}">
                <a16:creationId xmlns:a16="http://schemas.microsoft.com/office/drawing/2014/main" id="{25A8F42D-3F25-C7B8-4278-5116A4687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375" y="2156272"/>
            <a:ext cx="3866356" cy="20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2D05EC32-6C75-08EC-AF81-EAE67E84BA5D}"/>
              </a:ext>
            </a:extLst>
          </p:cNvPr>
          <p:cNvSpPr/>
          <p:nvPr/>
        </p:nvSpPr>
        <p:spPr>
          <a:xfrm>
            <a:off x="877614" y="4442158"/>
            <a:ext cx="7388772" cy="466168"/>
          </a:xfrm>
          <a:prstGeom prst="snip2Diag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normalização pode comprometer o desempenho do data </a:t>
            </a:r>
            <a:r>
              <a:rPr lang="pt-BR" dirty="0" err="1"/>
              <a:t>warehouse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23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Constelação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/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Galáxia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D703A9-3677-FC17-CDED-CB9B2B4B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81" y="916257"/>
            <a:ext cx="2082128" cy="1405328"/>
          </a:xfrm>
          <a:prstGeom prst="rect">
            <a:avLst/>
          </a:prstGeom>
        </p:spPr>
      </p:pic>
      <p:pic>
        <p:nvPicPr>
          <p:cNvPr id="4100" name="Picture 4" descr="galaxy schema visual example">
            <a:extLst>
              <a:ext uri="{FF2B5EF4-FFF2-40B4-BE49-F238E27FC236}">
                <a16:creationId xmlns:a16="http://schemas.microsoft.com/office/drawing/2014/main" id="{46D586D3-7F00-E824-DC33-E158DBDA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79" y="2220945"/>
            <a:ext cx="3494605" cy="2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9DBD6A-8F79-EED1-0F3D-62FBA1CEBD0E}"/>
              </a:ext>
            </a:extLst>
          </p:cNvPr>
          <p:cNvSpPr txBox="1"/>
          <p:nvPr/>
        </p:nvSpPr>
        <p:spPr>
          <a:xfrm>
            <a:off x="4361382" y="4281794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DEFD95B6-3A5A-18C9-5DDB-E2BA2C5D991C}"/>
              </a:ext>
            </a:extLst>
          </p:cNvPr>
          <p:cNvSpPr txBox="1"/>
          <p:nvPr/>
        </p:nvSpPr>
        <p:spPr>
          <a:xfrm>
            <a:off x="565525" y="1881963"/>
            <a:ext cx="4269929" cy="262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Múltiplas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relacionadas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si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compartilhar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Integra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diversos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assuntos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mesmo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contexto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15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Tabelas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Dimensão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2541749"/>
            <a:ext cx="4109389" cy="130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– Principal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Detalhes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: Seta para Baixo 3">
            <a:extLst>
              <a:ext uri="{FF2B5EF4-FFF2-40B4-BE49-F238E27FC236}">
                <a16:creationId xmlns:a16="http://schemas.microsoft.com/office/drawing/2014/main" id="{3E7174A2-C3AA-60E0-13AD-E1B72076A981}"/>
              </a:ext>
            </a:extLst>
          </p:cNvPr>
          <p:cNvSpPr/>
          <p:nvPr/>
        </p:nvSpPr>
        <p:spPr>
          <a:xfrm>
            <a:off x="489763" y="1787605"/>
            <a:ext cx="3219978" cy="95644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Aspectos que compõem o contexto analisado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1681CEF5-1D03-A9BE-DF79-D279D4118C3F}"/>
              </a:ext>
            </a:extLst>
          </p:cNvPr>
          <p:cNvSpPr/>
          <p:nvPr/>
        </p:nvSpPr>
        <p:spPr>
          <a:xfrm>
            <a:off x="1679944" y="3662451"/>
            <a:ext cx="3070732" cy="844500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Detalhes de um aspecto específico</a:t>
            </a:r>
          </a:p>
        </p:txBody>
      </p:sp>
    </p:spTree>
    <p:extLst>
      <p:ext uri="{BB962C8B-B14F-4D97-AF65-F5344CB8AC3E}">
        <p14:creationId xmlns:p14="http://schemas.microsoft.com/office/powerpoint/2010/main" val="96467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como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Definir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dos Dados?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9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741715" y="2474210"/>
            <a:ext cx="5589314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Grão ou granularidade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Nível de detalhamento dos dados na tabela fato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Maior o grão – menos detalhes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Trade-off na definição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3536372" y="1657604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definir a granularidade?</a:t>
            </a:r>
            <a:endParaRPr lang="pt-BR" dirty="0"/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3F5CDB3D-672D-8516-A476-5D18812B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2" y="2474210"/>
            <a:ext cx="2421203" cy="18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4272542" y="1481050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definir a granularidade?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2EA9B2-5B07-3EB6-F10E-27A1E7D0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3" y="2324015"/>
            <a:ext cx="3284505" cy="24462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41F7EB-840C-6E14-8DAB-DBEDE9DD3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55" t="5756" r="11845" b="4711"/>
          <a:stretch/>
        </p:blipFill>
        <p:spPr>
          <a:xfrm>
            <a:off x="6120556" y="2177909"/>
            <a:ext cx="1303134" cy="12281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B6B940-9F65-7876-2BE1-E207B0A6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295" y="3613035"/>
            <a:ext cx="1303133" cy="1333616"/>
          </a:xfrm>
          <a:prstGeom prst="rect">
            <a:avLst/>
          </a:prstGeom>
        </p:spPr>
      </p:pic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24F7B80C-B543-6F43-BDFD-F1C714BE9919}"/>
              </a:ext>
            </a:extLst>
          </p:cNvPr>
          <p:cNvSpPr/>
          <p:nvPr/>
        </p:nvSpPr>
        <p:spPr>
          <a:xfrm rot="3378203">
            <a:off x="4815494" y="1806175"/>
            <a:ext cx="833183" cy="20184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C7B64E7-DB88-06DC-8898-A4A2CFA53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876" y="3500495"/>
            <a:ext cx="2164446" cy="1446156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4366039-16C6-C317-C9F9-539CC4CFD267}"/>
              </a:ext>
            </a:extLst>
          </p:cNvPr>
          <p:cNvSpPr/>
          <p:nvPr/>
        </p:nvSpPr>
        <p:spPr>
          <a:xfrm>
            <a:off x="5544172" y="4114800"/>
            <a:ext cx="867905" cy="19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38474" y="2145430"/>
            <a:ext cx="5599647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pt-BR" sz="2400" dirty="0">
                <a:latin typeface="Calibri"/>
              </a:rPr>
              <a:t>Ponto de Atenção!</a:t>
            </a:r>
          </a:p>
          <a:p>
            <a:pPr marL="76200" lvl="1"/>
            <a:endParaRPr lang="pt-BR" sz="2400" dirty="0">
              <a:latin typeface="Calibri"/>
            </a:endParaRPr>
          </a:p>
          <a:p>
            <a:pPr marL="76200" lvl="1" algn="r"/>
            <a:r>
              <a:rPr lang="pt-BR" sz="2400" b="1" dirty="0">
                <a:solidFill>
                  <a:srgbClr val="FF0000"/>
                </a:solidFill>
                <a:latin typeface="Calibri"/>
              </a:rPr>
              <a:t>Granularidade x processamento</a:t>
            </a:r>
          </a:p>
          <a:p>
            <a:pPr marL="76200" lvl="1"/>
            <a:endParaRPr lang="pt-BR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2998922" y="3997380"/>
            <a:ext cx="5506604" cy="582369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Não adianta modelo perfeito sem pode de processamento</a:t>
            </a:r>
            <a:endParaRPr lang="pt-BR" dirty="0"/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3F5CDB3D-672D-8516-A476-5D18812B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55" y="835528"/>
            <a:ext cx="3031667" cy="2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0045E8-682B-5D8B-8A76-F55CC1B7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5" y="3033746"/>
            <a:ext cx="128027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23433" y="2571751"/>
            <a:ext cx="7897133" cy="83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Artificial –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Surgate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Key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1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741714" y="2474210"/>
            <a:ext cx="5860493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Chave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relacionada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modelo</a:t>
            </a:r>
            <a:r>
              <a:rPr lang="en-US" sz="2400" dirty="0">
                <a:latin typeface="Calibri"/>
              </a:rPr>
              <a:t> dimensional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Substitui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identificação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sobreposição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Facilita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identificação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registros</a:t>
            </a:r>
            <a:r>
              <a:rPr lang="en-US" sz="2400" dirty="0">
                <a:latin typeface="Calibri"/>
              </a:rPr>
              <a:t> no </a:t>
            </a:r>
            <a:r>
              <a:rPr lang="en-US" sz="2400" dirty="0" err="1">
                <a:latin typeface="Calibri"/>
              </a:rPr>
              <a:t>modelo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atual</a:t>
            </a:r>
            <a:endParaRPr lang="en-US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565525" y="1732701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O que isso? Como uso esse trem?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378EB-FF02-B7C5-D96B-2ECD17C6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Desmistificando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74917" y="667961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565525" y="1732399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O que isso? Como uso esse trem?</a:t>
            </a:r>
            <a:endParaRPr lang="pt-BR" dirty="0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60E74834-B074-4E91-2E2A-A3CBB8FAC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" t="50000" r="50000" b="4704"/>
          <a:stretch/>
        </p:blipFill>
        <p:spPr>
          <a:xfrm>
            <a:off x="2050884" y="2838595"/>
            <a:ext cx="4546118" cy="19112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2D0BEE-89A9-1AB1-EEDA-03376975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  <p:sp>
        <p:nvSpPr>
          <p:cNvPr id="7" name="Seta: Curva para Baixo 6">
            <a:extLst>
              <a:ext uri="{FF2B5EF4-FFF2-40B4-BE49-F238E27FC236}">
                <a16:creationId xmlns:a16="http://schemas.microsoft.com/office/drawing/2014/main" id="{952A25CA-79E7-54B9-D051-C79A02DE573B}"/>
              </a:ext>
            </a:extLst>
          </p:cNvPr>
          <p:cNvSpPr/>
          <p:nvPr/>
        </p:nvSpPr>
        <p:spPr>
          <a:xfrm rot="20091890">
            <a:off x="1387363" y="1715522"/>
            <a:ext cx="3949589" cy="7986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040AF56-3C2A-7033-B2FF-FB08BC507A8C}"/>
              </a:ext>
            </a:extLst>
          </p:cNvPr>
          <p:cNvSpPr/>
          <p:nvPr/>
        </p:nvSpPr>
        <p:spPr>
          <a:xfrm>
            <a:off x="1567775" y="3028681"/>
            <a:ext cx="483109" cy="16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2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</a:t>
            </a:r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2547B134-A271-8E36-C685-2EAB0828C318}"/>
              </a:ext>
            </a:extLst>
          </p:cNvPr>
          <p:cNvSpPr/>
          <p:nvPr/>
        </p:nvSpPr>
        <p:spPr>
          <a:xfrm>
            <a:off x="4848447" y="1807535"/>
            <a:ext cx="2519916" cy="373915"/>
          </a:xfrm>
          <a:prstGeom prst="snip2Diag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Identificador numérico</a:t>
            </a:r>
          </a:p>
        </p:txBody>
      </p:sp>
    </p:spTree>
    <p:extLst>
      <p:ext uri="{BB962C8B-B14F-4D97-AF65-F5344CB8AC3E}">
        <p14:creationId xmlns:p14="http://schemas.microsoft.com/office/powerpoint/2010/main" val="1864807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esquemas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23433" y="1828869"/>
            <a:ext cx="7897133" cy="158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 – Slowly Changing Dimensions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30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308232"/>
            <a:ext cx="6036682" cy="236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dirty="0">
                <a:latin typeface="Calibri"/>
              </a:rPr>
              <a:t>Tipo de </a:t>
            </a:r>
            <a:r>
              <a:rPr lang="en-US" sz="2400" dirty="0" err="1">
                <a:latin typeface="Calibri"/>
              </a:rPr>
              <a:t>dimensão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SCD-0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SCD-1, 2,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SCD-3, 4, 5 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SCD-6 [1,2,3]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378EB-FF02-B7C5-D96B-2ECD17C6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434056"/>
            <a:ext cx="6036682" cy="22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SCD-0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Não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há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modificação</a:t>
            </a:r>
            <a:r>
              <a:rPr lang="en-US" sz="2400" dirty="0">
                <a:latin typeface="Calibri"/>
              </a:rPr>
              <a:t> 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Modo passive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TRUNCATE TABLE –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5F9591-66AB-19A4-4F6D-E0B55F11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6" y="2571750"/>
            <a:ext cx="2741328" cy="2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308232"/>
            <a:ext cx="6036682" cy="219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SCD-1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dos </a:t>
            </a:r>
            <a:r>
              <a:rPr lang="en-US" sz="2400" dirty="0" err="1">
                <a:latin typeface="Calibri"/>
              </a:rPr>
              <a:t>valores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Sem </a:t>
            </a:r>
            <a:r>
              <a:rPr lang="en-US" sz="2400" dirty="0" err="1">
                <a:latin typeface="Calibri"/>
              </a:rPr>
              <a:t>rastreamento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mudanças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UPDATE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INSERT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F11F97-969C-82F9-DFC6-84E27046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6" y="2571750"/>
            <a:ext cx="2741328" cy="2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488018"/>
            <a:ext cx="6036682" cy="139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SCD-2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Preocupação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Modos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distintos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rastrear</a:t>
            </a:r>
            <a:r>
              <a:rPr lang="en-US" sz="2400" dirty="0">
                <a:latin typeface="Calibri"/>
              </a:rPr>
              <a:t> as </a:t>
            </a:r>
            <a:r>
              <a:rPr lang="en-US" sz="2400" dirty="0" err="1">
                <a:latin typeface="Calibri"/>
              </a:rPr>
              <a:t>mudanças</a:t>
            </a:r>
            <a:r>
              <a:rPr lang="en-US" sz="2400" dirty="0">
                <a:latin typeface="Calibri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12569E-1075-5F3C-C49D-A5D07580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25" y="1643518"/>
            <a:ext cx="6342734" cy="844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6CF3CD-99CC-D8F1-BEB1-C8B6B3C0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5" y="3994908"/>
            <a:ext cx="6344113" cy="1024084"/>
          </a:xfrm>
          <a:prstGeom prst="rect">
            <a:avLst/>
          </a:prstGeom>
        </p:spPr>
      </p:pic>
      <p:sp>
        <p:nvSpPr>
          <p:cNvPr id="9" name="Seta: para Cima 8">
            <a:extLst>
              <a:ext uri="{FF2B5EF4-FFF2-40B4-BE49-F238E27FC236}">
                <a16:creationId xmlns:a16="http://schemas.microsoft.com/office/drawing/2014/main" id="{A8B6B3E1-AA01-0F14-91EE-B02F3F867F18}"/>
              </a:ext>
            </a:extLst>
          </p:cNvPr>
          <p:cNvSpPr/>
          <p:nvPr/>
        </p:nvSpPr>
        <p:spPr>
          <a:xfrm>
            <a:off x="8310467" y="2350212"/>
            <a:ext cx="308212" cy="648169"/>
          </a:xfrm>
          <a:prstGeom prst="up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D3F37095-35FF-2070-1FD4-E54E0A18257E}"/>
              </a:ext>
            </a:extLst>
          </p:cNvPr>
          <p:cNvSpPr/>
          <p:nvPr/>
        </p:nvSpPr>
        <p:spPr>
          <a:xfrm>
            <a:off x="4780459" y="3848987"/>
            <a:ext cx="1063255" cy="262880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FEA00B-C19D-A890-5BA1-3644766EFE2B}"/>
              </a:ext>
            </a:extLst>
          </p:cNvPr>
          <p:cNvSpPr txBox="1"/>
          <p:nvPr/>
        </p:nvSpPr>
        <p:spPr>
          <a:xfrm>
            <a:off x="3557714" y="245043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37482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2"/>
            <a:ext cx="6036682" cy="21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SCD-3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Novos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atributos</a:t>
            </a:r>
            <a:r>
              <a:rPr lang="en-US" sz="2400" dirty="0">
                <a:latin typeface="Calibri"/>
              </a:rPr>
              <a:t> (</a:t>
            </a:r>
            <a:r>
              <a:rPr lang="en-US" sz="2400" dirty="0" err="1">
                <a:latin typeface="Calibri"/>
              </a:rPr>
              <a:t>colunas</a:t>
            </a:r>
            <a:r>
              <a:rPr lang="en-US" sz="2400" dirty="0">
                <a:latin typeface="Calibri"/>
              </a:rPr>
              <a:t>) </a:t>
            </a:r>
            <a:r>
              <a:rPr lang="en-US" sz="2400" dirty="0" err="1">
                <a:latin typeface="Calibri"/>
              </a:rPr>
              <a:t>são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criados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Manter</a:t>
            </a:r>
            <a:r>
              <a:rPr lang="en-US" sz="2400" dirty="0">
                <a:latin typeface="Calibri"/>
              </a:rPr>
              <a:t> o </a:t>
            </a:r>
            <a:r>
              <a:rPr lang="en-US" sz="2400" dirty="0" err="1">
                <a:latin typeface="Calibri"/>
              </a:rPr>
              <a:t>estado</a:t>
            </a:r>
            <a:r>
              <a:rPr lang="en-US" sz="2400" dirty="0">
                <a:latin typeface="Calibri"/>
              </a:rPr>
              <a:t> de um </a:t>
            </a:r>
            <a:r>
              <a:rPr lang="en-US" sz="2400" dirty="0" err="1">
                <a:latin typeface="Calibri"/>
              </a:rPr>
              <a:t>atributo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específico</a:t>
            </a:r>
            <a:endParaRPr lang="en-US" sz="2400" dirty="0">
              <a:latin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694FED-6460-1AD5-12BC-7BED6EDF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4" y="3662451"/>
            <a:ext cx="7451170" cy="1031377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1371D995-A7C4-C410-4C5A-FE2AE0C2319E}"/>
              </a:ext>
            </a:extLst>
          </p:cNvPr>
          <p:cNvSpPr/>
          <p:nvPr/>
        </p:nvSpPr>
        <p:spPr>
          <a:xfrm>
            <a:off x="7058713" y="3426109"/>
            <a:ext cx="1309110" cy="472684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91F8FD-20A1-C8C9-5CE3-27AA85C05F37}"/>
              </a:ext>
            </a:extLst>
          </p:cNvPr>
          <p:cNvSpPr txBox="1"/>
          <p:nvPr/>
        </p:nvSpPr>
        <p:spPr>
          <a:xfrm>
            <a:off x="2486713" y="4693828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35686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1"/>
            <a:ext cx="3549274" cy="28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SCD-4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do </a:t>
            </a:r>
            <a:r>
              <a:rPr lang="en-US" sz="2400" dirty="0" err="1">
                <a:latin typeface="Calibri"/>
              </a:rPr>
              <a:t>histórico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Tabela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Mesma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estrutura</a:t>
            </a:r>
            <a:endParaRPr lang="en-US" sz="2400" dirty="0">
              <a:latin typeface="Calibri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7B416C3-19FE-B816-0F7C-38D9637B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76076"/>
            <a:ext cx="4879479" cy="23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9CD374A-90BA-A5C9-DDE5-8CDC0F3166F1}"/>
              </a:ext>
            </a:extLst>
          </p:cNvPr>
          <p:cNvSpPr/>
          <p:nvPr/>
        </p:nvSpPr>
        <p:spPr>
          <a:xfrm>
            <a:off x="7345792" y="3147235"/>
            <a:ext cx="1309110" cy="472684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CDDB1E-AC0F-111C-F05B-7A6E0B2D621B}"/>
              </a:ext>
            </a:extLst>
          </p:cNvPr>
          <p:cNvSpPr txBox="1"/>
          <p:nvPr/>
        </p:nvSpPr>
        <p:spPr>
          <a:xfrm>
            <a:off x="4422279" y="425327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42215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2"/>
            <a:ext cx="6036682" cy="21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SCD-6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Junção</a:t>
            </a:r>
            <a:r>
              <a:rPr lang="en-US" sz="2400" dirty="0">
                <a:latin typeface="Calibri"/>
              </a:rPr>
              <a:t> dos </a:t>
            </a:r>
            <a:r>
              <a:rPr lang="en-US" sz="2400" dirty="0" err="1">
                <a:latin typeface="Calibri"/>
              </a:rPr>
              <a:t>tipor</a:t>
            </a:r>
            <a:r>
              <a:rPr lang="en-US" sz="2400" dirty="0">
                <a:latin typeface="Calibri"/>
              </a:rPr>
              <a:t> 1, 2 e 3 = 6 (</a:t>
            </a:r>
            <a:r>
              <a:rPr lang="en-US" sz="2400" dirty="0" err="1">
                <a:latin typeface="Calibri"/>
              </a:rPr>
              <a:t>somatório</a:t>
            </a:r>
            <a:r>
              <a:rPr lang="en-US" sz="2400" dirty="0">
                <a:latin typeface="Calibri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EFB880-9777-9FBE-8874-AB28958F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2" y="3640991"/>
            <a:ext cx="7655212" cy="1168485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5465B3F0-A309-B891-0E48-C5EB7CC9C42C}"/>
              </a:ext>
            </a:extLst>
          </p:cNvPr>
          <p:cNvSpPr/>
          <p:nvPr/>
        </p:nvSpPr>
        <p:spPr>
          <a:xfrm>
            <a:off x="7845968" y="3045865"/>
            <a:ext cx="792920" cy="722588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8ACE6D2-03FE-5A80-9DE4-48673E0A61F3}"/>
              </a:ext>
            </a:extLst>
          </p:cNvPr>
          <p:cNvSpPr/>
          <p:nvPr/>
        </p:nvSpPr>
        <p:spPr>
          <a:xfrm>
            <a:off x="6669336" y="3410199"/>
            <a:ext cx="977288" cy="341645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B756C7-8D30-2B0D-3B34-C75DEA825AE1}"/>
              </a:ext>
            </a:extLst>
          </p:cNvPr>
          <p:cNvSpPr txBox="1"/>
          <p:nvPr/>
        </p:nvSpPr>
        <p:spPr>
          <a:xfrm>
            <a:off x="2585980" y="474985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5494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DCECC-F3C5-02B3-73D2-89FB0A4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6972"/>
            <a:ext cx="2682472" cy="2400508"/>
          </a:xfrm>
          <a:prstGeom prst="rect">
            <a:avLst/>
          </a:prstGeom>
        </p:spPr>
      </p:pic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3679DEA-A4BE-A97D-4405-A72B2770B319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que?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Demandas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Performance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Escalabilidade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Slowly Changing Dimensions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217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Links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úteis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8275" y="1731259"/>
            <a:ext cx="7951977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3"/>
              </a:rPr>
              <a:t>https://streamsets.com/blog/schemas-data-warehouses-star-galaxy-snowflake/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4"/>
              </a:rPr>
              <a:t>https://www.databricks.com/glossary/star-schema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5"/>
              </a:rPr>
              <a:t>https://www.softwaretestinghelp.com/data-warehouse-modeling-star-schema-snowflake-schema/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6"/>
              </a:rPr>
              <a:t>https://www.sqlshack.com/implementing-slowly-changing-dimensions-scds-in-data-warehouses/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7"/>
              </a:rPr>
              <a:t>https://www.javatpoint.com/data-warehouse-what-is-data-cube</a:t>
            </a: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5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Dados</a:t>
            </a: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tradicional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dimensional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analítico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Transacional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Fim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específico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Cenário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otimizado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operação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SGBDs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Analítico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redundâncias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analyses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cubo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DCECC-F3C5-02B3-73D2-89FB0A4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62" y="2028807"/>
            <a:ext cx="2682472" cy="2400508"/>
          </a:xfrm>
          <a:prstGeom prst="rect">
            <a:avLst/>
          </a:prstGeom>
        </p:spPr>
      </p:pic>
      <p:pic>
        <p:nvPicPr>
          <p:cNvPr id="2" name="Picture 2" descr="Relational model - Documentation">
            <a:extLst>
              <a:ext uri="{FF2B5EF4-FFF2-40B4-BE49-F238E27FC236}">
                <a16:creationId xmlns:a16="http://schemas.microsoft.com/office/drawing/2014/main" id="{BD0B577D-97B1-ABBC-DECD-259165F1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6" y="1479150"/>
            <a:ext cx="4199000" cy="31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Ponto de interrogação com preenchimento sólido">
            <a:extLst>
              <a:ext uri="{FF2B5EF4-FFF2-40B4-BE49-F238E27FC236}">
                <a16:creationId xmlns:a16="http://schemas.microsoft.com/office/drawing/2014/main" id="{2FEC4607-2847-3295-F3A7-046A671C5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163" y="1798302"/>
            <a:ext cx="1301311" cy="1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Data Warehouse | What is Data Cube - javatpoint">
            <a:extLst>
              <a:ext uri="{FF2B5EF4-FFF2-40B4-BE49-F238E27FC236}">
                <a16:creationId xmlns:a16="http://schemas.microsoft.com/office/drawing/2014/main" id="{07358C6E-79F3-AF64-3CFF-60338DB1F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2"/>
          <a:stretch/>
        </p:blipFill>
        <p:spPr bwMode="auto">
          <a:xfrm>
            <a:off x="4768476" y="1494779"/>
            <a:ext cx="3810000" cy="28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393FBE-5C60-647C-619E-0AF3AF8E5AF1}"/>
              </a:ext>
            </a:extLst>
          </p:cNvPr>
          <p:cNvSpPr txBox="1"/>
          <p:nvPr/>
        </p:nvSpPr>
        <p:spPr>
          <a:xfrm>
            <a:off x="5093625" y="4333803"/>
            <a:ext cx="3463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https://www.javatpoint.com/data-warehouse-what-is-data-cube</a:t>
            </a:r>
          </a:p>
        </p:txBody>
      </p:sp>
      <p:pic>
        <p:nvPicPr>
          <p:cNvPr id="2050" name="Picture 2" descr="Relational model - Documentation">
            <a:extLst>
              <a:ext uri="{FF2B5EF4-FFF2-40B4-BE49-F238E27FC236}">
                <a16:creationId xmlns:a16="http://schemas.microsoft.com/office/drawing/2014/main" id="{38D86991-8D95-0DE3-7DD7-A7ED72EE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6" y="1479150"/>
            <a:ext cx="4199000" cy="31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26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005ED-3E83-4491-A0BB-C36D335FE14D}">
  <ds:schemaRefs>
    <ds:schemaRef ds:uri="878716db-020a-4087-b0dc-18eb9c1797a2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3019d89f-f031-4d1e-b7d8-a3aff2a03c55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26FA89-7707-40F2-ABAA-C4BB87F511B5}"/>
</file>

<file path=customXml/itemProps3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1135</Words>
  <Application>Microsoft Office PowerPoint</Application>
  <PresentationFormat>Apresentação na tela (16:9)</PresentationFormat>
  <Paragraphs>275</Paragraphs>
  <Slides>41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2022-11-11T02:21:40Z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