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C92B33-CB85-4A1A-B6CB-8B2B812BA506}">
  <a:tblStyle styleId="{2CC92B33-CB85-4A1A-B6CB-8B2B812BA5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{2CC92B33-CB85-4A1A-B6CB-8B2B812BA506}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