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900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>
        <p:scale>
          <a:sx n="119" d="100"/>
          <a:sy n="119" d="100"/>
        </p:scale>
        <p:origin x="3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43962-6076-E747-8574-2E49473B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US" sz="6300" dirty="0">
                <a:solidFill>
                  <a:srgbClr val="2A1A00"/>
                </a:solidFill>
              </a:rPr>
              <a:t>Restaurant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8D83E-DF33-1148-9C5E-021D3FC9B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3F3F2"/>
                </a:solidFill>
              </a:rPr>
              <a:t>Group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389BE954-46BD-444F-86AA-73DA53AE87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947908"/>
            <a:ext cx="3995592" cy="2966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F7EC2-5E30-8C4F-98B1-F3B98A1EF23E}"/>
              </a:ext>
            </a:extLst>
          </p:cNvPr>
          <p:cNvSpPr txBox="1"/>
          <p:nvPr/>
        </p:nvSpPr>
        <p:spPr>
          <a:xfrm>
            <a:off x="923404" y="6261810"/>
            <a:ext cx="602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1900"/>
                </a:solidFill>
              </a:rPr>
              <a:t>Akshay, Ashwin, Anvitha, Prince, Priyanka, Sarthak, Suraj, Yashasvi</a:t>
            </a:r>
          </a:p>
        </p:txBody>
      </p:sp>
    </p:spTree>
    <p:extLst>
      <p:ext uri="{BB962C8B-B14F-4D97-AF65-F5344CB8AC3E}">
        <p14:creationId xmlns:p14="http://schemas.microsoft.com/office/powerpoint/2010/main" val="304226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A2DD-76FF-0D4C-836A-87A902F8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86DB-0C9D-4043-A9D5-EE33BD6C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1314449"/>
          </a:xfrm>
        </p:spPr>
        <p:txBody>
          <a:bodyPr>
            <a:noAutofit/>
          </a:bodyPr>
          <a:lstStyle/>
          <a:p>
            <a:r>
              <a:rPr lang="en-US" sz="2400" dirty="0"/>
              <a:t>Food byte aims to aid restaurants by increasing the efficiency of their daily operations with a central system to track major aspects of restaurant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D3BD8-2468-424F-8BD9-5BA90449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91" y="4786313"/>
            <a:ext cx="6471392" cy="1831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D1F98B-17C4-D948-B0EC-AACC37F4C42A}"/>
              </a:ext>
            </a:extLst>
          </p:cNvPr>
          <p:cNvSpPr txBox="1"/>
          <p:nvPr/>
        </p:nvSpPr>
        <p:spPr>
          <a:xfrm>
            <a:off x="4896905" y="3669035"/>
            <a:ext cx="176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B1900"/>
                </a:solidFill>
              </a:rPr>
              <a:t>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0F57F-B015-9044-97A2-1A70C9ADF82A}"/>
              </a:ext>
            </a:extLst>
          </p:cNvPr>
          <p:cNvCxnSpPr>
            <a:cxnSpLocks/>
          </p:cNvCxnSpPr>
          <p:nvPr/>
        </p:nvCxnSpPr>
        <p:spPr>
          <a:xfrm flipH="1">
            <a:off x="3657601" y="4069080"/>
            <a:ext cx="1239304" cy="717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0BA86-4E7A-9441-A415-7110EC9354AE}"/>
              </a:ext>
            </a:extLst>
          </p:cNvPr>
          <p:cNvCxnSpPr/>
          <p:nvPr/>
        </p:nvCxnSpPr>
        <p:spPr>
          <a:xfrm flipH="1">
            <a:off x="5052060" y="4192255"/>
            <a:ext cx="377190" cy="594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227744-0831-AF4B-B242-27687B4E061F}"/>
              </a:ext>
            </a:extLst>
          </p:cNvPr>
          <p:cNvCxnSpPr/>
          <p:nvPr/>
        </p:nvCxnSpPr>
        <p:spPr>
          <a:xfrm>
            <a:off x="6263640" y="4192255"/>
            <a:ext cx="400993" cy="594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B3889F-4F29-8B4B-B4BF-921581168917}"/>
              </a:ext>
            </a:extLst>
          </p:cNvPr>
          <p:cNvCxnSpPr/>
          <p:nvPr/>
        </p:nvCxnSpPr>
        <p:spPr>
          <a:xfrm>
            <a:off x="6664633" y="4069080"/>
            <a:ext cx="1496387" cy="717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https://lh6.googleusercontent.com/SqPwtYTdqfhcQplI2bd0IZfNBI0s7GC2jm6lwuJvpROTLjrkWOB0Q5H-61bEBRMUbO0afNEruis82gi9JmNbGYC7sIhFs0PNiB4PMsqdoGUdnQ3F19QICiLsC3Lql9y_qqr3Z5xuvk8">
            <a:extLst>
              <a:ext uri="{FF2B5EF4-FFF2-40B4-BE49-F238E27FC236}">
                <a16:creationId xmlns:a16="http://schemas.microsoft.com/office/drawing/2014/main" id="{9170ECD3-ACD9-5944-B7E1-A398146D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27" y="2229874"/>
            <a:ext cx="10522706" cy="37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DD72B5-D9A1-BA47-9710-A8C537B0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834672" cy="954925"/>
          </a:xfrm>
        </p:spPr>
        <p:txBody>
          <a:bodyPr>
            <a:normAutofit/>
          </a:bodyPr>
          <a:lstStyle/>
          <a:p>
            <a:r>
              <a:rPr lang="en-US" sz="4400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1827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6CEC24-6365-46B9-A572-EA36E2A25AD7}"/>
              </a:ext>
            </a:extLst>
          </p:cNvPr>
          <p:cNvSpPr/>
          <p:nvPr/>
        </p:nvSpPr>
        <p:spPr>
          <a:xfrm>
            <a:off x="4525347" y="1492898"/>
            <a:ext cx="1912775" cy="737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86270-DAAC-48CC-8937-C9A7B6A6CB4D}"/>
              </a:ext>
            </a:extLst>
          </p:cNvPr>
          <p:cNvSpPr txBox="1"/>
          <p:nvPr/>
        </p:nvSpPr>
        <p:spPr>
          <a:xfrm>
            <a:off x="4618651" y="1539548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29730-60D2-4B5F-8E2A-78195DE6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5" y="1278566"/>
            <a:ext cx="3033668" cy="1007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89498-8733-42D6-A64D-EFC3D8C0A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89" y="816093"/>
            <a:ext cx="2088061" cy="579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18664-3AD2-4A6C-A470-E63C6CC5275B}"/>
              </a:ext>
            </a:extLst>
          </p:cNvPr>
          <p:cNvSpPr txBox="1"/>
          <p:nvPr/>
        </p:nvSpPr>
        <p:spPr>
          <a:xfrm>
            <a:off x="10263670" y="1520886"/>
            <a:ext cx="149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Truncated normal 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7B1C64-E97D-4232-9554-A04438F5A890}"/>
              </a:ext>
            </a:extLst>
          </p:cNvPr>
          <p:cNvSpPr/>
          <p:nvPr/>
        </p:nvSpPr>
        <p:spPr>
          <a:xfrm>
            <a:off x="4525347" y="3256384"/>
            <a:ext cx="1912775" cy="979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09F58-D042-43D8-BB83-0DBD8F094D49}"/>
              </a:ext>
            </a:extLst>
          </p:cNvPr>
          <p:cNvSpPr txBox="1"/>
          <p:nvPr/>
        </p:nvSpPr>
        <p:spPr>
          <a:xfrm>
            <a:off x="4702628" y="3484986"/>
            <a:ext cx="168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Entry generation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624740-38E2-456A-82D9-77574BE27B5A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5481735" y="2230016"/>
            <a:ext cx="0" cy="10263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C4799A1-101E-4823-AFAD-399F8226662B}"/>
              </a:ext>
            </a:extLst>
          </p:cNvPr>
          <p:cNvSpPr/>
          <p:nvPr/>
        </p:nvSpPr>
        <p:spPr>
          <a:xfrm>
            <a:off x="4525347" y="5094514"/>
            <a:ext cx="1912775" cy="7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AB5E9-10F1-4586-8B18-1BB01603C7C5}"/>
              </a:ext>
            </a:extLst>
          </p:cNvPr>
          <p:cNvSpPr txBox="1"/>
          <p:nvPr/>
        </p:nvSpPr>
        <p:spPr>
          <a:xfrm>
            <a:off x="4702628" y="5262466"/>
            <a:ext cx="153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280728-1455-4E6E-B1B8-95D1531512F9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5481735" y="4236098"/>
            <a:ext cx="0" cy="8584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B3BE41-3FEA-497A-84EE-90D31B496C87}"/>
              </a:ext>
            </a:extLst>
          </p:cNvPr>
          <p:cNvSpPr/>
          <p:nvPr/>
        </p:nvSpPr>
        <p:spPr>
          <a:xfrm>
            <a:off x="1408921" y="3284374"/>
            <a:ext cx="1551987" cy="81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F9192-F9FC-4860-B3D0-751BC56C0464}"/>
              </a:ext>
            </a:extLst>
          </p:cNvPr>
          <p:cNvSpPr txBox="1"/>
          <p:nvPr/>
        </p:nvSpPr>
        <p:spPr>
          <a:xfrm>
            <a:off x="1492896" y="3373014"/>
            <a:ext cx="13902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item Vs Location</a:t>
            </a:r>
            <a:r>
              <a:rPr lang="en-IN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92C708-51C0-45DD-BF12-4E2D3A0991B1}"/>
              </a:ext>
            </a:extLst>
          </p:cNvPr>
          <p:cNvSpPr/>
          <p:nvPr/>
        </p:nvSpPr>
        <p:spPr>
          <a:xfrm>
            <a:off x="1430696" y="2065174"/>
            <a:ext cx="1530212" cy="81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A1EE5-B2F7-47AB-BB68-89C5A3C86B73}"/>
              </a:ext>
            </a:extLst>
          </p:cNvPr>
          <p:cNvSpPr txBox="1"/>
          <p:nvPr/>
        </p:nvSpPr>
        <p:spPr>
          <a:xfrm>
            <a:off x="1542660" y="2144484"/>
            <a:ext cx="13902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item Vs Ethnicity</a:t>
            </a:r>
            <a:r>
              <a:rPr lang="en-IN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93C250-9251-40AE-8BEA-7DBB92D97A2A}"/>
              </a:ext>
            </a:extLst>
          </p:cNvPr>
          <p:cNvSpPr/>
          <p:nvPr/>
        </p:nvSpPr>
        <p:spPr>
          <a:xfrm>
            <a:off x="7940353" y="3284375"/>
            <a:ext cx="1520890" cy="95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085ACE-50BD-414E-8ABA-9A1D0CB15C72}"/>
              </a:ext>
            </a:extLst>
          </p:cNvPr>
          <p:cNvSpPr txBox="1"/>
          <p:nvPr/>
        </p:nvSpPr>
        <p:spPr>
          <a:xfrm>
            <a:off x="8021223" y="3335690"/>
            <a:ext cx="1356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Vs Time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0E0CC0-56D6-4CE8-A4C1-D73162191ADF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>
            <a:off x="2960908" y="2474167"/>
            <a:ext cx="1564439" cy="12720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C3D71F-208C-40D9-AFC6-5B10A4F7B9B3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flipH="1" flipV="1">
            <a:off x="6438122" y="3746241"/>
            <a:ext cx="1502231" cy="139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CEB1BF-1AC5-42B3-9C25-8B76D546282D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2960908" y="3693367"/>
            <a:ext cx="1564439" cy="528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56B968-11FB-408C-8999-C1CCCDA3A008}"/>
              </a:ext>
            </a:extLst>
          </p:cNvPr>
          <p:cNvSpPr txBox="1"/>
          <p:nvPr/>
        </p:nvSpPr>
        <p:spPr>
          <a:xfrm>
            <a:off x="5561040" y="4441370"/>
            <a:ext cx="423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in database -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Food item, Cuisine Type, Location, Ethnicity, Time 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F0BB1D-0E61-40C0-95CA-8450F5086BFA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 flipV="1">
            <a:off x="9565093" y="1782283"/>
            <a:ext cx="698577" cy="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4">
            <a:extLst>
              <a:ext uri="{FF2B5EF4-FFF2-40B4-BE49-F238E27FC236}">
                <a16:creationId xmlns:a16="http://schemas.microsoft.com/office/drawing/2014/main" id="{596648B9-50AF-8D4A-B133-4BA8E783643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5740793" cy="9549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Dataset creation</a:t>
            </a:r>
          </a:p>
        </p:txBody>
      </p:sp>
    </p:spTree>
    <p:extLst>
      <p:ext uri="{BB962C8B-B14F-4D97-AF65-F5344CB8AC3E}">
        <p14:creationId xmlns:p14="http://schemas.microsoft.com/office/powerpoint/2010/main" val="42907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1D16-B548-3844-9798-5B3673F9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Inventory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81702-AA3F-EB4B-8B94-F22A33A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72" y="1874517"/>
            <a:ext cx="7553661" cy="368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3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52B-26D1-3C4B-8608-D0F43FC9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Employee management based on no. of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226DE-6137-1945-BE02-6BA49843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2223769"/>
            <a:ext cx="5191760" cy="40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480B-7531-0840-82B1-0A38D00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Item based 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2CD88-6554-FC4B-8728-B002002F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69" y="3314700"/>
            <a:ext cx="840887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CD15-5B57-AF4C-9F3C-FF03FE21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Trend analysis based on geography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CF751-4285-2F45-BF0F-1316DA64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70" y="1583043"/>
            <a:ext cx="6068060" cy="48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CF97-312C-7D4E-8B2B-C7D14E7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A8D8-0A8B-0C47-9BBE-D372ADF3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9721122" cy="3593591"/>
          </a:xfrm>
        </p:spPr>
        <p:txBody>
          <a:bodyPr/>
          <a:lstStyle/>
          <a:p>
            <a:r>
              <a:rPr lang="en-US" sz="2400" dirty="0"/>
              <a:t>Food byte helps the restaurant management in understanding the restaurant better and hence in managing it better.</a:t>
            </a:r>
          </a:p>
          <a:p>
            <a:r>
              <a:rPr lang="en-US" sz="2400" dirty="0"/>
              <a:t>Restaurant managers have a more informed idea of how to cut down on overheads and unnecessary expenditure, be it in staffing, inventory stocking or food preparation.</a:t>
            </a:r>
          </a:p>
          <a:p>
            <a:r>
              <a:rPr lang="en-US" sz="2400" dirty="0"/>
              <a:t>It can be used by both smaller restaurants as well as chain restaurants as it provides location based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155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178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Times New Roman</vt:lpstr>
      <vt:lpstr>Badge</vt:lpstr>
      <vt:lpstr>Restaurant data analytics</vt:lpstr>
      <vt:lpstr>Introduction</vt:lpstr>
      <vt:lpstr>Roadmap</vt:lpstr>
      <vt:lpstr>PowerPoint Presentation</vt:lpstr>
      <vt:lpstr>Inventory management</vt:lpstr>
      <vt:lpstr>Employee management based on no. of customers</vt:lpstr>
      <vt:lpstr>Item based sales analysis</vt:lpstr>
      <vt:lpstr>Trend analysis based on geography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data analytics</dc:title>
  <dc:creator>Unknown Suraj Nagaraja</dc:creator>
  <cp:lastModifiedBy>Unknown Suraj Nagaraja</cp:lastModifiedBy>
  <cp:revision>3</cp:revision>
  <dcterms:created xsi:type="dcterms:W3CDTF">2018-12-11T23:32:25Z</dcterms:created>
  <dcterms:modified xsi:type="dcterms:W3CDTF">2018-12-12T16:05:17Z</dcterms:modified>
</cp:coreProperties>
</file>