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70" r:id="rId5"/>
    <p:sldId id="261" r:id="rId6"/>
    <p:sldId id="723" r:id="rId7"/>
    <p:sldId id="740" r:id="rId8"/>
    <p:sldId id="742" r:id="rId9"/>
    <p:sldId id="72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E6E6E6"/>
    <a:srgbClr val="1C1E26"/>
    <a:srgbClr val="303342"/>
    <a:srgbClr val="485F74"/>
    <a:srgbClr val="354655"/>
    <a:srgbClr val="C80000"/>
    <a:srgbClr val="85B31F"/>
    <a:srgbClr val="3C4052"/>
    <a:srgbClr val="D83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52" autoAdjust="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>
        <p:guide orient="horz" pos="2160"/>
        <p:guide pos="384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42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EED04-A4F0-49ED-B42E-211B56474E8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CB7-DCA5-4E5B-97F1-300CDD8D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8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57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3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90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34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37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1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Drag and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311146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67099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4878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2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428299"/>
            <a:ext cx="1711234" cy="4436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539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 rot="10800000">
            <a:off x="11858328" y="148422"/>
            <a:ext cx="332874" cy="590718"/>
            <a:chOff x="10026" y="148425"/>
            <a:chExt cx="332874" cy="590718"/>
          </a:xfrm>
        </p:grpSpPr>
        <p:sp>
          <p:nvSpPr>
            <p:cNvPr id="16" name="Rectangle 15"/>
            <p:cNvSpPr/>
            <p:nvPr/>
          </p:nvSpPr>
          <p:spPr>
            <a:xfrm>
              <a:off x="10026" y="148428"/>
              <a:ext cx="203334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E6E6E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92841" y="6528300"/>
            <a:ext cx="7994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260E2A6B-A809-4840-BF14-8648BC0BDF87}" type="slidenum">
              <a:rPr lang="id-ID" sz="1200" b="0" i="0" strike="noStrike" spc="0" smtClean="0">
                <a:solidFill>
                  <a:schemeClr val="accent1"/>
                </a:solidFill>
                <a:latin typeface="+mn-lt"/>
                <a:ea typeface="Roboto Condensed Light" panose="02000000000000000000" pitchFamily="2" charset="0"/>
                <a:cs typeface="Segoe UI Light" panose="020B0502040204020203" pitchFamily="34" charset="0"/>
              </a:rPr>
              <a:pPr algn="r"/>
              <a:t>‹#›</a:t>
            </a:fld>
            <a:endParaRPr lang="id-ID" sz="8000" b="0" i="0" strike="noStrike" spc="0" dirty="0">
              <a:solidFill>
                <a:schemeClr val="accent1"/>
              </a:solidFill>
              <a:latin typeface="+mn-lt"/>
              <a:ea typeface="Roboto Condensed Light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" y="6528300"/>
            <a:ext cx="168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>
                <a:solidFill>
                  <a:schemeClr val="accent1"/>
                </a:solidFill>
                <a:latin typeface="+mn-lt"/>
              </a:rPr>
              <a:t>Your </a:t>
            </a:r>
            <a:r>
              <a:rPr lang="en-US" sz="1200" b="1" baseline="0" dirty="0">
                <a:solidFill>
                  <a:schemeClr val="accent1"/>
                </a:solidFill>
                <a:latin typeface="+mn-lt"/>
              </a:rPr>
              <a:t>Coffee Shop</a:t>
            </a:r>
            <a:endParaRPr lang="en-US" sz="1200" b="1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811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781" r:id="rId3"/>
    <p:sldLayoutId id="214748369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Rectangle 5"/>
          <p:cNvSpPr/>
          <p:nvPr/>
        </p:nvSpPr>
        <p:spPr>
          <a:xfrm>
            <a:off x="8792" y="8792"/>
            <a:ext cx="12192000" cy="6858000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44651" y="4658381"/>
            <a:ext cx="1702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FOOD BYTE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44855" y="6436222"/>
            <a:ext cx="3902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PRESENTATION &amp; DEMO</a:t>
            </a:r>
          </a:p>
        </p:txBody>
      </p:sp>
      <p:pic>
        <p:nvPicPr>
          <p:cNvPr id="1026" name="Picture 2" descr="https://lh3.googleusercontent.com/NG_zVnZ2PW-tH-XPb1Oz0nVfNDahGjLmBHdFkI6klHG0_YxA4HZ1NPvoAbItHw6CgXjvyc-s9_oDrDp13_yEoKd-fejsxcJ-BcvdZBXdz4etwOT75LjQsTgQ_OyKVSd1fYwN5ZjPjq2ccrNB2A">
            <a:extLst>
              <a:ext uri="{FF2B5EF4-FFF2-40B4-BE49-F238E27FC236}">
                <a16:creationId xmlns:a16="http://schemas.microsoft.com/office/drawing/2014/main" id="{11E9CCBE-CC58-478F-BCB2-680FBECE5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3" y="2371725"/>
            <a:ext cx="2847975" cy="2114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524CDD-9232-4A61-A781-E684E83C10E1}"/>
              </a:ext>
            </a:extLst>
          </p:cNvPr>
          <p:cNvSpPr txBox="1"/>
          <p:nvPr/>
        </p:nvSpPr>
        <p:spPr>
          <a:xfrm>
            <a:off x="442441" y="5217024"/>
            <a:ext cx="11277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Group#1</a:t>
            </a:r>
          </a:p>
          <a:p>
            <a:pPr algn="ctr"/>
            <a:r>
              <a:rPr lang="en-US" sz="1600" spc="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Akshay</a:t>
            </a:r>
            <a:r>
              <a:rPr lang="en-US" sz="1600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Ashwin, </a:t>
            </a:r>
            <a:r>
              <a:rPr lang="en-US" sz="1600" spc="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Anvitha</a:t>
            </a:r>
            <a:r>
              <a:rPr lang="en-US" sz="1600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Prince, Priyanka, Sarthak, Suraj, </a:t>
            </a:r>
            <a:r>
              <a:rPr lang="en-US" sz="1600" spc="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Yashasvi</a:t>
            </a:r>
            <a:endParaRPr lang="en-US" sz="1600" spc="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23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-8794" y="-8792"/>
            <a:ext cx="12192001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61229" y="1811629"/>
            <a:ext cx="3623472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OUR BIG IDEA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61229" y="2563242"/>
            <a:ext cx="4384494" cy="1619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aim deliver an ubiquitous software solution to increase restaurant efficiency and profitability, using Data Analytics and cutting down on overheads.</a:t>
            </a:r>
          </a:p>
          <a:p>
            <a:pPr algn="just">
              <a:lnSpc>
                <a:spcPct val="120000"/>
              </a:lnSpc>
            </a:pPr>
            <a:r>
              <a:rPr lang="en-US" sz="14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Also, we aim to predict and suggest customer and sales trends.</a:t>
            </a:r>
          </a:p>
        </p:txBody>
      </p:sp>
    </p:spTree>
    <p:extLst>
      <p:ext uri="{BB962C8B-B14F-4D97-AF65-F5344CB8AC3E}">
        <p14:creationId xmlns:p14="http://schemas.microsoft.com/office/powerpoint/2010/main" val="350305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Data Analytics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20D246-750E-4D85-B53C-677BA149EB1E}"/>
              </a:ext>
            </a:extLst>
          </p:cNvPr>
          <p:cNvSpPr/>
          <p:nvPr/>
        </p:nvSpPr>
        <p:spPr>
          <a:xfrm>
            <a:off x="4720004" y="3059723"/>
            <a:ext cx="2751992" cy="7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ANALYTICS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EC9F1F-D324-4065-9711-79CA3C1BC896}"/>
              </a:ext>
            </a:extLst>
          </p:cNvPr>
          <p:cNvSpPr/>
          <p:nvPr/>
        </p:nvSpPr>
        <p:spPr>
          <a:xfrm>
            <a:off x="251460" y="1371600"/>
            <a:ext cx="3256669" cy="1565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TREND ANALYSIS BASED ON GEOGRAPHY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2114451-0E94-4743-AB62-A3A989CD1A1D}"/>
              </a:ext>
            </a:extLst>
          </p:cNvPr>
          <p:cNvSpPr/>
          <p:nvPr/>
        </p:nvSpPr>
        <p:spPr>
          <a:xfrm>
            <a:off x="251460" y="3798276"/>
            <a:ext cx="3256669" cy="1565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INVENTORY MANAGEMENT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DCCD46E-CFB2-4DD7-93B9-7A32F8473D16}"/>
              </a:ext>
            </a:extLst>
          </p:cNvPr>
          <p:cNvSpPr/>
          <p:nvPr/>
        </p:nvSpPr>
        <p:spPr>
          <a:xfrm>
            <a:off x="8683871" y="3798277"/>
            <a:ext cx="3256668" cy="1565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BASED REVENUE MAXIMISATION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C420177-C6B3-4F39-B29E-B936B3746E90}"/>
              </a:ext>
            </a:extLst>
          </p:cNvPr>
          <p:cNvSpPr/>
          <p:nvPr/>
        </p:nvSpPr>
        <p:spPr>
          <a:xfrm>
            <a:off x="8683870" y="1371600"/>
            <a:ext cx="3256669" cy="1565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BASED ON CUSTOMER DENSITY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28DD880-453B-4831-BB2A-5CDECD4E7EA5}"/>
              </a:ext>
            </a:extLst>
          </p:cNvPr>
          <p:cNvCxnSpPr>
            <a:stCxn id="10" idx="6"/>
            <a:endCxn id="6" idx="1"/>
          </p:cNvCxnSpPr>
          <p:nvPr/>
        </p:nvCxnSpPr>
        <p:spPr>
          <a:xfrm>
            <a:off x="3508129" y="2154116"/>
            <a:ext cx="1211875" cy="12748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1B0D379-F53D-4CAC-B0A8-A109DDC5F7E1}"/>
              </a:ext>
            </a:extLst>
          </p:cNvPr>
          <p:cNvCxnSpPr>
            <a:cxnSpLocks/>
            <a:stCxn id="50" idx="2"/>
            <a:endCxn id="6" idx="3"/>
          </p:cNvCxnSpPr>
          <p:nvPr/>
        </p:nvCxnSpPr>
        <p:spPr>
          <a:xfrm rot="10800000" flipV="1">
            <a:off x="7471996" y="2154116"/>
            <a:ext cx="1211874" cy="12748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4BBCEA7-2FAE-474D-B2ED-F88E19B7D791}"/>
              </a:ext>
            </a:extLst>
          </p:cNvPr>
          <p:cNvCxnSpPr>
            <a:cxnSpLocks/>
            <a:stCxn id="48" idx="2"/>
            <a:endCxn id="6" idx="3"/>
          </p:cNvCxnSpPr>
          <p:nvPr/>
        </p:nvCxnSpPr>
        <p:spPr>
          <a:xfrm rot="10800000">
            <a:off x="7471997" y="3429000"/>
            <a:ext cx="1211875" cy="11517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F0E0CC94-199D-4656-ADEE-1C883F2031FF}"/>
              </a:ext>
            </a:extLst>
          </p:cNvPr>
          <p:cNvCxnSpPr>
            <a:cxnSpLocks/>
            <a:stCxn id="6" idx="1"/>
            <a:endCxn id="47" idx="6"/>
          </p:cNvCxnSpPr>
          <p:nvPr/>
        </p:nvCxnSpPr>
        <p:spPr>
          <a:xfrm rot="10800000" flipV="1">
            <a:off x="3508130" y="3429000"/>
            <a:ext cx="1211875" cy="11517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286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Where we are now?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7FAA293-3057-47CC-8C03-017AD697D482}"/>
              </a:ext>
            </a:extLst>
          </p:cNvPr>
          <p:cNvSpPr txBox="1"/>
          <p:nvPr/>
        </p:nvSpPr>
        <p:spPr>
          <a:xfrm>
            <a:off x="335281" y="1696915"/>
            <a:ext cx="8923019" cy="6048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User Interface – (P.O.S. &amp; Manager)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Dataset Creation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Setting up our Inventory</a:t>
            </a:r>
          </a:p>
          <a:p>
            <a:pPr>
              <a:lnSpc>
                <a:spcPct val="250000"/>
              </a:lnSpc>
            </a:pPr>
            <a:endParaRPr lang="en-US" sz="3200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27286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Coming Soon…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7FAA293-3057-47CC-8C03-017AD697D482}"/>
              </a:ext>
            </a:extLst>
          </p:cNvPr>
          <p:cNvSpPr txBox="1"/>
          <p:nvPr/>
        </p:nvSpPr>
        <p:spPr>
          <a:xfrm>
            <a:off x="335281" y="1995857"/>
            <a:ext cx="8923019" cy="2355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Clustering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Prediction Algorithms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EE6CA-A3EA-4B00-86C4-2D644AF48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63" y="1955198"/>
            <a:ext cx="3462356" cy="4791582"/>
          </a:xfrm>
          <a:prstGeom prst="rect">
            <a:avLst/>
          </a:prstGeom>
        </p:spPr>
      </p:pic>
      <p:pic>
        <p:nvPicPr>
          <p:cNvPr id="7" name="Picture 6" descr="A close up of a clock&#10;&#10;Description generated with high confidence">
            <a:extLst>
              <a:ext uri="{FF2B5EF4-FFF2-40B4-BE49-F238E27FC236}">
                <a16:creationId xmlns:a16="http://schemas.microsoft.com/office/drawing/2014/main" id="{D5E5CC15-6506-4E07-B881-6CCB0999D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699" y="5244855"/>
            <a:ext cx="160782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96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95314" y="2942713"/>
            <a:ext cx="4601372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563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000000"/>
      </a:accent5>
      <a:accent6>
        <a:srgbClr val="D83B01"/>
      </a:accent6>
      <a:hlink>
        <a:srgbClr val="D83B01"/>
      </a:hlink>
      <a:folHlink>
        <a:srgbClr val="D83B0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ffee Shop Business Pitch Deck" id="{DC3D4A70-E800-4C21-B572-75CCA82695CD}" vid="{45DC29CB-C6FD-4AFA-9C79-6C65DB4D22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7" ma:contentTypeDescription="Create a new document." ma:contentTypeScope="" ma:versionID="2e6b4392e6a60142131b061c79ad0e94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3e0c474f61fa017686f1489b30c34ab9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07BF27-CA4E-4D28-8C8C-649FEE679D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0AE9A0-2915-4C09-A615-115A89D2E2EB}">
  <ds:schemaRefs>
    <ds:schemaRef ds:uri="876de33e-aaa5-4507-9b92-b84e676ded0d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ef88797d-310b-4d46-ad9c-0c23fa0c8d45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C73E150-6BC3-467B-9B51-FF3AEE6AB9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Coffee Shop Business Pitch Deck</Template>
  <TotalTime>2695</TotalTime>
  <Words>120</Words>
  <Application>Microsoft Office PowerPoint</Application>
  <PresentationFormat>Widescreen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Agency FB</vt:lpstr>
      <vt:lpstr>Arial</vt:lpstr>
      <vt:lpstr>Calibri</vt:lpstr>
      <vt:lpstr>Lato</vt:lpstr>
      <vt:lpstr>Lato Black</vt:lpstr>
      <vt:lpstr>Roboto Condensed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 Bose</dc:creator>
  <cp:lastModifiedBy>Prince Bose</cp:lastModifiedBy>
  <cp:revision>9</cp:revision>
  <dcterms:created xsi:type="dcterms:W3CDTF">2018-10-29T18:47:10Z</dcterms:created>
  <dcterms:modified xsi:type="dcterms:W3CDTF">2018-10-31T15:42:29Z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v-prabic@microsoft.com</vt:lpwstr>
  </property>
  <property fmtid="{D5CDD505-2E9C-101B-9397-08002B2CF9AE}" pid="6" name="MSIP_Label_f42aa342-8706-4288-bd11-ebb85995028c_SetDate">
    <vt:lpwstr>2018-01-11T00:31:06.4918337Z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