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2" r:id="rId1"/>
  </p:sldMasterIdLst>
  <p:notesMasterIdLst>
    <p:notesMasterId r:id="rId25"/>
  </p:notesMasterIdLst>
  <p:sldIdLst>
    <p:sldId id="256" r:id="rId2"/>
    <p:sldId id="268" r:id="rId3"/>
    <p:sldId id="290" r:id="rId4"/>
    <p:sldId id="278" r:id="rId5"/>
    <p:sldId id="279" r:id="rId6"/>
    <p:sldId id="280" r:id="rId7"/>
    <p:sldId id="285" r:id="rId8"/>
    <p:sldId id="286" r:id="rId9"/>
    <p:sldId id="287" r:id="rId10"/>
    <p:sldId id="288" r:id="rId11"/>
    <p:sldId id="291" r:id="rId12"/>
    <p:sldId id="289" r:id="rId13"/>
    <p:sldId id="277" r:id="rId14"/>
    <p:sldId id="281" r:id="rId15"/>
    <p:sldId id="282" r:id="rId16"/>
    <p:sldId id="283" r:id="rId17"/>
    <p:sldId id="284" r:id="rId18"/>
    <p:sldId id="292" r:id="rId19"/>
    <p:sldId id="293" r:id="rId20"/>
    <p:sldId id="294" r:id="rId21"/>
    <p:sldId id="296" r:id="rId22"/>
    <p:sldId id="295" r:id="rId23"/>
    <p:sldId id="267" r:id="rId24"/>
  </p:sldIdLst>
  <p:sldSz cx="12192000" cy="6858000"/>
  <p:notesSz cx="6808788" cy="99409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86B6F1-46A7-4D3A-B897-595326956E3F}" v="475" dt="2022-03-23T07:11:45.171"/>
    <p1510:client id="{172EEE30-913F-43FA-B595-2011B6539969}" v="1657" dt="2022-04-12T09:22:59.872"/>
    <p1510:client id="{1CAD59EB-CCF8-407E-B3C8-65A45B100136}" v="186" dt="2022-01-18T14:11:59.332"/>
    <p1510:client id="{36DC90D9-060A-40DD-AC4E-3F487E952258}" v="204" dt="2022-03-24T07:01:59.730"/>
    <p1510:client id="{455C5C5C-FBF8-4F64-9BFE-A2FCBA43B143}" v="76" dt="2022-03-24T11:54:01.628"/>
    <p1510:client id="{5422E46D-FC55-4DB2-9085-E40B6CC18B6E}" v="32" dt="2022-03-24T11:28:44.255"/>
    <p1510:client id="{58423FD1-E7BD-4234-942E-B790F0A4095B}" v="5" dt="2022-01-18T04:21:43.931"/>
    <p1510:client id="{7349B2E1-5542-46A2-B3EF-945F9EC8233D}" v="1" dt="2022-03-22T04:35:17.278"/>
    <p1510:client id="{80272293-63D0-0E2F-075B-654B720B8556}" v="359" dt="2022-03-21T11:38:32.184"/>
    <p1510:client id="{868417AF-CD77-4B46-8151-125CFABC5F31}" v="148" dt="2022-03-23T05:03:51.169"/>
    <p1510:client id="{8978A690-DAA4-4088-AAD2-729FD9A946FA}" v="93" dt="2022-03-23T11:34:02.770"/>
    <p1510:client id="{8980093C-FCF5-4C32-8DEF-2156844B1487}" v="106" dt="2022-03-24T12:42:09.287"/>
    <p1510:client id="{9B90FF13-F375-4A75-9058-6209021D87E9}" v="132" dt="2022-01-18T13:42:18.927"/>
    <p1510:client id="{9F9FA5ED-5821-AFF5-39F4-EAAC77BAB033}" v="70" dt="2022-03-22T04:46:41.926"/>
    <p1510:client id="{AB6A6B4B-8324-4347-B790-D88640F42F1A}" v="18" dt="2022-04-12T06:15:14.603"/>
    <p1510:client id="{B1787FD3-242D-4CC0-88D7-2D5407DBDCC9}" v="1112" dt="2022-04-12T07:22:36.265"/>
    <p1510:client id="{B1B2E17A-4D9A-48A0-B2FE-D8C765F6A6BF}" v="362" dt="2022-03-23T11:02:59.021"/>
    <p1510:client id="{C182D90A-4062-430D-83C8-2E2AD6424600}" v="15" dt="2022-04-07T10:25:29.309"/>
    <p1510:client id="{C22E7E28-F046-4B4F-A18C-D8A09C65DC5B}" v="288" dt="2022-01-18T04:17:55.6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rag Singh- NPD" userId="S::singh.anurag@securemeters.com::6a75f804-079c-444e-b3d8-67187f1c3b1e" providerId="AD" clId="Web-{7349B2E1-5542-46A2-B3EF-945F9EC8233D}"/>
    <pc:docChg chg="addSld">
      <pc:chgData name="Anurag Singh- NPD" userId="S::singh.anurag@securemeters.com::6a75f804-079c-444e-b3d8-67187f1c3b1e" providerId="AD" clId="Web-{7349B2E1-5542-46A2-B3EF-945F9EC8233D}" dt="2022-03-22T04:35:17.278" v="0"/>
      <pc:docMkLst>
        <pc:docMk/>
      </pc:docMkLst>
      <pc:sldChg chg="add">
        <pc:chgData name="Anurag Singh- NPD" userId="S::singh.anurag@securemeters.com::6a75f804-079c-444e-b3d8-67187f1c3b1e" providerId="AD" clId="Web-{7349B2E1-5542-46A2-B3EF-945F9EC8233D}" dt="2022-03-22T04:35:17.278" v="0"/>
        <pc:sldMkLst>
          <pc:docMk/>
          <pc:sldMk cId="1597261570" sldId="281"/>
        </pc:sldMkLst>
      </pc:sldChg>
    </pc:docChg>
  </pc:docChgLst>
  <pc:docChgLst>
    <pc:chgData name="Anurag Singh- NPD" userId="S::singh.anurag@securemeters.com::6a75f804-079c-444e-b3d8-67187f1c3b1e" providerId="AD" clId="Web-{172EEE30-913F-43FA-B595-2011B6539969}"/>
    <pc:docChg chg="addSld modSld">
      <pc:chgData name="Anurag Singh- NPD" userId="S::singh.anurag@securemeters.com::6a75f804-079c-444e-b3d8-67187f1c3b1e" providerId="AD" clId="Web-{172EEE30-913F-43FA-B595-2011B6539969}" dt="2022-04-12T09:22:59.872" v="1609" actId="20577"/>
      <pc:docMkLst>
        <pc:docMk/>
      </pc:docMkLst>
      <pc:sldChg chg="modSp">
        <pc:chgData name="Anurag Singh- NPD" userId="S::singh.anurag@securemeters.com::6a75f804-079c-444e-b3d8-67187f1c3b1e" providerId="AD" clId="Web-{172EEE30-913F-43FA-B595-2011B6539969}" dt="2022-04-12T08:56:59.864" v="1125" actId="20577"/>
        <pc:sldMkLst>
          <pc:docMk/>
          <pc:sldMk cId="29065756" sldId="256"/>
        </pc:sldMkLst>
        <pc:spChg chg="mod">
          <ac:chgData name="Anurag Singh- NPD" userId="S::singh.anurag@securemeters.com::6a75f804-079c-444e-b3d8-67187f1c3b1e" providerId="AD" clId="Web-{172EEE30-913F-43FA-B595-2011B6539969}" dt="2022-04-12T08:56:59.864" v="1125" actId="20577"/>
          <ac:spMkLst>
            <pc:docMk/>
            <pc:sldMk cId="29065756" sldId="256"/>
            <ac:spMk id="3" creationId="{B39EEAAA-B264-4C98-BD41-7A5C344F92C0}"/>
          </ac:spMkLst>
        </pc:spChg>
      </pc:sldChg>
      <pc:sldChg chg="modSp">
        <pc:chgData name="Anurag Singh- NPD" userId="S::singh.anurag@securemeters.com::6a75f804-079c-444e-b3d8-67187f1c3b1e" providerId="AD" clId="Web-{172EEE30-913F-43FA-B595-2011B6539969}" dt="2022-04-12T09:16:14.456" v="1548" actId="20577"/>
        <pc:sldMkLst>
          <pc:docMk/>
          <pc:sldMk cId="3321650260" sldId="279"/>
        </pc:sldMkLst>
        <pc:spChg chg="mod">
          <ac:chgData name="Anurag Singh- NPD" userId="S::singh.anurag@securemeters.com::6a75f804-079c-444e-b3d8-67187f1c3b1e" providerId="AD" clId="Web-{172EEE30-913F-43FA-B595-2011B6539969}" dt="2022-04-12T09:16:14.456" v="1548" actId="20577"/>
          <ac:spMkLst>
            <pc:docMk/>
            <pc:sldMk cId="3321650260" sldId="279"/>
            <ac:spMk id="7" creationId="{8357097C-B006-49B4-929C-1D917519B0C0}"/>
          </ac:spMkLst>
        </pc:spChg>
      </pc:sldChg>
      <pc:sldChg chg="modSp">
        <pc:chgData name="Anurag Singh- NPD" userId="S::singh.anurag@securemeters.com::6a75f804-079c-444e-b3d8-67187f1c3b1e" providerId="AD" clId="Web-{172EEE30-913F-43FA-B595-2011B6539969}" dt="2022-04-12T09:22:59.872" v="1609" actId="20577"/>
        <pc:sldMkLst>
          <pc:docMk/>
          <pc:sldMk cId="1875008840" sldId="280"/>
        </pc:sldMkLst>
        <pc:spChg chg="mod">
          <ac:chgData name="Anurag Singh- NPD" userId="S::singh.anurag@securemeters.com::6a75f804-079c-444e-b3d8-67187f1c3b1e" providerId="AD" clId="Web-{172EEE30-913F-43FA-B595-2011B6539969}" dt="2022-04-12T09:22:59.872" v="1609" actId="20577"/>
          <ac:spMkLst>
            <pc:docMk/>
            <pc:sldMk cId="1875008840" sldId="280"/>
            <ac:spMk id="135" creationId="{7CF33E6F-69D4-4AAA-828A-1CAA1DF4FBCB}"/>
          </ac:spMkLst>
        </pc:spChg>
      </pc:sldChg>
      <pc:sldChg chg="modSp">
        <pc:chgData name="Anurag Singh- NPD" userId="S::singh.anurag@securemeters.com::6a75f804-079c-444e-b3d8-67187f1c3b1e" providerId="AD" clId="Web-{172EEE30-913F-43FA-B595-2011B6539969}" dt="2022-04-12T08:58:46.554" v="1127"/>
        <pc:sldMkLst>
          <pc:docMk/>
          <pc:sldMk cId="944632220" sldId="295"/>
        </pc:sldMkLst>
        <pc:graphicFrameChg chg="mod modGraphic">
          <ac:chgData name="Anurag Singh- NPD" userId="S::singh.anurag@securemeters.com::6a75f804-079c-444e-b3d8-67187f1c3b1e" providerId="AD" clId="Web-{172EEE30-913F-43FA-B595-2011B6539969}" dt="2022-04-12T08:58:46.554" v="1127"/>
          <ac:graphicFrameMkLst>
            <pc:docMk/>
            <pc:sldMk cId="944632220" sldId="295"/>
            <ac:graphicFrameMk id="6" creationId="{25FD6199-7FCA-54D3-9E0C-E64953F030D3}"/>
          </ac:graphicFrameMkLst>
        </pc:graphicFrameChg>
      </pc:sldChg>
      <pc:sldChg chg="addSp delSp modSp new addAnim delAnim">
        <pc:chgData name="Anurag Singh- NPD" userId="S::singh.anurag@securemeters.com::6a75f804-079c-444e-b3d8-67187f1c3b1e" providerId="AD" clId="Web-{172EEE30-913F-43FA-B595-2011B6539969}" dt="2022-04-12T09:10:42.103" v="1443" actId="20577"/>
        <pc:sldMkLst>
          <pc:docMk/>
          <pc:sldMk cId="1270591305" sldId="296"/>
        </pc:sldMkLst>
        <pc:spChg chg="add mod">
          <ac:chgData name="Anurag Singh- NPD" userId="S::singh.anurag@securemeters.com::6a75f804-079c-444e-b3d8-67187f1c3b1e" providerId="AD" clId="Web-{172EEE30-913F-43FA-B595-2011B6539969}" dt="2022-04-12T08:46:30.145" v="724" actId="20577"/>
          <ac:spMkLst>
            <pc:docMk/>
            <pc:sldMk cId="1270591305" sldId="296"/>
            <ac:spMk id="4" creationId="{FC0A95FA-55D8-9782-D505-3410294349E5}"/>
          </ac:spMkLst>
        </pc:spChg>
        <pc:spChg chg="add mod">
          <ac:chgData name="Anurag Singh- NPD" userId="S::singh.anurag@securemeters.com::6a75f804-079c-444e-b3d8-67187f1c3b1e" providerId="AD" clId="Web-{172EEE30-913F-43FA-B595-2011B6539969}" dt="2022-04-12T09:10:42.103" v="1443" actId="20577"/>
          <ac:spMkLst>
            <pc:docMk/>
            <pc:sldMk cId="1270591305" sldId="296"/>
            <ac:spMk id="6" creationId="{FC3D3868-647C-B179-D558-7AA9FC6CF1E2}"/>
          </ac:spMkLst>
        </pc:spChg>
        <pc:spChg chg="add del mod">
          <ac:chgData name="Anurag Singh- NPD" userId="S::singh.anurag@securemeters.com::6a75f804-079c-444e-b3d8-67187f1c3b1e" providerId="AD" clId="Web-{172EEE30-913F-43FA-B595-2011B6539969}" dt="2022-04-12T09:02:59.560" v="1155"/>
          <ac:spMkLst>
            <pc:docMk/>
            <pc:sldMk cId="1270591305" sldId="296"/>
            <ac:spMk id="8" creationId="{A2E5F9E4-99A5-4FC1-1E7B-8C2A56339E74}"/>
          </ac:spMkLst>
        </pc:spChg>
      </pc:sldChg>
    </pc:docChg>
  </pc:docChgLst>
  <pc:docChgLst>
    <pc:chgData name="Anurag Singh- NPD" userId="S::singh.anurag@securemeters.com::6a75f804-079c-444e-b3d8-67187f1c3b1e" providerId="AD" clId="Web-{455C5C5C-FBF8-4F64-9BFE-A2FCBA43B143}"/>
    <pc:docChg chg="modSld">
      <pc:chgData name="Anurag Singh- NPD" userId="S::singh.anurag@securemeters.com::6a75f804-079c-444e-b3d8-67187f1c3b1e" providerId="AD" clId="Web-{455C5C5C-FBF8-4F64-9BFE-A2FCBA43B143}" dt="2022-03-24T11:54:00.628" v="36" actId="20577"/>
      <pc:docMkLst>
        <pc:docMk/>
      </pc:docMkLst>
      <pc:sldChg chg="addSp modSp">
        <pc:chgData name="Anurag Singh- NPD" userId="S::singh.anurag@securemeters.com::6a75f804-079c-444e-b3d8-67187f1c3b1e" providerId="AD" clId="Web-{455C5C5C-FBF8-4F64-9BFE-A2FCBA43B143}" dt="2022-03-24T11:54:00.628" v="36" actId="20577"/>
        <pc:sldMkLst>
          <pc:docMk/>
          <pc:sldMk cId="3378061830" sldId="295"/>
        </pc:sldMkLst>
        <pc:spChg chg="add mod">
          <ac:chgData name="Anurag Singh- NPD" userId="S::singh.anurag@securemeters.com::6a75f804-079c-444e-b3d8-67187f1c3b1e" providerId="AD" clId="Web-{455C5C5C-FBF8-4F64-9BFE-A2FCBA43B143}" dt="2022-03-24T11:54:00.628" v="36" actId="20577"/>
          <ac:spMkLst>
            <pc:docMk/>
            <pc:sldMk cId="3378061830" sldId="295"/>
            <ac:spMk id="5" creationId="{1CAF5B00-9DDF-067D-BB53-13948C489403}"/>
          </ac:spMkLst>
        </pc:spChg>
      </pc:sldChg>
    </pc:docChg>
  </pc:docChgLst>
  <pc:docChgLst>
    <pc:chgData name="Anurag Singh- NPD" userId="S::singh.anurag@securemeters.com::6a75f804-079c-444e-b3d8-67187f1c3b1e" providerId="AD" clId="Web-{9F9FA5ED-5821-AFF5-39F4-EAAC77BAB033}"/>
    <pc:docChg chg="addSld modSld">
      <pc:chgData name="Anurag Singh- NPD" userId="S::singh.anurag@securemeters.com::6a75f804-079c-444e-b3d8-67187f1c3b1e" providerId="AD" clId="Web-{9F9FA5ED-5821-AFF5-39F4-EAAC77BAB033}" dt="2022-03-22T04:46:41.926" v="70"/>
      <pc:docMkLst>
        <pc:docMk/>
      </pc:docMkLst>
      <pc:sldChg chg="delSp modSp">
        <pc:chgData name="Anurag Singh- NPD" userId="S::singh.anurag@securemeters.com::6a75f804-079c-444e-b3d8-67187f1c3b1e" providerId="AD" clId="Web-{9F9FA5ED-5821-AFF5-39F4-EAAC77BAB033}" dt="2022-03-22T04:42:51.515" v="69" actId="1076"/>
        <pc:sldMkLst>
          <pc:docMk/>
          <pc:sldMk cId="1597261570" sldId="281"/>
        </pc:sldMkLst>
        <pc:spChg chg="mod">
          <ac:chgData name="Anurag Singh- NPD" userId="S::singh.anurag@securemeters.com::6a75f804-079c-444e-b3d8-67187f1c3b1e" providerId="AD" clId="Web-{9F9FA5ED-5821-AFF5-39F4-EAAC77BAB033}" dt="2022-03-22T04:37:04.836" v="2" actId="20577"/>
          <ac:spMkLst>
            <pc:docMk/>
            <pc:sldMk cId="1597261570" sldId="281"/>
            <ac:spMk id="4" creationId="{6CC260D5-6FBE-48CD-A79C-1DEAE69F650C}"/>
          </ac:spMkLst>
        </pc:spChg>
        <pc:spChg chg="mod">
          <ac:chgData name="Anurag Singh- NPD" userId="S::singh.anurag@securemeters.com::6a75f804-079c-444e-b3d8-67187f1c3b1e" providerId="AD" clId="Web-{9F9FA5ED-5821-AFF5-39F4-EAAC77BAB033}" dt="2022-03-22T04:42:51.515" v="69" actId="1076"/>
          <ac:spMkLst>
            <pc:docMk/>
            <pc:sldMk cId="1597261570" sldId="281"/>
            <ac:spMk id="15" creationId="{EA512D0C-3953-4BDC-B21F-8FDDBA6AEFCE}"/>
          </ac:spMkLst>
        </pc:spChg>
        <pc:picChg chg="del">
          <ac:chgData name="Anurag Singh- NPD" userId="S::singh.anurag@securemeters.com::6a75f804-079c-444e-b3d8-67187f1c3b1e" providerId="AD" clId="Web-{9F9FA5ED-5821-AFF5-39F4-EAAC77BAB033}" dt="2022-03-22T04:37:07.852" v="3"/>
          <ac:picMkLst>
            <pc:docMk/>
            <pc:sldMk cId="1597261570" sldId="281"/>
            <ac:picMk id="6" creationId="{C6454A4B-C477-4756-871B-FF939796E0B6}"/>
          </ac:picMkLst>
        </pc:picChg>
      </pc:sldChg>
      <pc:sldChg chg="new">
        <pc:chgData name="Anurag Singh- NPD" userId="S::singh.anurag@securemeters.com::6a75f804-079c-444e-b3d8-67187f1c3b1e" providerId="AD" clId="Web-{9F9FA5ED-5821-AFF5-39F4-EAAC77BAB033}" dt="2022-03-22T04:46:41.926" v="70"/>
        <pc:sldMkLst>
          <pc:docMk/>
          <pc:sldMk cId="181736307" sldId="282"/>
        </pc:sldMkLst>
      </pc:sldChg>
    </pc:docChg>
  </pc:docChgLst>
  <pc:docChgLst>
    <pc:chgData name="Anurag Singh- NPD" userId="S::singh.anurag@securemeters.com::6a75f804-079c-444e-b3d8-67187f1c3b1e" providerId="AD" clId="Web-{8980093C-FCF5-4C32-8DEF-2156844B1487}"/>
    <pc:docChg chg="modSld">
      <pc:chgData name="Anurag Singh- NPD" userId="S::singh.anurag@securemeters.com::6a75f804-079c-444e-b3d8-67187f1c3b1e" providerId="AD" clId="Web-{8980093C-FCF5-4C32-8DEF-2156844B1487}" dt="2022-03-24T12:42:09.287" v="75" actId="14100"/>
      <pc:docMkLst>
        <pc:docMk/>
      </pc:docMkLst>
      <pc:sldChg chg="modSp">
        <pc:chgData name="Anurag Singh- NPD" userId="S::singh.anurag@securemeters.com::6a75f804-079c-444e-b3d8-67187f1c3b1e" providerId="AD" clId="Web-{8980093C-FCF5-4C32-8DEF-2156844B1487}" dt="2022-03-24T12:21:11.505" v="73" actId="20577"/>
        <pc:sldMkLst>
          <pc:docMk/>
          <pc:sldMk cId="545956773" sldId="277"/>
        </pc:sldMkLst>
        <pc:spChg chg="mod">
          <ac:chgData name="Anurag Singh- NPD" userId="S::singh.anurag@securemeters.com::6a75f804-079c-444e-b3d8-67187f1c3b1e" providerId="AD" clId="Web-{8980093C-FCF5-4C32-8DEF-2156844B1487}" dt="2022-03-24T12:21:11.505" v="73" actId="20577"/>
          <ac:spMkLst>
            <pc:docMk/>
            <pc:sldMk cId="545956773" sldId="277"/>
            <ac:spMk id="2" creationId="{31DAC67C-4C3F-45C0-B6DA-33047DD66ED9}"/>
          </ac:spMkLst>
        </pc:spChg>
      </pc:sldChg>
      <pc:sldChg chg="modSp">
        <pc:chgData name="Anurag Singh- NPD" userId="S::singh.anurag@securemeters.com::6a75f804-079c-444e-b3d8-67187f1c3b1e" providerId="AD" clId="Web-{8980093C-FCF5-4C32-8DEF-2156844B1487}" dt="2022-03-24T12:19:13.970" v="55" actId="20577"/>
        <pc:sldMkLst>
          <pc:docMk/>
          <pc:sldMk cId="70368577" sldId="290"/>
        </pc:sldMkLst>
        <pc:spChg chg="mod">
          <ac:chgData name="Anurag Singh- NPD" userId="S::singh.anurag@securemeters.com::6a75f804-079c-444e-b3d8-67187f1c3b1e" providerId="AD" clId="Web-{8980093C-FCF5-4C32-8DEF-2156844B1487}" dt="2022-03-24T12:19:13.970" v="55" actId="20577"/>
          <ac:spMkLst>
            <pc:docMk/>
            <pc:sldMk cId="70368577" sldId="290"/>
            <ac:spMk id="8" creationId="{87125B89-C271-C589-655E-0DE9C048DCC2}"/>
          </ac:spMkLst>
        </pc:spChg>
      </pc:sldChg>
      <pc:sldChg chg="addSp modSp modTransition addAnim modAnim">
        <pc:chgData name="Anurag Singh- NPD" userId="S::singh.anurag@securemeters.com::6a75f804-079c-444e-b3d8-67187f1c3b1e" providerId="AD" clId="Web-{8980093C-FCF5-4C32-8DEF-2156844B1487}" dt="2022-03-24T12:42:09.287" v="75" actId="14100"/>
        <pc:sldMkLst>
          <pc:docMk/>
          <pc:sldMk cId="3378061830" sldId="295"/>
        </pc:sldMkLst>
        <pc:spChg chg="mod">
          <ac:chgData name="Anurag Singh- NPD" userId="S::singh.anurag@securemeters.com::6a75f804-079c-444e-b3d8-67187f1c3b1e" providerId="AD" clId="Web-{8980093C-FCF5-4C32-8DEF-2156844B1487}" dt="2022-03-24T12:05:25.329" v="33" actId="20577"/>
          <ac:spMkLst>
            <pc:docMk/>
            <pc:sldMk cId="3378061830" sldId="295"/>
            <ac:spMk id="5" creationId="{1CAF5B00-9DDF-067D-BB53-13948C489403}"/>
          </ac:spMkLst>
        </pc:spChg>
        <pc:picChg chg="add mod">
          <ac:chgData name="Anurag Singh- NPD" userId="S::singh.anurag@securemeters.com::6a75f804-079c-444e-b3d8-67187f1c3b1e" providerId="AD" clId="Web-{8980093C-FCF5-4C32-8DEF-2156844B1487}" dt="2022-03-24T12:42:09.287" v="75" actId="14100"/>
          <ac:picMkLst>
            <pc:docMk/>
            <pc:sldMk cId="3378061830" sldId="295"/>
            <ac:picMk id="4" creationId="{38B8E914-D9BA-CF3D-BA01-D1DF9E310D9B}"/>
          </ac:picMkLst>
        </pc:picChg>
      </pc:sldChg>
    </pc:docChg>
  </pc:docChgLst>
  <pc:docChgLst>
    <pc:chgData name="Anurag Singh- NPD" userId="S::singh.anurag@securemeters.com::6a75f804-079c-444e-b3d8-67187f1c3b1e" providerId="AD" clId="Web-{C182D90A-4062-430D-83C8-2E2AD6424600}"/>
    <pc:docChg chg="modSld">
      <pc:chgData name="Anurag Singh- NPD" userId="S::singh.anurag@securemeters.com::6a75f804-079c-444e-b3d8-67187f1c3b1e" providerId="AD" clId="Web-{C182D90A-4062-430D-83C8-2E2AD6424600}" dt="2022-04-07T10:25:29.309" v="20" actId="20577"/>
      <pc:docMkLst>
        <pc:docMk/>
      </pc:docMkLst>
      <pc:sldChg chg="modSp">
        <pc:chgData name="Anurag Singh- NPD" userId="S::singh.anurag@securemeters.com::6a75f804-079c-444e-b3d8-67187f1c3b1e" providerId="AD" clId="Web-{C182D90A-4062-430D-83C8-2E2AD6424600}" dt="2022-04-07T10:25:29.309" v="20" actId="20577"/>
        <pc:sldMkLst>
          <pc:docMk/>
          <pc:sldMk cId="29065756" sldId="256"/>
        </pc:sldMkLst>
        <pc:spChg chg="mod">
          <ac:chgData name="Anurag Singh- NPD" userId="S::singh.anurag@securemeters.com::6a75f804-079c-444e-b3d8-67187f1c3b1e" providerId="AD" clId="Web-{C182D90A-4062-430D-83C8-2E2AD6424600}" dt="2022-04-07T10:25:29.309" v="20" actId="20577"/>
          <ac:spMkLst>
            <pc:docMk/>
            <pc:sldMk cId="29065756" sldId="256"/>
            <ac:spMk id="3" creationId="{B39EEAAA-B264-4C98-BD41-7A5C344F92C0}"/>
          </ac:spMkLst>
        </pc:spChg>
      </pc:sldChg>
    </pc:docChg>
  </pc:docChgLst>
  <pc:docChgLst>
    <pc:chgData name="Anurag Singh- NPD" userId="S::singh.anurag@securemeters.com::6a75f804-079c-444e-b3d8-67187f1c3b1e" providerId="AD" clId="Web-{8978A690-DAA4-4088-AAD2-729FD9A946FA}"/>
    <pc:docChg chg="addSld delSld modSld">
      <pc:chgData name="Anurag Singh- NPD" userId="S::singh.anurag@securemeters.com::6a75f804-079c-444e-b3d8-67187f1c3b1e" providerId="AD" clId="Web-{8978A690-DAA4-4088-AAD2-729FD9A946FA}" dt="2022-03-23T11:34:02.770" v="88"/>
      <pc:docMkLst>
        <pc:docMk/>
      </pc:docMkLst>
      <pc:sldChg chg="addSp delSp modSp">
        <pc:chgData name="Anurag Singh- NPD" userId="S::singh.anurag@securemeters.com::6a75f804-079c-444e-b3d8-67187f1c3b1e" providerId="AD" clId="Web-{8978A690-DAA4-4088-AAD2-729FD9A946FA}" dt="2022-03-23T11:24:43.427" v="64" actId="14100"/>
        <pc:sldMkLst>
          <pc:docMk/>
          <pc:sldMk cId="461419299" sldId="284"/>
        </pc:sldMkLst>
        <pc:spChg chg="add del">
          <ac:chgData name="Anurag Singh- NPD" userId="S::singh.anurag@securemeters.com::6a75f804-079c-444e-b3d8-67187f1c3b1e" providerId="AD" clId="Web-{8978A690-DAA4-4088-AAD2-729FD9A946FA}" dt="2022-03-23T11:20:27.888" v="1"/>
          <ac:spMkLst>
            <pc:docMk/>
            <pc:sldMk cId="461419299" sldId="284"/>
            <ac:spMk id="2" creationId="{9434AC9C-7360-BC45-A60B-DCD8C65B5D0F}"/>
          </ac:spMkLst>
        </pc:spChg>
        <pc:spChg chg="add del mod">
          <ac:chgData name="Anurag Singh- NPD" userId="S::singh.anurag@securemeters.com::6a75f804-079c-444e-b3d8-67187f1c3b1e" providerId="AD" clId="Web-{8978A690-DAA4-4088-AAD2-729FD9A946FA}" dt="2022-03-23T11:20:37.873" v="8"/>
          <ac:spMkLst>
            <pc:docMk/>
            <pc:sldMk cId="461419299" sldId="284"/>
            <ac:spMk id="6" creationId="{5BD8162E-F6EA-E7CF-ED9D-A4AE9973FDF1}"/>
          </ac:spMkLst>
        </pc:spChg>
        <pc:spChg chg="add mod">
          <ac:chgData name="Anurag Singh- NPD" userId="S::singh.anurag@securemeters.com::6a75f804-079c-444e-b3d8-67187f1c3b1e" providerId="AD" clId="Web-{8978A690-DAA4-4088-AAD2-729FD9A946FA}" dt="2022-03-23T11:24:05.988" v="59" actId="20577"/>
          <ac:spMkLst>
            <pc:docMk/>
            <pc:sldMk cId="461419299" sldId="284"/>
            <ac:spMk id="7" creationId="{8593F18F-E21A-B51C-035D-F8B177A0A4BC}"/>
          </ac:spMkLst>
        </pc:spChg>
        <pc:spChg chg="del mod">
          <ac:chgData name="Anurag Singh- NPD" userId="S::singh.anurag@securemeters.com::6a75f804-079c-444e-b3d8-67187f1c3b1e" providerId="AD" clId="Web-{8978A690-DAA4-4088-AAD2-729FD9A946FA}" dt="2022-03-23T11:20:35.014" v="7"/>
          <ac:spMkLst>
            <pc:docMk/>
            <pc:sldMk cId="461419299" sldId="284"/>
            <ac:spMk id="11" creationId="{6D5EFC01-66BD-EB31-86ED-BF1C219EF976}"/>
          </ac:spMkLst>
        </pc:spChg>
        <pc:picChg chg="add mod">
          <ac:chgData name="Anurag Singh- NPD" userId="S::singh.anurag@securemeters.com::6a75f804-079c-444e-b3d8-67187f1c3b1e" providerId="AD" clId="Web-{8978A690-DAA4-4088-AAD2-729FD9A946FA}" dt="2022-03-23T11:23:54.035" v="53" actId="14100"/>
          <ac:picMkLst>
            <pc:docMk/>
            <pc:sldMk cId="461419299" sldId="284"/>
            <ac:picMk id="10" creationId="{C2E96B7B-8C0A-3FD8-217F-98F1937A43A6}"/>
          </ac:picMkLst>
        </pc:picChg>
        <pc:picChg chg="add mod">
          <ac:chgData name="Anurag Singh- NPD" userId="S::singh.anurag@securemeters.com::6a75f804-079c-444e-b3d8-67187f1c3b1e" providerId="AD" clId="Web-{8978A690-DAA4-4088-AAD2-729FD9A946FA}" dt="2022-03-23T11:24:43.427" v="64" actId="14100"/>
          <ac:picMkLst>
            <pc:docMk/>
            <pc:sldMk cId="461419299" sldId="284"/>
            <ac:picMk id="12" creationId="{19FF2163-8209-5650-5B1E-A058F829ED41}"/>
          </ac:picMkLst>
        </pc:picChg>
      </pc:sldChg>
      <pc:sldChg chg="addSp delSp modSp new">
        <pc:chgData name="Anurag Singh- NPD" userId="S::singh.anurag@securemeters.com::6a75f804-079c-444e-b3d8-67187f1c3b1e" providerId="AD" clId="Web-{8978A690-DAA4-4088-AAD2-729FD9A946FA}" dt="2022-03-23T11:25:47.881" v="74" actId="1076"/>
        <pc:sldMkLst>
          <pc:docMk/>
          <pc:sldMk cId="3210832598" sldId="292"/>
        </pc:sldMkLst>
        <pc:spChg chg="del">
          <ac:chgData name="Anurag Singh- NPD" userId="S::singh.anurag@securemeters.com::6a75f804-079c-444e-b3d8-67187f1c3b1e" providerId="AD" clId="Web-{8978A690-DAA4-4088-AAD2-729FD9A946FA}" dt="2022-03-23T11:24:57.599" v="66"/>
          <ac:spMkLst>
            <pc:docMk/>
            <pc:sldMk cId="3210832598" sldId="292"/>
            <ac:spMk id="2" creationId="{15F68534-7EC2-6888-E3D9-A4DCD8B7CEC8}"/>
          </ac:spMkLst>
        </pc:spChg>
        <pc:spChg chg="del">
          <ac:chgData name="Anurag Singh- NPD" userId="S::singh.anurag@securemeters.com::6a75f804-079c-444e-b3d8-67187f1c3b1e" providerId="AD" clId="Web-{8978A690-DAA4-4088-AAD2-729FD9A946FA}" dt="2022-03-23T11:24:59.583" v="67"/>
          <ac:spMkLst>
            <pc:docMk/>
            <pc:sldMk cId="3210832598" sldId="292"/>
            <ac:spMk id="3" creationId="{D383309F-6AEE-8FD3-B382-86AE42F78FEB}"/>
          </ac:spMkLst>
        </pc:spChg>
        <pc:picChg chg="add mod">
          <ac:chgData name="Anurag Singh- NPD" userId="S::singh.anurag@securemeters.com::6a75f804-079c-444e-b3d8-67187f1c3b1e" providerId="AD" clId="Web-{8978A690-DAA4-4088-AAD2-729FD9A946FA}" dt="2022-03-23T11:25:47.881" v="74" actId="1076"/>
          <ac:picMkLst>
            <pc:docMk/>
            <pc:sldMk cId="3210832598" sldId="292"/>
            <ac:picMk id="6" creationId="{FCA87500-1C50-3AC7-B85E-0EA508593DF9}"/>
          </ac:picMkLst>
        </pc:picChg>
      </pc:sldChg>
      <pc:sldChg chg="addSp delSp modSp new del mod modClrScheme chgLayout">
        <pc:chgData name="Anurag Singh- NPD" userId="S::singh.anurag@securemeters.com::6a75f804-079c-444e-b3d8-67187f1c3b1e" providerId="AD" clId="Web-{8978A690-DAA4-4088-AAD2-729FD9A946FA}" dt="2022-03-23T11:34:02.770" v="88"/>
        <pc:sldMkLst>
          <pc:docMk/>
          <pc:sldMk cId="1746731787" sldId="293"/>
        </pc:sldMkLst>
        <pc:spChg chg="del">
          <ac:chgData name="Anurag Singh- NPD" userId="S::singh.anurag@securemeters.com::6a75f804-079c-444e-b3d8-67187f1c3b1e" providerId="AD" clId="Web-{8978A690-DAA4-4088-AAD2-729FD9A946FA}" dt="2022-03-23T11:29:56.591" v="76"/>
          <ac:spMkLst>
            <pc:docMk/>
            <pc:sldMk cId="1746731787" sldId="293"/>
            <ac:spMk id="2" creationId="{A86B2D39-2A5D-A8BD-F1CA-BEDB8DCFA67E}"/>
          </ac:spMkLst>
        </pc:spChg>
        <pc:spChg chg="del">
          <ac:chgData name="Anurag Singh- NPD" userId="S::singh.anurag@securemeters.com::6a75f804-079c-444e-b3d8-67187f1c3b1e" providerId="AD" clId="Web-{8978A690-DAA4-4088-AAD2-729FD9A946FA}" dt="2022-03-23T11:29:56.591" v="76"/>
          <ac:spMkLst>
            <pc:docMk/>
            <pc:sldMk cId="1746731787" sldId="293"/>
            <ac:spMk id="3" creationId="{7C1C257C-A99A-0FDC-C63E-9328D2A2EB73}"/>
          </ac:spMkLst>
        </pc:spChg>
        <pc:spChg chg="mod ord">
          <ac:chgData name="Anurag Singh- NPD" userId="S::singh.anurag@securemeters.com::6a75f804-079c-444e-b3d8-67187f1c3b1e" providerId="AD" clId="Web-{8978A690-DAA4-4088-AAD2-729FD9A946FA}" dt="2022-03-23T11:29:56.591" v="76"/>
          <ac:spMkLst>
            <pc:docMk/>
            <pc:sldMk cId="1746731787" sldId="293"/>
            <ac:spMk id="4" creationId="{BCCAE62A-AA60-7BB2-52C1-97A208C2093F}"/>
          </ac:spMkLst>
        </pc:spChg>
        <pc:spChg chg="mod ord">
          <ac:chgData name="Anurag Singh- NPD" userId="S::singh.anurag@securemeters.com::6a75f804-079c-444e-b3d8-67187f1c3b1e" providerId="AD" clId="Web-{8978A690-DAA4-4088-AAD2-729FD9A946FA}" dt="2022-03-23T11:29:56.591" v="76"/>
          <ac:spMkLst>
            <pc:docMk/>
            <pc:sldMk cId="1746731787" sldId="293"/>
            <ac:spMk id="5" creationId="{AEE6B2B0-F923-EDCC-3469-8E6D375922A9}"/>
          </ac:spMkLst>
        </pc:spChg>
        <pc:picChg chg="add mod">
          <ac:chgData name="Anurag Singh- NPD" userId="S::singh.anurag@securemeters.com::6a75f804-079c-444e-b3d8-67187f1c3b1e" providerId="AD" clId="Web-{8978A690-DAA4-4088-AAD2-729FD9A946FA}" dt="2022-03-23T11:30:48.718" v="85" actId="14100"/>
          <ac:picMkLst>
            <pc:docMk/>
            <pc:sldMk cId="1746731787" sldId="293"/>
            <ac:picMk id="6" creationId="{0B805DE8-CB40-7819-CB82-B06AEB87F467}"/>
          </ac:picMkLst>
        </pc:picChg>
        <pc:picChg chg="add mod">
          <ac:chgData name="Anurag Singh- NPD" userId="S::singh.anurag@securemeters.com::6a75f804-079c-444e-b3d8-67187f1c3b1e" providerId="AD" clId="Web-{8978A690-DAA4-4088-AAD2-729FD9A946FA}" dt="2022-03-23T11:30:55.546" v="87" actId="1076"/>
          <ac:picMkLst>
            <pc:docMk/>
            <pc:sldMk cId="1746731787" sldId="293"/>
            <ac:picMk id="7" creationId="{E840BA68-9AB5-A76F-5BAB-F255A046B48C}"/>
          </ac:picMkLst>
        </pc:picChg>
      </pc:sldChg>
    </pc:docChg>
  </pc:docChgLst>
  <pc:docChgLst>
    <pc:chgData name="Anurag Singh- NPD" userId="S::singh.anurag@securemeters.com::6a75f804-079c-444e-b3d8-67187f1c3b1e" providerId="AD" clId="Web-{36DC90D9-060A-40DD-AC4E-3F487E952258}"/>
    <pc:docChg chg="addSld modSld">
      <pc:chgData name="Anurag Singh- NPD" userId="S::singh.anurag@securemeters.com::6a75f804-079c-444e-b3d8-67187f1c3b1e" providerId="AD" clId="Web-{36DC90D9-060A-40DD-AC4E-3F487E952258}" dt="2022-03-24T07:01:59.730" v="225" actId="1076"/>
      <pc:docMkLst>
        <pc:docMk/>
      </pc:docMkLst>
      <pc:sldChg chg="addSp delSp">
        <pc:chgData name="Anurag Singh- NPD" userId="S::singh.anurag@securemeters.com::6a75f804-079c-444e-b3d8-67187f1c3b1e" providerId="AD" clId="Web-{36DC90D9-060A-40DD-AC4E-3F487E952258}" dt="2022-03-24T06:34:57.981" v="178"/>
        <pc:sldMkLst>
          <pc:docMk/>
          <pc:sldMk cId="4282788236" sldId="268"/>
        </pc:sldMkLst>
        <pc:spChg chg="del">
          <ac:chgData name="Anurag Singh- NPD" userId="S::singh.anurag@securemeters.com::6a75f804-079c-444e-b3d8-67187f1c3b1e" providerId="AD" clId="Web-{36DC90D9-060A-40DD-AC4E-3F487E952258}" dt="2022-03-24T06:34:57.981" v="178"/>
          <ac:spMkLst>
            <pc:docMk/>
            <pc:sldMk cId="4282788236" sldId="268"/>
            <ac:spMk id="2" creationId="{0A025B5F-CD39-4434-BC33-510794B733A3}"/>
          </ac:spMkLst>
        </pc:spChg>
        <pc:spChg chg="add">
          <ac:chgData name="Anurag Singh- NPD" userId="S::singh.anurag@securemeters.com::6a75f804-079c-444e-b3d8-67187f1c3b1e" providerId="AD" clId="Web-{36DC90D9-060A-40DD-AC4E-3F487E952258}" dt="2022-03-24T05:09:35.263" v="1"/>
          <ac:spMkLst>
            <pc:docMk/>
            <pc:sldMk cId="4282788236" sldId="268"/>
            <ac:spMk id="7" creationId="{875FF5B4-3736-5E8E-A3A2-8670C2620866}"/>
          </ac:spMkLst>
        </pc:spChg>
      </pc:sldChg>
      <pc:sldChg chg="modSp">
        <pc:chgData name="Anurag Singh- NPD" userId="S::singh.anurag@securemeters.com::6a75f804-079c-444e-b3d8-67187f1c3b1e" providerId="AD" clId="Web-{36DC90D9-060A-40DD-AC4E-3F487E952258}" dt="2022-03-24T06:30:31.805" v="173" actId="20577"/>
        <pc:sldMkLst>
          <pc:docMk/>
          <pc:sldMk cId="545956773" sldId="277"/>
        </pc:sldMkLst>
        <pc:graphicFrameChg chg="modGraphic">
          <ac:chgData name="Anurag Singh- NPD" userId="S::singh.anurag@securemeters.com::6a75f804-079c-444e-b3d8-67187f1c3b1e" providerId="AD" clId="Web-{36DC90D9-060A-40DD-AC4E-3F487E952258}" dt="2022-03-24T06:30:31.805" v="173" actId="20577"/>
          <ac:graphicFrameMkLst>
            <pc:docMk/>
            <pc:sldMk cId="545956773" sldId="277"/>
            <ac:graphicFrameMk id="3" creationId="{75EF06C2-B668-4A16-9B9D-A3CC498A547E}"/>
          </ac:graphicFrameMkLst>
        </pc:graphicFrameChg>
      </pc:sldChg>
      <pc:sldChg chg="modSp">
        <pc:chgData name="Anurag Singh- NPD" userId="S::singh.anurag@securemeters.com::6a75f804-079c-444e-b3d8-67187f1c3b1e" providerId="AD" clId="Web-{36DC90D9-060A-40DD-AC4E-3F487E952258}" dt="2022-03-24T04:23:12.776" v="0" actId="1076"/>
        <pc:sldMkLst>
          <pc:docMk/>
          <pc:sldMk cId="181736307" sldId="282"/>
        </pc:sldMkLst>
        <pc:graphicFrameChg chg="mod">
          <ac:chgData name="Anurag Singh- NPD" userId="S::singh.anurag@securemeters.com::6a75f804-079c-444e-b3d8-67187f1c3b1e" providerId="AD" clId="Web-{36DC90D9-060A-40DD-AC4E-3F487E952258}" dt="2022-03-24T04:23:12.776" v="0" actId="1076"/>
          <ac:graphicFrameMkLst>
            <pc:docMk/>
            <pc:sldMk cId="181736307" sldId="282"/>
            <ac:graphicFrameMk id="724" creationId="{37814D24-83EA-E0DF-43DD-10CBA51679BB}"/>
          </ac:graphicFrameMkLst>
        </pc:graphicFrameChg>
      </pc:sldChg>
      <pc:sldChg chg="addSp delSp modSp new">
        <pc:chgData name="Anurag Singh- NPD" userId="S::singh.anurag@securemeters.com::6a75f804-079c-444e-b3d8-67187f1c3b1e" providerId="AD" clId="Web-{36DC90D9-060A-40DD-AC4E-3F487E952258}" dt="2022-03-24T07:01:59.730" v="225" actId="1076"/>
        <pc:sldMkLst>
          <pc:docMk/>
          <pc:sldMk cId="4229334797" sldId="293"/>
        </pc:sldMkLst>
        <pc:spChg chg="del">
          <ac:chgData name="Anurag Singh- NPD" userId="S::singh.anurag@securemeters.com::6a75f804-079c-444e-b3d8-67187f1c3b1e" providerId="AD" clId="Web-{36DC90D9-060A-40DD-AC4E-3F487E952258}" dt="2022-03-24T06:14:43.271" v="3"/>
          <ac:spMkLst>
            <pc:docMk/>
            <pc:sldMk cId="4229334797" sldId="293"/>
            <ac:spMk id="2" creationId="{3044E4D7-449C-ACD0-C815-424605D7C0A6}"/>
          </ac:spMkLst>
        </pc:spChg>
        <pc:spChg chg="del">
          <ac:chgData name="Anurag Singh- NPD" userId="S::singh.anurag@securemeters.com::6a75f804-079c-444e-b3d8-67187f1c3b1e" providerId="AD" clId="Web-{36DC90D9-060A-40DD-AC4E-3F487E952258}" dt="2022-03-24T06:14:46.537" v="4"/>
          <ac:spMkLst>
            <pc:docMk/>
            <pc:sldMk cId="4229334797" sldId="293"/>
            <ac:spMk id="3" creationId="{3D3242B3-4B29-6045-B6D7-618F140A9BDA}"/>
          </ac:spMkLst>
        </pc:spChg>
        <pc:spChg chg="add mod">
          <ac:chgData name="Anurag Singh- NPD" userId="S::singh.anurag@securemeters.com::6a75f804-079c-444e-b3d8-67187f1c3b1e" providerId="AD" clId="Web-{36DC90D9-060A-40DD-AC4E-3F487E952258}" dt="2022-03-24T06:22:43.124" v="84" actId="20577"/>
          <ac:spMkLst>
            <pc:docMk/>
            <pc:sldMk cId="4229334797" sldId="293"/>
            <ac:spMk id="6" creationId="{8889BB36-7AAC-A306-DDB0-7E2104977573}"/>
          </ac:spMkLst>
        </pc:spChg>
        <pc:spChg chg="add mod">
          <ac:chgData name="Anurag Singh- NPD" userId="S::singh.anurag@securemeters.com::6a75f804-079c-444e-b3d8-67187f1c3b1e" providerId="AD" clId="Web-{36DC90D9-060A-40DD-AC4E-3F487E952258}" dt="2022-03-24T06:21:10.997" v="27" actId="20577"/>
          <ac:spMkLst>
            <pc:docMk/>
            <pc:sldMk cId="4229334797" sldId="293"/>
            <ac:spMk id="7" creationId="{38441000-8B6E-A76F-5173-C228E9FCD1CB}"/>
          </ac:spMkLst>
        </pc:spChg>
        <pc:spChg chg="add mod">
          <ac:chgData name="Anurag Singh- NPD" userId="S::singh.anurag@securemeters.com::6a75f804-079c-444e-b3d8-67187f1c3b1e" providerId="AD" clId="Web-{36DC90D9-060A-40DD-AC4E-3F487E952258}" dt="2022-03-24T07:01:54.464" v="223" actId="1076"/>
          <ac:spMkLst>
            <pc:docMk/>
            <pc:sldMk cId="4229334797" sldId="293"/>
            <ac:spMk id="9" creationId="{AFCFAD01-F003-98B7-98BE-D35AE81A5901}"/>
          </ac:spMkLst>
        </pc:spChg>
        <pc:picChg chg="add mod">
          <ac:chgData name="Anurag Singh- NPD" userId="S::singh.anurag@securemeters.com::6a75f804-079c-444e-b3d8-67187f1c3b1e" providerId="AD" clId="Web-{36DC90D9-060A-40DD-AC4E-3F487E952258}" dt="2022-03-24T07:01:59.730" v="225" actId="1076"/>
          <ac:picMkLst>
            <pc:docMk/>
            <pc:sldMk cId="4229334797" sldId="293"/>
            <ac:picMk id="10" creationId="{49BE5E34-306D-DA95-5329-8F21048649B9}"/>
          </ac:picMkLst>
        </pc:picChg>
      </pc:sldChg>
      <pc:sldChg chg="addSp delSp modSp new mod modClrScheme chgLayout">
        <pc:chgData name="Anurag Singh- NPD" userId="S::singh.anurag@securemeters.com::6a75f804-079c-444e-b3d8-67187f1c3b1e" providerId="AD" clId="Web-{36DC90D9-060A-40DD-AC4E-3F487E952258}" dt="2022-03-24T06:37:46.547" v="195" actId="1076"/>
        <pc:sldMkLst>
          <pc:docMk/>
          <pc:sldMk cId="2287146685" sldId="294"/>
        </pc:sldMkLst>
        <pc:spChg chg="del">
          <ac:chgData name="Anurag Singh- NPD" userId="S::singh.anurag@securemeters.com::6a75f804-079c-444e-b3d8-67187f1c3b1e" providerId="AD" clId="Web-{36DC90D9-060A-40DD-AC4E-3F487E952258}" dt="2022-03-24T06:26:07.190" v="100"/>
          <ac:spMkLst>
            <pc:docMk/>
            <pc:sldMk cId="2287146685" sldId="294"/>
            <ac:spMk id="2" creationId="{89F5A00E-6380-86EC-735C-3A142D72083B}"/>
          </ac:spMkLst>
        </pc:spChg>
        <pc:spChg chg="del">
          <ac:chgData name="Anurag Singh- NPD" userId="S::singh.anurag@securemeters.com::6a75f804-079c-444e-b3d8-67187f1c3b1e" providerId="AD" clId="Web-{36DC90D9-060A-40DD-AC4E-3F487E952258}" dt="2022-03-24T06:26:07.190" v="100"/>
          <ac:spMkLst>
            <pc:docMk/>
            <pc:sldMk cId="2287146685" sldId="294"/>
            <ac:spMk id="3" creationId="{4B267A87-5F19-F71C-DCF3-08274E9D9BCB}"/>
          </ac:spMkLst>
        </pc:spChg>
        <pc:spChg chg="mod ord">
          <ac:chgData name="Anurag Singh- NPD" userId="S::singh.anurag@securemeters.com::6a75f804-079c-444e-b3d8-67187f1c3b1e" providerId="AD" clId="Web-{36DC90D9-060A-40DD-AC4E-3F487E952258}" dt="2022-03-24T06:26:07.190" v="100"/>
          <ac:spMkLst>
            <pc:docMk/>
            <pc:sldMk cId="2287146685" sldId="294"/>
            <ac:spMk id="4" creationId="{56156263-AD28-EAE3-6DF6-2C820FE71C11}"/>
          </ac:spMkLst>
        </pc:spChg>
        <pc:spChg chg="mod ord">
          <ac:chgData name="Anurag Singh- NPD" userId="S::singh.anurag@securemeters.com::6a75f804-079c-444e-b3d8-67187f1c3b1e" providerId="AD" clId="Web-{36DC90D9-060A-40DD-AC4E-3F487E952258}" dt="2022-03-24T06:26:07.190" v="100"/>
          <ac:spMkLst>
            <pc:docMk/>
            <pc:sldMk cId="2287146685" sldId="294"/>
            <ac:spMk id="5" creationId="{3C592533-5E0D-6942-50D7-D0369BF0A609}"/>
          </ac:spMkLst>
        </pc:spChg>
        <pc:spChg chg="add del mod">
          <ac:chgData name="Anurag Singh- NPD" userId="S::singh.anurag@securemeters.com::6a75f804-079c-444e-b3d8-67187f1c3b1e" providerId="AD" clId="Web-{36DC90D9-060A-40DD-AC4E-3F487E952258}" dt="2022-03-24T06:26:50.222" v="103"/>
          <ac:spMkLst>
            <pc:docMk/>
            <pc:sldMk cId="2287146685" sldId="294"/>
            <ac:spMk id="6" creationId="{0834CD3B-9905-1F39-CA42-0F484DB008A9}"/>
          </ac:spMkLst>
        </pc:spChg>
        <pc:spChg chg="add del mod">
          <ac:chgData name="Anurag Singh- NPD" userId="S::singh.anurag@securemeters.com::6a75f804-079c-444e-b3d8-67187f1c3b1e" providerId="AD" clId="Web-{36DC90D9-060A-40DD-AC4E-3F487E952258}" dt="2022-03-24T06:37:15.609" v="189"/>
          <ac:spMkLst>
            <pc:docMk/>
            <pc:sldMk cId="2287146685" sldId="294"/>
            <ac:spMk id="8" creationId="{A0AE40DA-8DA1-C095-BF34-5EB8A2BBE37E}"/>
          </ac:spMkLst>
        </pc:spChg>
        <pc:spChg chg="add">
          <ac:chgData name="Anurag Singh- NPD" userId="S::singh.anurag@securemeters.com::6a75f804-079c-444e-b3d8-67187f1c3b1e" providerId="AD" clId="Web-{36DC90D9-060A-40DD-AC4E-3F487E952258}" dt="2022-03-24T06:37:29.984" v="191"/>
          <ac:spMkLst>
            <pc:docMk/>
            <pc:sldMk cId="2287146685" sldId="294"/>
            <ac:spMk id="10" creationId="{A0C56FCF-7095-4B80-BA79-C11ECD78F2A0}"/>
          </ac:spMkLst>
        </pc:spChg>
        <pc:picChg chg="add mod">
          <ac:chgData name="Anurag Singh- NPD" userId="S::singh.anurag@securemeters.com::6a75f804-079c-444e-b3d8-67187f1c3b1e" providerId="AD" clId="Web-{36DC90D9-060A-40DD-AC4E-3F487E952258}" dt="2022-03-24T06:37:46.547" v="195" actId="1076"/>
          <ac:picMkLst>
            <pc:docMk/>
            <pc:sldMk cId="2287146685" sldId="294"/>
            <ac:picMk id="7" creationId="{88BD7ACB-1BC5-5FD5-F54B-8313AED4F8B8}"/>
          </ac:picMkLst>
        </pc:picChg>
      </pc:sldChg>
      <pc:sldChg chg="addSp delSp modSp new">
        <pc:chgData name="Anurag Singh- NPD" userId="S::singh.anurag@securemeters.com::6a75f804-079c-444e-b3d8-67187f1c3b1e" providerId="AD" clId="Web-{36DC90D9-060A-40DD-AC4E-3F487E952258}" dt="2022-03-24T06:58:23.693" v="220" actId="20577"/>
        <pc:sldMkLst>
          <pc:docMk/>
          <pc:sldMk cId="1561630974" sldId="295"/>
        </pc:sldMkLst>
        <pc:spChg chg="add del mod">
          <ac:chgData name="Anurag Singh- NPD" userId="S::singh.anurag@securemeters.com::6a75f804-079c-444e-b3d8-67187f1c3b1e" providerId="AD" clId="Web-{36DC90D9-060A-40DD-AC4E-3F487E952258}" dt="2022-03-24T06:56:05.376" v="201"/>
          <ac:spMkLst>
            <pc:docMk/>
            <pc:sldMk cId="1561630974" sldId="295"/>
            <ac:spMk id="4" creationId="{DA4E18EF-4F55-4691-4162-E1CDEDB2908B}"/>
          </ac:spMkLst>
        </pc:spChg>
        <pc:spChg chg="add del mod">
          <ac:chgData name="Anurag Singh- NPD" userId="S::singh.anurag@securemeters.com::6a75f804-079c-444e-b3d8-67187f1c3b1e" providerId="AD" clId="Web-{36DC90D9-060A-40DD-AC4E-3F487E952258}" dt="2022-03-24T06:56:25.299" v="205"/>
          <ac:spMkLst>
            <pc:docMk/>
            <pc:sldMk cId="1561630974" sldId="295"/>
            <ac:spMk id="5" creationId="{168F145F-2456-A241-B26C-A63DCF9EC760}"/>
          </ac:spMkLst>
        </pc:spChg>
        <pc:spChg chg="add mod">
          <ac:chgData name="Anurag Singh- NPD" userId="S::singh.anurag@securemeters.com::6a75f804-079c-444e-b3d8-67187f1c3b1e" providerId="AD" clId="Web-{36DC90D9-060A-40DD-AC4E-3F487E952258}" dt="2022-03-24T06:58:23.693" v="220" actId="20577"/>
          <ac:spMkLst>
            <pc:docMk/>
            <pc:sldMk cId="1561630974" sldId="295"/>
            <ac:spMk id="7" creationId="{BBE8746C-97DD-F04E-2B44-CA04F527AE1A}"/>
          </ac:spMkLst>
        </pc:spChg>
      </pc:sldChg>
    </pc:docChg>
  </pc:docChgLst>
  <pc:docChgLst>
    <pc:chgData name="Anurag Singh- NPD" userId="S::singh.anurag@securemeters.com::6a75f804-079c-444e-b3d8-67187f1c3b1e" providerId="AD" clId="Web-{B1B2E17A-4D9A-48A0-B2FE-D8C765F6A6BF}"/>
    <pc:docChg chg="modSld">
      <pc:chgData name="Anurag Singh- NPD" userId="S::singh.anurag@securemeters.com::6a75f804-079c-444e-b3d8-67187f1c3b1e" providerId="AD" clId="Web-{B1B2E17A-4D9A-48A0-B2FE-D8C765F6A6BF}" dt="2022-03-23T11:02:59.021" v="359"/>
      <pc:docMkLst>
        <pc:docMk/>
      </pc:docMkLst>
      <pc:sldChg chg="addSp delSp modSp modTransition addAnim delAnim modAnim">
        <pc:chgData name="Anurag Singh- NPD" userId="S::singh.anurag@securemeters.com::6a75f804-079c-444e-b3d8-67187f1c3b1e" providerId="AD" clId="Web-{B1B2E17A-4D9A-48A0-B2FE-D8C765F6A6BF}" dt="2022-03-23T11:02:59.021" v="359"/>
        <pc:sldMkLst>
          <pc:docMk/>
          <pc:sldMk cId="70368577" sldId="290"/>
        </pc:sldMkLst>
        <pc:spChg chg="add mod">
          <ac:chgData name="Anurag Singh- NPD" userId="S::singh.anurag@securemeters.com::6a75f804-079c-444e-b3d8-67187f1c3b1e" providerId="AD" clId="Web-{B1B2E17A-4D9A-48A0-B2FE-D8C765F6A6BF}" dt="2022-03-23T10:51:36.253" v="143" actId="1076"/>
          <ac:spMkLst>
            <pc:docMk/>
            <pc:sldMk cId="70368577" sldId="290"/>
            <ac:spMk id="4" creationId="{565BFF9C-E7FF-2D1A-6668-00AA44AEF810}"/>
          </ac:spMkLst>
        </pc:spChg>
        <pc:spChg chg="add mod">
          <ac:chgData name="Anurag Singh- NPD" userId="S::singh.anurag@securemeters.com::6a75f804-079c-444e-b3d8-67187f1c3b1e" providerId="AD" clId="Web-{B1B2E17A-4D9A-48A0-B2FE-D8C765F6A6BF}" dt="2022-03-23T10:51:43.300" v="145" actId="1076"/>
          <ac:spMkLst>
            <pc:docMk/>
            <pc:sldMk cId="70368577" sldId="290"/>
            <ac:spMk id="5" creationId="{D7D53141-4067-25C7-BACD-90F7C4F2ECF7}"/>
          </ac:spMkLst>
        </pc:spChg>
        <pc:spChg chg="add del mod">
          <ac:chgData name="Anurag Singh- NPD" userId="S::singh.anurag@securemeters.com::6a75f804-079c-444e-b3d8-67187f1c3b1e" providerId="AD" clId="Web-{B1B2E17A-4D9A-48A0-B2FE-D8C765F6A6BF}" dt="2022-03-23T10:53:14.646" v="153"/>
          <ac:spMkLst>
            <pc:docMk/>
            <pc:sldMk cId="70368577" sldId="290"/>
            <ac:spMk id="6" creationId="{C10A41D2-2564-3602-34B4-FEC98D40A771}"/>
          </ac:spMkLst>
        </pc:spChg>
        <pc:spChg chg="add mod">
          <ac:chgData name="Anurag Singh- NPD" userId="S::singh.anurag@securemeters.com::6a75f804-079c-444e-b3d8-67187f1c3b1e" providerId="AD" clId="Web-{B1B2E17A-4D9A-48A0-B2FE-D8C765F6A6BF}" dt="2022-03-23T10:55:07.102" v="241" actId="20577"/>
          <ac:spMkLst>
            <pc:docMk/>
            <pc:sldMk cId="70368577" sldId="290"/>
            <ac:spMk id="7" creationId="{8751155A-4EE8-04D8-05A0-78100274DB80}"/>
          </ac:spMkLst>
        </pc:spChg>
        <pc:spChg chg="add mod">
          <ac:chgData name="Anurag Singh- NPD" userId="S::singh.anurag@securemeters.com::6a75f804-079c-444e-b3d8-67187f1c3b1e" providerId="AD" clId="Web-{B1B2E17A-4D9A-48A0-B2FE-D8C765F6A6BF}" dt="2022-03-23T10:59:50.578" v="340" actId="20577"/>
          <ac:spMkLst>
            <pc:docMk/>
            <pc:sldMk cId="70368577" sldId="290"/>
            <ac:spMk id="8" creationId="{87125B89-C271-C589-655E-0DE9C048DCC2}"/>
          </ac:spMkLst>
        </pc:spChg>
        <pc:spChg chg="add del">
          <ac:chgData name="Anurag Singh- NPD" userId="S::singh.anurag@securemeters.com::6a75f804-079c-444e-b3d8-67187f1c3b1e" providerId="AD" clId="Web-{B1B2E17A-4D9A-48A0-B2FE-D8C765F6A6BF}" dt="2022-03-23T11:02:59.021" v="359"/>
          <ac:spMkLst>
            <pc:docMk/>
            <pc:sldMk cId="70368577" sldId="290"/>
            <ac:spMk id="9" creationId="{ECE944E8-31C0-5689-EEAC-D4961DEEA863}"/>
          </ac:spMkLst>
        </pc:spChg>
        <pc:spChg chg="mod">
          <ac:chgData name="Anurag Singh- NPD" userId="S::singh.anurag@securemeters.com::6a75f804-079c-444e-b3d8-67187f1c3b1e" providerId="AD" clId="Web-{B1B2E17A-4D9A-48A0-B2FE-D8C765F6A6BF}" dt="2022-03-23T10:51:38.925" v="144" actId="1076"/>
          <ac:spMkLst>
            <pc:docMk/>
            <pc:sldMk cId="70368577" sldId="290"/>
            <ac:spMk id="30" creationId="{38AF2C74-0423-2AAF-DD7D-60EB013E22FD}"/>
          </ac:spMkLst>
        </pc:spChg>
        <pc:spChg chg="del">
          <ac:chgData name="Anurag Singh- NPD" userId="S::singh.anurag@securemeters.com::6a75f804-079c-444e-b3d8-67187f1c3b1e" providerId="AD" clId="Web-{B1B2E17A-4D9A-48A0-B2FE-D8C765F6A6BF}" dt="2022-03-23T10:46:57.308" v="28"/>
          <ac:spMkLst>
            <pc:docMk/>
            <pc:sldMk cId="70368577" sldId="290"/>
            <ac:spMk id="31" creationId="{01F99A28-99DE-7BF2-2EDA-2F36C9CE402E}"/>
          </ac:spMkLst>
        </pc:spChg>
        <pc:spChg chg="del mod">
          <ac:chgData name="Anurag Singh- NPD" userId="S::singh.anurag@securemeters.com::6a75f804-079c-444e-b3d8-67187f1c3b1e" providerId="AD" clId="Web-{B1B2E17A-4D9A-48A0-B2FE-D8C765F6A6BF}" dt="2022-03-23T10:45:57.135" v="21"/>
          <ac:spMkLst>
            <pc:docMk/>
            <pc:sldMk cId="70368577" sldId="290"/>
            <ac:spMk id="33" creationId="{874BB896-4893-694E-C05D-EB62641989EE}"/>
          </ac:spMkLst>
        </pc:spChg>
        <pc:spChg chg="mod">
          <ac:chgData name="Anurag Singh- NPD" userId="S::singh.anurag@securemeters.com::6a75f804-079c-444e-b3d8-67187f1c3b1e" providerId="AD" clId="Web-{B1B2E17A-4D9A-48A0-B2FE-D8C765F6A6BF}" dt="2022-03-23T10:51:31.940" v="142" actId="1076"/>
          <ac:spMkLst>
            <pc:docMk/>
            <pc:sldMk cId="70368577" sldId="290"/>
            <ac:spMk id="34" creationId="{8A745F1B-2676-B120-03A2-D4DF4F4B7215}"/>
          </ac:spMkLst>
        </pc:spChg>
        <pc:spChg chg="mod">
          <ac:chgData name="Anurag Singh- NPD" userId="S::singh.anurag@securemeters.com::6a75f804-079c-444e-b3d8-67187f1c3b1e" providerId="AD" clId="Web-{B1B2E17A-4D9A-48A0-B2FE-D8C765F6A6BF}" dt="2022-03-23T10:51:47.300" v="146" actId="1076"/>
          <ac:spMkLst>
            <pc:docMk/>
            <pc:sldMk cId="70368577" sldId="290"/>
            <ac:spMk id="35" creationId="{89FE3DA0-406E-4F2D-3D17-8589641BB989}"/>
          </ac:spMkLst>
        </pc:spChg>
      </pc:sldChg>
    </pc:docChg>
  </pc:docChgLst>
  <pc:docChgLst>
    <pc:chgData name="Anurag Singh- NPD" userId="S::singh.anurag@securemeters.com::6a75f804-079c-444e-b3d8-67187f1c3b1e" providerId="AD" clId="Web-{AB6A6B4B-8324-4347-B790-D88640F42F1A}"/>
    <pc:docChg chg="modSld">
      <pc:chgData name="Anurag Singh- NPD" userId="S::singh.anurag@securemeters.com::6a75f804-079c-444e-b3d8-67187f1c3b1e" providerId="AD" clId="Web-{AB6A6B4B-8324-4347-B790-D88640F42F1A}" dt="2022-04-12T06:15:12.369" v="18" actId="20577"/>
      <pc:docMkLst>
        <pc:docMk/>
      </pc:docMkLst>
      <pc:sldChg chg="modSp">
        <pc:chgData name="Anurag Singh- NPD" userId="S::singh.anurag@securemeters.com::6a75f804-079c-444e-b3d8-67187f1c3b1e" providerId="AD" clId="Web-{AB6A6B4B-8324-4347-B790-D88640F42F1A}" dt="2022-04-12T06:15:12.369" v="18" actId="20577"/>
        <pc:sldMkLst>
          <pc:docMk/>
          <pc:sldMk cId="29065756" sldId="256"/>
        </pc:sldMkLst>
        <pc:spChg chg="mod">
          <ac:chgData name="Anurag Singh- NPD" userId="S::singh.anurag@securemeters.com::6a75f804-079c-444e-b3d8-67187f1c3b1e" providerId="AD" clId="Web-{AB6A6B4B-8324-4347-B790-D88640F42F1A}" dt="2022-04-12T06:15:12.369" v="18" actId="20577"/>
          <ac:spMkLst>
            <pc:docMk/>
            <pc:sldMk cId="29065756" sldId="256"/>
            <ac:spMk id="3" creationId="{B39EEAAA-B264-4C98-BD41-7A5C344F92C0}"/>
          </ac:spMkLst>
        </pc:spChg>
      </pc:sldChg>
    </pc:docChg>
  </pc:docChgLst>
  <pc:docChgLst>
    <pc:chgData name="Anurag Singh- NPD" userId="S::singh.anurag@securemeters.com::6a75f804-079c-444e-b3d8-67187f1c3b1e" providerId="AD" clId="Web-{5422E46D-FC55-4DB2-9085-E40B6CC18B6E}"/>
    <pc:docChg chg="addSld delSld modSld">
      <pc:chgData name="Anurag Singh- NPD" userId="S::singh.anurag@securemeters.com::6a75f804-079c-444e-b3d8-67187f1c3b1e" providerId="AD" clId="Web-{5422E46D-FC55-4DB2-9085-E40B6CC18B6E}" dt="2022-03-24T11:28:44.255" v="31"/>
      <pc:docMkLst>
        <pc:docMk/>
      </pc:docMkLst>
      <pc:sldChg chg="delSp">
        <pc:chgData name="Anurag Singh- NPD" userId="S::singh.anurag@securemeters.com::6a75f804-079c-444e-b3d8-67187f1c3b1e" providerId="AD" clId="Web-{5422E46D-FC55-4DB2-9085-E40B6CC18B6E}" dt="2022-03-24T11:12:56.638" v="28"/>
        <pc:sldMkLst>
          <pc:docMk/>
          <pc:sldMk cId="4282788236" sldId="268"/>
        </pc:sldMkLst>
        <pc:spChg chg="del">
          <ac:chgData name="Anurag Singh- NPD" userId="S::singh.anurag@securemeters.com::6a75f804-079c-444e-b3d8-67187f1c3b1e" providerId="AD" clId="Web-{5422E46D-FC55-4DB2-9085-E40B6CC18B6E}" dt="2022-03-24T11:12:56.638" v="28"/>
          <ac:spMkLst>
            <pc:docMk/>
            <pc:sldMk cId="4282788236" sldId="268"/>
            <ac:spMk id="7" creationId="{875FF5B4-3736-5E8E-A3A2-8670C2620866}"/>
          </ac:spMkLst>
        </pc:spChg>
      </pc:sldChg>
      <pc:sldChg chg="modSp modTransition addAnim modAnim">
        <pc:chgData name="Anurag Singh- NPD" userId="S::singh.anurag@securemeters.com::6a75f804-079c-444e-b3d8-67187f1c3b1e" providerId="AD" clId="Web-{5422E46D-FC55-4DB2-9085-E40B6CC18B6E}" dt="2022-03-24T11:10:54.900" v="5"/>
        <pc:sldMkLst>
          <pc:docMk/>
          <pc:sldMk cId="1597261570" sldId="281"/>
        </pc:sldMkLst>
        <pc:spChg chg="mod">
          <ac:chgData name="Anurag Singh- NPD" userId="S::singh.anurag@securemeters.com::6a75f804-079c-444e-b3d8-67187f1c3b1e" providerId="AD" clId="Web-{5422E46D-FC55-4DB2-9085-E40B6CC18B6E}" dt="2022-03-24T11:10:33.619" v="0" actId="1076"/>
          <ac:spMkLst>
            <pc:docMk/>
            <pc:sldMk cId="1597261570" sldId="281"/>
            <ac:spMk id="4" creationId="{6CC260D5-6FBE-48CD-A79C-1DEAE69F650C}"/>
          </ac:spMkLst>
        </pc:spChg>
      </pc:sldChg>
      <pc:sldChg chg="modTransition addAnim modAnim">
        <pc:chgData name="Anurag Singh- NPD" userId="S::singh.anurag@securemeters.com::6a75f804-079c-444e-b3d8-67187f1c3b1e" providerId="AD" clId="Web-{5422E46D-FC55-4DB2-9085-E40B6CC18B6E}" dt="2022-03-24T11:11:11.745" v="8"/>
        <pc:sldMkLst>
          <pc:docMk/>
          <pc:sldMk cId="181736307" sldId="282"/>
        </pc:sldMkLst>
      </pc:sldChg>
      <pc:sldChg chg="addAnim modAnim">
        <pc:chgData name="Anurag Singh- NPD" userId="S::singh.anurag@securemeters.com::6a75f804-079c-444e-b3d8-67187f1c3b1e" providerId="AD" clId="Web-{5422E46D-FC55-4DB2-9085-E40B6CC18B6E}" dt="2022-03-24T11:11:19.542" v="10"/>
        <pc:sldMkLst>
          <pc:docMk/>
          <pc:sldMk cId="416985077" sldId="283"/>
        </pc:sldMkLst>
      </pc:sldChg>
      <pc:sldChg chg="modTransition addAnim modAnim">
        <pc:chgData name="Anurag Singh- NPD" userId="S::singh.anurag@securemeters.com::6a75f804-079c-444e-b3d8-67187f1c3b1e" providerId="AD" clId="Web-{5422E46D-FC55-4DB2-9085-E40B6CC18B6E}" dt="2022-03-24T11:11:40.339" v="17"/>
        <pc:sldMkLst>
          <pc:docMk/>
          <pc:sldMk cId="461419299" sldId="284"/>
        </pc:sldMkLst>
      </pc:sldChg>
      <pc:sldChg chg="addAnim modAnim">
        <pc:chgData name="Anurag Singh- NPD" userId="S::singh.anurag@securemeters.com::6a75f804-079c-444e-b3d8-67187f1c3b1e" providerId="AD" clId="Web-{5422E46D-FC55-4DB2-9085-E40B6CC18B6E}" dt="2022-03-24T11:11:46.433" v="19"/>
        <pc:sldMkLst>
          <pc:docMk/>
          <pc:sldMk cId="3210832598" sldId="292"/>
        </pc:sldMkLst>
      </pc:sldChg>
      <pc:sldChg chg="modTransition addAnim modAnim">
        <pc:chgData name="Anurag Singh- NPD" userId="S::singh.anurag@securemeters.com::6a75f804-079c-444e-b3d8-67187f1c3b1e" providerId="AD" clId="Web-{5422E46D-FC55-4DB2-9085-E40B6CC18B6E}" dt="2022-03-24T11:12:07.152" v="24"/>
        <pc:sldMkLst>
          <pc:docMk/>
          <pc:sldMk cId="4229334797" sldId="293"/>
        </pc:sldMkLst>
      </pc:sldChg>
      <pc:sldChg chg="addAnim modAnim">
        <pc:chgData name="Anurag Singh- NPD" userId="S::singh.anurag@securemeters.com::6a75f804-079c-444e-b3d8-67187f1c3b1e" providerId="AD" clId="Web-{5422E46D-FC55-4DB2-9085-E40B6CC18B6E}" dt="2022-03-24T11:12:16.574" v="26"/>
        <pc:sldMkLst>
          <pc:docMk/>
          <pc:sldMk cId="2287146685" sldId="294"/>
        </pc:sldMkLst>
      </pc:sldChg>
      <pc:sldChg chg="del">
        <pc:chgData name="Anurag Singh- NPD" userId="S::singh.anurag@securemeters.com::6a75f804-079c-444e-b3d8-67187f1c3b1e" providerId="AD" clId="Web-{5422E46D-FC55-4DB2-9085-E40B6CC18B6E}" dt="2022-03-24T11:12:18.012" v="27"/>
        <pc:sldMkLst>
          <pc:docMk/>
          <pc:sldMk cId="1561630974" sldId="295"/>
        </pc:sldMkLst>
      </pc:sldChg>
      <pc:sldChg chg="addSp delSp modSp new">
        <pc:chgData name="Anurag Singh- NPD" userId="S::singh.anurag@securemeters.com::6a75f804-079c-444e-b3d8-67187f1c3b1e" providerId="AD" clId="Web-{5422E46D-FC55-4DB2-9085-E40B6CC18B6E}" dt="2022-03-24T11:28:44.255" v="31"/>
        <pc:sldMkLst>
          <pc:docMk/>
          <pc:sldMk cId="3378061830" sldId="295"/>
        </pc:sldMkLst>
        <pc:picChg chg="add del mod">
          <ac:chgData name="Anurag Singh- NPD" userId="S::singh.anurag@securemeters.com::6a75f804-079c-444e-b3d8-67187f1c3b1e" providerId="AD" clId="Web-{5422E46D-FC55-4DB2-9085-E40B6CC18B6E}" dt="2022-03-24T11:28:44.255" v="31"/>
          <ac:picMkLst>
            <pc:docMk/>
            <pc:sldMk cId="3378061830" sldId="295"/>
            <ac:picMk id="4" creationId="{66DA700D-2D15-9D06-D9F5-9F3117795273}"/>
          </ac:picMkLst>
        </pc:picChg>
      </pc:sldChg>
    </pc:docChg>
  </pc:docChgLst>
  <pc:docChgLst>
    <pc:chgData name="Anurag Singh- NPD" userId="S::singh.anurag@securemeters.com::6a75f804-079c-444e-b3d8-67187f1c3b1e" providerId="AD" clId="Web-{80272293-63D0-0E2F-075B-654B720B8556}"/>
    <pc:docChg chg="addSld delSld modSld sldOrd">
      <pc:chgData name="Anurag Singh- NPD" userId="S::singh.anurag@securemeters.com::6a75f804-079c-444e-b3d8-67187f1c3b1e" providerId="AD" clId="Web-{80272293-63D0-0E2F-075B-654B720B8556}" dt="2022-03-21T11:38:32.184" v="481" actId="1076"/>
      <pc:docMkLst>
        <pc:docMk/>
      </pc:docMkLst>
      <pc:sldChg chg="modSp">
        <pc:chgData name="Anurag Singh- NPD" userId="S::singh.anurag@securemeters.com::6a75f804-079c-444e-b3d8-67187f1c3b1e" providerId="AD" clId="Web-{80272293-63D0-0E2F-075B-654B720B8556}" dt="2022-03-21T09:18:32.174" v="52" actId="1076"/>
        <pc:sldMkLst>
          <pc:docMk/>
          <pc:sldMk cId="29065756" sldId="256"/>
        </pc:sldMkLst>
        <pc:spChg chg="mod">
          <ac:chgData name="Anurag Singh- NPD" userId="S::singh.anurag@securemeters.com::6a75f804-079c-444e-b3d8-67187f1c3b1e" providerId="AD" clId="Web-{80272293-63D0-0E2F-075B-654B720B8556}" dt="2022-03-21T09:16:46.328" v="17" actId="20577"/>
          <ac:spMkLst>
            <pc:docMk/>
            <pc:sldMk cId="29065756" sldId="256"/>
            <ac:spMk id="2" creationId="{D7E7F176-582C-4A90-991A-04D87FABC807}"/>
          </ac:spMkLst>
        </pc:spChg>
        <pc:spChg chg="mod">
          <ac:chgData name="Anurag Singh- NPD" userId="S::singh.anurag@securemeters.com::6a75f804-079c-444e-b3d8-67187f1c3b1e" providerId="AD" clId="Web-{80272293-63D0-0E2F-075B-654B720B8556}" dt="2022-03-21T09:18:32.174" v="52" actId="1076"/>
          <ac:spMkLst>
            <pc:docMk/>
            <pc:sldMk cId="29065756" sldId="256"/>
            <ac:spMk id="3" creationId="{B39EEAAA-B264-4C98-BD41-7A5C344F92C0}"/>
          </ac:spMkLst>
        </pc:spChg>
      </pc:sldChg>
      <pc:sldChg chg="addSp delSp modSp delAnim">
        <pc:chgData name="Anurag Singh- NPD" userId="S::singh.anurag@securemeters.com::6a75f804-079c-444e-b3d8-67187f1c3b1e" providerId="AD" clId="Web-{80272293-63D0-0E2F-075B-654B720B8556}" dt="2022-03-21T11:38:32.184" v="481" actId="1076"/>
        <pc:sldMkLst>
          <pc:docMk/>
          <pc:sldMk cId="4282788236" sldId="268"/>
        </pc:sldMkLst>
        <pc:spChg chg="add mod">
          <ac:chgData name="Anurag Singh- NPD" userId="S::singh.anurag@securemeters.com::6a75f804-079c-444e-b3d8-67187f1c3b1e" providerId="AD" clId="Web-{80272293-63D0-0E2F-075B-654B720B8556}" dt="2022-03-21T09:27:33.656" v="100" actId="20577"/>
          <ac:spMkLst>
            <pc:docMk/>
            <pc:sldMk cId="4282788236" sldId="268"/>
            <ac:spMk id="2" creationId="{0A025B5F-CD39-4434-BC33-510794B733A3}"/>
          </ac:spMkLst>
        </pc:spChg>
        <pc:spChg chg="mod">
          <ac:chgData name="Anurag Singh- NPD" userId="S::singh.anurag@securemeters.com::6a75f804-079c-444e-b3d8-67187f1c3b1e" providerId="AD" clId="Web-{80272293-63D0-0E2F-075B-654B720B8556}" dt="2022-03-21T10:56:01.723" v="272" actId="14100"/>
          <ac:spMkLst>
            <pc:docMk/>
            <pc:sldMk cId="4282788236" sldId="268"/>
            <ac:spMk id="4" creationId="{6CC260D5-6FBE-48CD-A79C-1DEAE69F650C}"/>
          </ac:spMkLst>
        </pc:spChg>
        <pc:spChg chg="mod">
          <ac:chgData name="Anurag Singh- NPD" userId="S::singh.anurag@securemeters.com::6a75f804-079c-444e-b3d8-67187f1c3b1e" providerId="AD" clId="Web-{80272293-63D0-0E2F-075B-654B720B8556}" dt="2022-03-21T11:37:51.714" v="474" actId="20577"/>
          <ac:spMkLst>
            <pc:docMk/>
            <pc:sldMk cId="4282788236" sldId="268"/>
            <ac:spMk id="5" creationId="{6A4539C2-7E1C-4301-B4F3-8D089E55D153}"/>
          </ac:spMkLst>
        </pc:spChg>
        <pc:spChg chg="add mod">
          <ac:chgData name="Anurag Singh- NPD" userId="S::singh.anurag@securemeters.com::6a75f804-079c-444e-b3d8-67187f1c3b1e" providerId="AD" clId="Web-{80272293-63D0-0E2F-075B-654B720B8556}" dt="2022-03-21T11:38:29.137" v="480" actId="1076"/>
          <ac:spMkLst>
            <pc:docMk/>
            <pc:sldMk cId="4282788236" sldId="268"/>
            <ac:spMk id="15" creationId="{EA512D0C-3953-4BDC-B21F-8FDDBA6AEFCE}"/>
          </ac:spMkLst>
        </pc:spChg>
        <pc:grpChg chg="del">
          <ac:chgData name="Anurag Singh- NPD" userId="S::singh.anurag@securemeters.com::6a75f804-079c-444e-b3d8-67187f1c3b1e" providerId="AD" clId="Web-{80272293-63D0-0E2F-075B-654B720B8556}" dt="2022-03-21T09:19:55.926" v="78"/>
          <ac:grpSpMkLst>
            <pc:docMk/>
            <pc:sldMk cId="4282788236" sldId="268"/>
            <ac:grpSpMk id="8" creationId="{9A269D06-9A82-41C5-A20B-B99686382B2A}"/>
          </ac:grpSpMkLst>
        </pc:grpChg>
        <pc:grpChg chg="del">
          <ac:chgData name="Anurag Singh- NPD" userId="S::singh.anurag@securemeters.com::6a75f804-079c-444e-b3d8-67187f1c3b1e" providerId="AD" clId="Web-{80272293-63D0-0E2F-075B-654B720B8556}" dt="2022-03-21T09:19:57.239" v="79"/>
          <ac:grpSpMkLst>
            <pc:docMk/>
            <pc:sldMk cId="4282788236" sldId="268"/>
            <ac:grpSpMk id="9" creationId="{B4B37572-1599-4887-81D3-DD9BA8AD5D46}"/>
          </ac:grpSpMkLst>
        </pc:grpChg>
        <pc:grpChg chg="del">
          <ac:chgData name="Anurag Singh- NPD" userId="S::singh.anurag@securemeters.com::6a75f804-079c-444e-b3d8-67187f1c3b1e" providerId="AD" clId="Web-{80272293-63D0-0E2F-075B-654B720B8556}" dt="2022-03-21T09:20:03.301" v="82"/>
          <ac:grpSpMkLst>
            <pc:docMk/>
            <pc:sldMk cId="4282788236" sldId="268"/>
            <ac:grpSpMk id="12" creationId="{7E47604A-A51E-4229-84E4-06D3F7D04CE4}"/>
          </ac:grpSpMkLst>
        </pc:grpChg>
        <pc:grpChg chg="del">
          <ac:chgData name="Anurag Singh- NPD" userId="S::singh.anurag@securemeters.com::6a75f804-079c-444e-b3d8-67187f1c3b1e" providerId="AD" clId="Web-{80272293-63D0-0E2F-075B-654B720B8556}" dt="2022-03-21T09:20:01.473" v="81"/>
          <ac:grpSpMkLst>
            <pc:docMk/>
            <pc:sldMk cId="4282788236" sldId="268"/>
            <ac:grpSpMk id="16" creationId="{9DA34BB9-82CD-43FD-8534-3EC5AA1A9587}"/>
          </ac:grpSpMkLst>
        </pc:grpChg>
        <pc:grpChg chg="del">
          <ac:chgData name="Anurag Singh- NPD" userId="S::singh.anurag@securemeters.com::6a75f804-079c-444e-b3d8-67187f1c3b1e" providerId="AD" clId="Web-{80272293-63D0-0E2F-075B-654B720B8556}" dt="2022-03-21T09:19:59.973" v="80"/>
          <ac:grpSpMkLst>
            <pc:docMk/>
            <pc:sldMk cId="4282788236" sldId="268"/>
            <ac:grpSpMk id="19" creationId="{EFA764AC-471E-4D24-B837-9F0C11EF0AA3}"/>
          </ac:grpSpMkLst>
        </pc:grpChg>
        <pc:grpChg chg="del">
          <ac:chgData name="Anurag Singh- NPD" userId="S::singh.anurag@securemeters.com::6a75f804-079c-444e-b3d8-67187f1c3b1e" providerId="AD" clId="Web-{80272293-63D0-0E2F-075B-654B720B8556}" dt="2022-03-21T09:19:55.739" v="77"/>
          <ac:grpSpMkLst>
            <pc:docMk/>
            <pc:sldMk cId="4282788236" sldId="268"/>
            <ac:grpSpMk id="22" creationId="{790BAE6C-FF02-49DF-A0F5-DDF6973EC471}"/>
          </ac:grpSpMkLst>
        </pc:grpChg>
        <pc:picChg chg="add mod">
          <ac:chgData name="Anurag Singh- NPD" userId="S::singh.anurag@securemeters.com::6a75f804-079c-444e-b3d8-67187f1c3b1e" providerId="AD" clId="Web-{80272293-63D0-0E2F-075B-654B720B8556}" dt="2022-03-21T11:38:32.184" v="481" actId="1076"/>
          <ac:picMkLst>
            <pc:docMk/>
            <pc:sldMk cId="4282788236" sldId="268"/>
            <ac:picMk id="6" creationId="{C6454A4B-C477-4756-871B-FF939796E0B6}"/>
          </ac:picMkLst>
        </pc:picChg>
      </pc:sldChg>
      <pc:sldChg chg="del">
        <pc:chgData name="Anurag Singh- NPD" userId="S::singh.anurag@securemeters.com::6a75f804-079c-444e-b3d8-67187f1c3b1e" providerId="AD" clId="Web-{80272293-63D0-0E2F-075B-654B720B8556}" dt="2022-03-21T10:38:52.553" v="254"/>
        <pc:sldMkLst>
          <pc:docMk/>
          <pc:sldMk cId="2673203091" sldId="269"/>
        </pc:sldMkLst>
      </pc:sldChg>
      <pc:sldChg chg="del">
        <pc:chgData name="Anurag Singh- NPD" userId="S::singh.anurag@securemeters.com::6a75f804-079c-444e-b3d8-67187f1c3b1e" providerId="AD" clId="Web-{80272293-63D0-0E2F-075B-654B720B8556}" dt="2022-03-21T09:19:12.878" v="55"/>
        <pc:sldMkLst>
          <pc:docMk/>
          <pc:sldMk cId="3231391750" sldId="271"/>
        </pc:sldMkLst>
      </pc:sldChg>
      <pc:sldChg chg="del">
        <pc:chgData name="Anurag Singh- NPD" userId="S::singh.anurag@securemeters.com::6a75f804-079c-444e-b3d8-67187f1c3b1e" providerId="AD" clId="Web-{80272293-63D0-0E2F-075B-654B720B8556}" dt="2022-03-21T09:18:45.049" v="53"/>
        <pc:sldMkLst>
          <pc:docMk/>
          <pc:sldMk cId="3831507013" sldId="272"/>
        </pc:sldMkLst>
      </pc:sldChg>
      <pc:sldChg chg="del">
        <pc:chgData name="Anurag Singh- NPD" userId="S::singh.anurag@securemeters.com::6a75f804-079c-444e-b3d8-67187f1c3b1e" providerId="AD" clId="Web-{80272293-63D0-0E2F-075B-654B720B8556}" dt="2022-03-21T09:19:18.832" v="56"/>
        <pc:sldMkLst>
          <pc:docMk/>
          <pc:sldMk cId="3195272364" sldId="276"/>
        </pc:sldMkLst>
      </pc:sldChg>
      <pc:sldChg chg="modSp">
        <pc:chgData name="Anurag Singh- NPD" userId="S::singh.anurag@securemeters.com::6a75f804-079c-444e-b3d8-67187f1c3b1e" providerId="AD" clId="Web-{80272293-63D0-0E2F-075B-654B720B8556}" dt="2022-03-21T11:33:34.270" v="462" actId="20577"/>
        <pc:sldMkLst>
          <pc:docMk/>
          <pc:sldMk cId="545956773" sldId="277"/>
        </pc:sldMkLst>
        <pc:spChg chg="mod">
          <ac:chgData name="Anurag Singh- NPD" userId="S::singh.anurag@securemeters.com::6a75f804-079c-444e-b3d8-67187f1c3b1e" providerId="AD" clId="Web-{80272293-63D0-0E2F-075B-654B720B8556}" dt="2022-03-21T11:33:34.270" v="462" actId="20577"/>
          <ac:spMkLst>
            <pc:docMk/>
            <pc:sldMk cId="545956773" sldId="277"/>
            <ac:spMk id="2" creationId="{31DAC67C-4C3F-45C0-B6DA-33047DD66ED9}"/>
          </ac:spMkLst>
        </pc:spChg>
        <pc:graphicFrameChg chg="mod modGraphic">
          <ac:chgData name="Anurag Singh- NPD" userId="S::singh.anurag@securemeters.com::6a75f804-079c-444e-b3d8-67187f1c3b1e" providerId="AD" clId="Web-{80272293-63D0-0E2F-075B-654B720B8556}" dt="2022-03-21T09:36:34.623" v="251" actId="1076"/>
          <ac:graphicFrameMkLst>
            <pc:docMk/>
            <pc:sldMk cId="545956773" sldId="277"/>
            <ac:graphicFrameMk id="3" creationId="{75EF06C2-B668-4A16-9B9D-A3CC498A547E}"/>
          </ac:graphicFrameMkLst>
        </pc:graphicFrameChg>
        <pc:graphicFrameChg chg="mod modGraphic">
          <ac:chgData name="Anurag Singh- NPD" userId="S::singh.anurag@securemeters.com::6a75f804-079c-444e-b3d8-67187f1c3b1e" providerId="AD" clId="Web-{80272293-63D0-0E2F-075B-654B720B8556}" dt="2022-03-21T09:36:56.405" v="253" actId="1076"/>
          <ac:graphicFrameMkLst>
            <pc:docMk/>
            <pc:sldMk cId="545956773" sldId="277"/>
            <ac:graphicFrameMk id="127" creationId="{03EB1C73-EDBA-45D3-B764-26539706C912}"/>
          </ac:graphicFrameMkLst>
        </pc:graphicFrameChg>
      </pc:sldChg>
      <pc:sldChg chg="del">
        <pc:chgData name="Anurag Singh- NPD" userId="S::singh.anurag@securemeters.com::6a75f804-079c-444e-b3d8-67187f1c3b1e" providerId="AD" clId="Web-{80272293-63D0-0E2F-075B-654B720B8556}" dt="2022-03-21T09:19:02.237" v="54"/>
        <pc:sldMkLst>
          <pc:docMk/>
          <pc:sldMk cId="818319683" sldId="278"/>
        </pc:sldMkLst>
      </pc:sldChg>
      <pc:sldChg chg="addSp delSp modSp new ord">
        <pc:chgData name="Anurag Singh- NPD" userId="S::singh.anurag@securemeters.com::6a75f804-079c-444e-b3d8-67187f1c3b1e" providerId="AD" clId="Web-{80272293-63D0-0E2F-075B-654B720B8556}" dt="2022-03-21T11:15:47.490" v="454" actId="14100"/>
        <pc:sldMkLst>
          <pc:docMk/>
          <pc:sldMk cId="1424020393" sldId="278"/>
        </pc:sldMkLst>
        <pc:spChg chg="del">
          <ac:chgData name="Anurag Singh- NPD" userId="S::singh.anurag@securemeters.com::6a75f804-079c-444e-b3d8-67187f1c3b1e" providerId="AD" clId="Web-{80272293-63D0-0E2F-075B-654B720B8556}" dt="2022-03-21T10:39:28.851" v="259"/>
          <ac:spMkLst>
            <pc:docMk/>
            <pc:sldMk cId="1424020393" sldId="278"/>
            <ac:spMk id="2" creationId="{5138DB71-A886-46F1-B18E-C2A816D78827}"/>
          </ac:spMkLst>
        </pc:spChg>
        <pc:spChg chg="del mod">
          <ac:chgData name="Anurag Singh- NPD" userId="S::singh.anurag@securemeters.com::6a75f804-079c-444e-b3d8-67187f1c3b1e" providerId="AD" clId="Web-{80272293-63D0-0E2F-075B-654B720B8556}" dt="2022-03-21T10:39:28.898" v="260"/>
          <ac:spMkLst>
            <pc:docMk/>
            <pc:sldMk cId="1424020393" sldId="278"/>
            <ac:spMk id="3" creationId="{1E5D363D-5B0A-4284-861E-85553E488827}"/>
          </ac:spMkLst>
        </pc:spChg>
        <pc:spChg chg="add del mod">
          <ac:chgData name="Anurag Singh- NPD" userId="S::singh.anurag@securemeters.com::6a75f804-079c-444e-b3d8-67187f1c3b1e" providerId="AD" clId="Web-{80272293-63D0-0E2F-075B-654B720B8556}" dt="2022-03-21T10:39:53.211" v="269"/>
          <ac:spMkLst>
            <pc:docMk/>
            <pc:sldMk cId="1424020393" sldId="278"/>
            <ac:spMk id="7" creationId="{54C2EA6F-EE3E-46D5-9C97-693A0D63C959}"/>
          </ac:spMkLst>
        </pc:spChg>
        <pc:spChg chg="add del mod">
          <ac:chgData name="Anurag Singh- NPD" userId="S::singh.anurag@securemeters.com::6a75f804-079c-444e-b3d8-67187f1c3b1e" providerId="AD" clId="Web-{80272293-63D0-0E2F-075B-654B720B8556}" dt="2022-03-21T10:40:01.305" v="270"/>
          <ac:spMkLst>
            <pc:docMk/>
            <pc:sldMk cId="1424020393" sldId="278"/>
            <ac:spMk id="9" creationId="{8220FE82-CF28-4DFD-9EA2-869AA200118F}"/>
          </ac:spMkLst>
        </pc:spChg>
        <pc:spChg chg="add mod">
          <ac:chgData name="Anurag Singh- NPD" userId="S::singh.anurag@securemeters.com::6a75f804-079c-444e-b3d8-67187f1c3b1e" providerId="AD" clId="Web-{80272293-63D0-0E2F-075B-654B720B8556}" dt="2022-03-21T10:58:50.368" v="305" actId="20577"/>
          <ac:spMkLst>
            <pc:docMk/>
            <pc:sldMk cId="1424020393" sldId="278"/>
            <ac:spMk id="10" creationId="{CF19A5D5-BF8B-418B-AF02-E8D35741B2AF}"/>
          </ac:spMkLst>
        </pc:spChg>
        <pc:spChg chg="add mod">
          <ac:chgData name="Anurag Singh- NPD" userId="S::singh.anurag@securemeters.com::6a75f804-079c-444e-b3d8-67187f1c3b1e" providerId="AD" clId="Web-{80272293-63D0-0E2F-075B-654B720B8556}" dt="2022-03-21T10:58:19.617" v="282" actId="20577"/>
          <ac:spMkLst>
            <pc:docMk/>
            <pc:sldMk cId="1424020393" sldId="278"/>
            <ac:spMk id="12" creationId="{70DAA00C-8F27-4AAF-81F4-5A71242823D6}"/>
          </ac:spMkLst>
        </pc:spChg>
        <pc:picChg chg="add mod">
          <ac:chgData name="Anurag Singh- NPD" userId="S::singh.anurag@securemeters.com::6a75f804-079c-444e-b3d8-67187f1c3b1e" providerId="AD" clId="Web-{80272293-63D0-0E2F-075B-654B720B8556}" dt="2022-03-21T11:15:47.490" v="454" actId="14100"/>
          <ac:picMkLst>
            <pc:docMk/>
            <pc:sldMk cId="1424020393" sldId="278"/>
            <ac:picMk id="13" creationId="{557C033E-E0C8-49D7-9D73-A8736B5909B1}"/>
          </ac:picMkLst>
        </pc:picChg>
      </pc:sldChg>
      <pc:sldChg chg="addSp delSp modSp new">
        <pc:chgData name="Anurag Singh- NPD" userId="S::singh.anurag@securemeters.com::6a75f804-079c-444e-b3d8-67187f1c3b1e" providerId="AD" clId="Web-{80272293-63D0-0E2F-075B-654B720B8556}" dt="2022-03-21T11:09:03.385" v="394" actId="1076"/>
        <pc:sldMkLst>
          <pc:docMk/>
          <pc:sldMk cId="3321650260" sldId="279"/>
        </pc:sldMkLst>
        <pc:spChg chg="del">
          <ac:chgData name="Anurag Singh- NPD" userId="S::singh.anurag@securemeters.com::6a75f804-079c-444e-b3d8-67187f1c3b1e" providerId="AD" clId="Web-{80272293-63D0-0E2F-075B-654B720B8556}" dt="2022-03-21T11:00:46.700" v="316"/>
          <ac:spMkLst>
            <pc:docMk/>
            <pc:sldMk cId="3321650260" sldId="279"/>
            <ac:spMk id="2" creationId="{FFDA103C-0F16-47BA-B433-5D86F7D80F24}"/>
          </ac:spMkLst>
        </pc:spChg>
        <pc:spChg chg="del">
          <ac:chgData name="Anurag Singh- NPD" userId="S::singh.anurag@securemeters.com::6a75f804-079c-444e-b3d8-67187f1c3b1e" providerId="AD" clId="Web-{80272293-63D0-0E2F-075B-654B720B8556}" dt="2022-03-21T11:00:45.903" v="310"/>
          <ac:spMkLst>
            <pc:docMk/>
            <pc:sldMk cId="3321650260" sldId="279"/>
            <ac:spMk id="3" creationId="{10BC3130-9FE1-4747-86CE-B8BCCFA6C533}"/>
          </ac:spMkLst>
        </pc:spChg>
        <pc:spChg chg="add mod">
          <ac:chgData name="Anurag Singh- NPD" userId="S::singh.anurag@securemeters.com::6a75f804-079c-444e-b3d8-67187f1c3b1e" providerId="AD" clId="Web-{80272293-63D0-0E2F-075B-654B720B8556}" dt="2022-03-21T11:08:57.682" v="393" actId="1076"/>
          <ac:spMkLst>
            <pc:docMk/>
            <pc:sldMk cId="3321650260" sldId="279"/>
            <ac:spMk id="7" creationId="{8357097C-B006-49B4-929C-1D917519B0C0}"/>
          </ac:spMkLst>
        </pc:spChg>
        <pc:spChg chg="add mod">
          <ac:chgData name="Anurag Singh- NPD" userId="S::singh.anurag@securemeters.com::6a75f804-079c-444e-b3d8-67187f1c3b1e" providerId="AD" clId="Web-{80272293-63D0-0E2F-075B-654B720B8556}" dt="2022-03-21T11:08:46.213" v="392" actId="20577"/>
          <ac:spMkLst>
            <pc:docMk/>
            <pc:sldMk cId="3321650260" sldId="279"/>
            <ac:spMk id="156" creationId="{C6425D11-A736-4A9D-B3C6-FA21E05E89EB}"/>
          </ac:spMkLst>
        </pc:spChg>
        <pc:graphicFrameChg chg="add mod modGraphic">
          <ac:chgData name="Anurag Singh- NPD" userId="S::singh.anurag@securemeters.com::6a75f804-079c-444e-b3d8-67187f1c3b1e" providerId="AD" clId="Web-{80272293-63D0-0E2F-075B-654B720B8556}" dt="2022-03-21T11:09:03.385" v="394" actId="1076"/>
          <ac:graphicFrameMkLst>
            <pc:docMk/>
            <pc:sldMk cId="3321650260" sldId="279"/>
            <ac:graphicFrameMk id="8" creationId="{AAA46289-372C-4887-95FE-6C175BCE4FEA}"/>
          </ac:graphicFrameMkLst>
        </pc:graphicFrameChg>
      </pc:sldChg>
      <pc:sldChg chg="addSp delSp modSp new">
        <pc:chgData name="Anurag Singh- NPD" userId="S::singh.anurag@securemeters.com::6a75f804-079c-444e-b3d8-67187f1c3b1e" providerId="AD" clId="Web-{80272293-63D0-0E2F-075B-654B720B8556}" dt="2022-03-21T11:14:55.223" v="452" actId="20577"/>
        <pc:sldMkLst>
          <pc:docMk/>
          <pc:sldMk cId="1875008840" sldId="280"/>
        </pc:sldMkLst>
        <pc:spChg chg="del">
          <ac:chgData name="Anurag Singh- NPD" userId="S::singh.anurag@securemeters.com::6a75f804-079c-444e-b3d8-67187f1c3b1e" providerId="AD" clId="Web-{80272293-63D0-0E2F-075B-654B720B8556}" dt="2022-03-21T11:04:34.690" v="325"/>
          <ac:spMkLst>
            <pc:docMk/>
            <pc:sldMk cId="1875008840" sldId="280"/>
            <ac:spMk id="2" creationId="{9BF9EB3D-5A10-4F47-8C66-E2F0A7592E5F}"/>
          </ac:spMkLst>
        </pc:spChg>
        <pc:spChg chg="del mod">
          <ac:chgData name="Anurag Singh- NPD" userId="S::singh.anurag@securemeters.com::6a75f804-079c-444e-b3d8-67187f1c3b1e" providerId="AD" clId="Web-{80272293-63D0-0E2F-075B-654B720B8556}" dt="2022-03-21T11:14:22.676" v="446"/>
          <ac:spMkLst>
            <pc:docMk/>
            <pc:sldMk cId="1875008840" sldId="280"/>
            <ac:spMk id="3" creationId="{2AEACD52-BCEF-449E-B9D4-B5CBD49E28CF}"/>
          </ac:spMkLst>
        </pc:spChg>
        <pc:spChg chg="add mod">
          <ac:chgData name="Anurag Singh- NPD" userId="S::singh.anurag@securemeters.com::6a75f804-079c-444e-b3d8-67187f1c3b1e" providerId="AD" clId="Web-{80272293-63D0-0E2F-075B-654B720B8556}" dt="2022-03-21T11:12:43.720" v="443" actId="1076"/>
          <ac:spMkLst>
            <pc:docMk/>
            <pc:sldMk cId="1875008840" sldId="280"/>
            <ac:spMk id="128" creationId="{C3C26A20-5832-4D92-BDDD-0C2E8E480024}"/>
          </ac:spMkLst>
        </pc:spChg>
        <pc:spChg chg="add del mod">
          <ac:chgData name="Anurag Singh- NPD" userId="S::singh.anurag@securemeters.com::6a75f804-079c-444e-b3d8-67187f1c3b1e" providerId="AD" clId="Web-{80272293-63D0-0E2F-075B-654B720B8556}" dt="2022-03-21T11:14:26.066" v="447"/>
          <ac:spMkLst>
            <pc:docMk/>
            <pc:sldMk cId="1875008840" sldId="280"/>
            <ac:spMk id="130" creationId="{B4462F7F-DCE7-4C15-B08A-79A68AA27AB1}"/>
          </ac:spMkLst>
        </pc:spChg>
        <pc:spChg chg="add mod">
          <ac:chgData name="Anurag Singh- NPD" userId="S::singh.anurag@securemeters.com::6a75f804-079c-444e-b3d8-67187f1c3b1e" providerId="AD" clId="Web-{80272293-63D0-0E2F-075B-654B720B8556}" dt="2022-03-21T11:14:55.223" v="452" actId="20577"/>
          <ac:spMkLst>
            <pc:docMk/>
            <pc:sldMk cId="1875008840" sldId="280"/>
            <ac:spMk id="135" creationId="{7CF33E6F-69D4-4AAA-828A-1CAA1DF4FBCB}"/>
          </ac:spMkLst>
        </pc:spChg>
        <pc:graphicFrameChg chg="add mod modGraphic">
          <ac:chgData name="Anurag Singh- NPD" userId="S::singh.anurag@securemeters.com::6a75f804-079c-444e-b3d8-67187f1c3b1e" providerId="AD" clId="Web-{80272293-63D0-0E2F-075B-654B720B8556}" dt="2022-03-21T11:11:43.515" v="436" actId="1076"/>
          <ac:graphicFrameMkLst>
            <pc:docMk/>
            <pc:sldMk cId="1875008840" sldId="280"/>
            <ac:graphicFrameMk id="7" creationId="{77B0D568-4EA2-4F49-9493-DC0921381952}"/>
          </ac:graphicFrameMkLst>
        </pc:graphicFrameChg>
      </pc:sldChg>
    </pc:docChg>
  </pc:docChgLst>
  <pc:docChgLst>
    <pc:chgData name="Anurag Singh- NPD" userId="S::singh.anurag@securemeters.com::6a75f804-079c-444e-b3d8-67187f1c3b1e" providerId="AD" clId="Web-{B1787FD3-242D-4CC0-88D7-2D5407DBDCC9}"/>
    <pc:docChg chg="addSld delSld modSld">
      <pc:chgData name="Anurag Singh- NPD" userId="S::singh.anurag@securemeters.com::6a75f804-079c-444e-b3d8-67187f1c3b1e" providerId="AD" clId="Web-{B1787FD3-242D-4CC0-88D7-2D5407DBDCC9}" dt="2022-04-12T07:22:06.092" v="1475"/>
      <pc:docMkLst>
        <pc:docMk/>
      </pc:docMkLst>
      <pc:sldChg chg="addSp delSp modSp addAnim delAnim">
        <pc:chgData name="Anurag Singh- NPD" userId="S::singh.anurag@securemeters.com::6a75f804-079c-444e-b3d8-67187f1c3b1e" providerId="AD" clId="Web-{B1787FD3-242D-4CC0-88D7-2D5407DBDCC9}" dt="2022-04-12T07:05:32.613" v="1164" actId="20577"/>
        <pc:sldMkLst>
          <pc:docMk/>
          <pc:sldMk cId="545956773" sldId="277"/>
        </pc:sldMkLst>
        <pc:spChg chg="mod">
          <ac:chgData name="Anurag Singh- NPD" userId="S::singh.anurag@securemeters.com::6a75f804-079c-444e-b3d8-67187f1c3b1e" providerId="AD" clId="Web-{B1787FD3-242D-4CC0-88D7-2D5407DBDCC9}" dt="2022-04-12T06:54:21.813" v="25" actId="20577"/>
          <ac:spMkLst>
            <pc:docMk/>
            <pc:sldMk cId="545956773" sldId="277"/>
            <ac:spMk id="2" creationId="{31DAC67C-4C3F-45C0-B6DA-33047DD66ED9}"/>
          </ac:spMkLst>
        </pc:spChg>
        <pc:spChg chg="add mod">
          <ac:chgData name="Anurag Singh- NPD" userId="S::singh.anurag@securemeters.com::6a75f804-079c-444e-b3d8-67187f1c3b1e" providerId="AD" clId="Web-{B1787FD3-242D-4CC0-88D7-2D5407DBDCC9}" dt="2022-04-12T07:00:01.541" v="1044" actId="20577"/>
          <ac:spMkLst>
            <pc:docMk/>
            <pc:sldMk cId="545956773" sldId="277"/>
            <ac:spMk id="14" creationId="{C802B47A-1CEF-CB8E-4B85-999F1C68E078}"/>
          </ac:spMkLst>
        </pc:spChg>
        <pc:spChg chg="add del mod">
          <ac:chgData name="Anurag Singh- NPD" userId="S::singh.anurag@securemeters.com::6a75f804-079c-444e-b3d8-67187f1c3b1e" providerId="AD" clId="Web-{B1787FD3-242D-4CC0-88D7-2D5407DBDCC9}" dt="2022-04-12T07:00:14.995" v="1047"/>
          <ac:spMkLst>
            <pc:docMk/>
            <pc:sldMk cId="545956773" sldId="277"/>
            <ac:spMk id="16" creationId="{D283D6B7-46D2-0DE5-88C4-E496CEC90EEB}"/>
          </ac:spMkLst>
        </pc:spChg>
        <pc:spChg chg="add del mod">
          <ac:chgData name="Anurag Singh- NPD" userId="S::singh.anurag@securemeters.com::6a75f804-079c-444e-b3d8-67187f1c3b1e" providerId="AD" clId="Web-{B1787FD3-242D-4CC0-88D7-2D5407DBDCC9}" dt="2022-04-12T07:00:39.448" v="1050"/>
          <ac:spMkLst>
            <pc:docMk/>
            <pc:sldMk cId="545956773" sldId="277"/>
            <ac:spMk id="17" creationId="{6D54D342-9F56-0FB7-F7DC-B528798EE1E0}"/>
          </ac:spMkLst>
        </pc:spChg>
        <pc:spChg chg="add del mod">
          <ac:chgData name="Anurag Singh- NPD" userId="S::singh.anurag@securemeters.com::6a75f804-079c-444e-b3d8-67187f1c3b1e" providerId="AD" clId="Web-{B1787FD3-242D-4CC0-88D7-2D5407DBDCC9}" dt="2022-04-12T07:05:32.613" v="1164" actId="20577"/>
          <ac:spMkLst>
            <pc:docMk/>
            <pc:sldMk cId="545956773" sldId="277"/>
            <ac:spMk id="18" creationId="{ADBD514D-B24A-AB17-6BEA-2C4B7BC8B18B}"/>
          </ac:spMkLst>
        </pc:spChg>
        <pc:graphicFrameChg chg="del">
          <ac:chgData name="Anurag Singh- NPD" userId="S::singh.anurag@securemeters.com::6a75f804-079c-444e-b3d8-67187f1c3b1e" providerId="AD" clId="Web-{B1787FD3-242D-4CC0-88D7-2D5407DBDCC9}" dt="2022-04-12T06:55:28.424" v="26"/>
          <ac:graphicFrameMkLst>
            <pc:docMk/>
            <pc:sldMk cId="545956773" sldId="277"/>
            <ac:graphicFrameMk id="3" creationId="{75EF06C2-B668-4A16-9B9D-A3CC498A547E}"/>
          </ac:graphicFrameMkLst>
        </pc:graphicFrameChg>
        <pc:graphicFrameChg chg="del">
          <ac:chgData name="Anurag Singh- NPD" userId="S::singh.anurag@securemeters.com::6a75f804-079c-444e-b3d8-67187f1c3b1e" providerId="AD" clId="Web-{B1787FD3-242D-4CC0-88D7-2D5407DBDCC9}" dt="2022-04-12T06:55:30.565" v="27"/>
          <ac:graphicFrameMkLst>
            <pc:docMk/>
            <pc:sldMk cId="545956773" sldId="277"/>
            <ac:graphicFrameMk id="127" creationId="{03EB1C73-EDBA-45D3-B764-26539706C912}"/>
          </ac:graphicFrameMkLst>
        </pc:graphicFrameChg>
      </pc:sldChg>
      <pc:sldChg chg="addSp delSp modSp new">
        <pc:chgData name="Anurag Singh- NPD" userId="S::singh.anurag@securemeters.com::6a75f804-079c-444e-b3d8-67187f1c3b1e" providerId="AD" clId="Web-{B1787FD3-242D-4CC0-88D7-2D5407DBDCC9}" dt="2022-04-12T07:22:06.092" v="1475"/>
        <pc:sldMkLst>
          <pc:docMk/>
          <pc:sldMk cId="944632220" sldId="295"/>
        </pc:sldMkLst>
        <pc:spChg chg="add mod">
          <ac:chgData name="Anurag Singh- NPD" userId="S::singh.anurag@securemeters.com::6a75f804-079c-444e-b3d8-67187f1c3b1e" providerId="AD" clId="Web-{B1787FD3-242D-4CC0-88D7-2D5407DBDCC9}" dt="2022-04-12T07:07:46.897" v="1194" actId="14100"/>
          <ac:spMkLst>
            <pc:docMk/>
            <pc:sldMk cId="944632220" sldId="295"/>
            <ac:spMk id="4" creationId="{9BA2CCCF-193B-999D-B8DA-B21B32AA1A00}"/>
          </ac:spMkLst>
        </pc:spChg>
        <pc:graphicFrameChg chg="add del mod">
          <ac:chgData name="Anurag Singh- NPD" userId="S::singh.anurag@securemeters.com::6a75f804-079c-444e-b3d8-67187f1c3b1e" providerId="AD" clId="Web-{B1787FD3-242D-4CC0-88D7-2D5407DBDCC9}" dt="2022-04-12T07:08:38.758" v="1197"/>
          <ac:graphicFrameMkLst>
            <pc:docMk/>
            <pc:sldMk cId="944632220" sldId="295"/>
            <ac:graphicFrameMk id="5" creationId="{445A9DD8-0DDB-2692-CB36-513680A2DB01}"/>
          </ac:graphicFrameMkLst>
        </pc:graphicFrameChg>
        <pc:graphicFrameChg chg="add mod modGraphic">
          <ac:chgData name="Anurag Singh- NPD" userId="S::singh.anurag@securemeters.com::6a75f804-079c-444e-b3d8-67187f1c3b1e" providerId="AD" clId="Web-{B1787FD3-242D-4CC0-88D7-2D5407DBDCC9}" dt="2022-04-12T07:22:06.092" v="1475"/>
          <ac:graphicFrameMkLst>
            <pc:docMk/>
            <pc:sldMk cId="944632220" sldId="295"/>
            <ac:graphicFrameMk id="6" creationId="{25FD6199-7FCA-54D3-9E0C-E64953F030D3}"/>
          </ac:graphicFrameMkLst>
        </pc:graphicFrameChg>
      </pc:sldChg>
      <pc:sldChg chg="del">
        <pc:chgData name="Anurag Singh- NPD" userId="S::singh.anurag@securemeters.com::6a75f804-079c-444e-b3d8-67187f1c3b1e" providerId="AD" clId="Web-{B1787FD3-242D-4CC0-88D7-2D5407DBDCC9}" dt="2022-04-12T07:06:27.583" v="1165"/>
        <pc:sldMkLst>
          <pc:docMk/>
          <pc:sldMk cId="3378061830" sldId="295"/>
        </pc:sldMkLst>
      </pc:sldChg>
    </pc:docChg>
  </pc:docChgLst>
  <pc:docChgLst>
    <pc:chgData name="Anurag Singh- NPD" userId="S::singh.anurag@securemeters.com::6a75f804-079c-444e-b3d8-67187f1c3b1e" providerId="AD" clId="Web-{868417AF-CD77-4B46-8151-125CFABC5F31}"/>
    <pc:docChg chg="addSld modSld">
      <pc:chgData name="Anurag Singh- NPD" userId="S::singh.anurag@securemeters.com::6a75f804-079c-444e-b3d8-67187f1c3b1e" providerId="AD" clId="Web-{868417AF-CD77-4B46-8151-125CFABC5F31}" dt="2022-03-23T05:03:51.169" v="208" actId="1076"/>
      <pc:docMkLst>
        <pc:docMk/>
      </pc:docMkLst>
      <pc:sldChg chg="addSp modSp">
        <pc:chgData name="Anurag Singh- NPD" userId="S::singh.anurag@securemeters.com::6a75f804-079c-444e-b3d8-67187f1c3b1e" providerId="AD" clId="Web-{868417AF-CD77-4B46-8151-125CFABC5F31}" dt="2022-03-23T04:56:26.517" v="194" actId="14100"/>
        <pc:sldMkLst>
          <pc:docMk/>
          <pc:sldMk cId="1597261570" sldId="281"/>
        </pc:sldMkLst>
        <pc:spChg chg="mod">
          <ac:chgData name="Anurag Singh- NPD" userId="S::singh.anurag@securemeters.com::6a75f804-079c-444e-b3d8-67187f1c3b1e" providerId="AD" clId="Web-{868417AF-CD77-4B46-8151-125CFABC5F31}" dt="2022-03-23T04:56:20.720" v="192" actId="14100"/>
          <ac:spMkLst>
            <pc:docMk/>
            <pc:sldMk cId="1597261570" sldId="281"/>
            <ac:spMk id="15" creationId="{EA512D0C-3953-4BDC-B21F-8FDDBA6AEFCE}"/>
          </ac:spMkLst>
        </pc:spChg>
        <pc:picChg chg="add mod">
          <ac:chgData name="Anurag Singh- NPD" userId="S::singh.anurag@securemeters.com::6a75f804-079c-444e-b3d8-67187f1c3b1e" providerId="AD" clId="Web-{868417AF-CD77-4B46-8151-125CFABC5F31}" dt="2022-03-23T04:56:26.517" v="194" actId="14100"/>
          <ac:picMkLst>
            <pc:docMk/>
            <pc:sldMk cId="1597261570" sldId="281"/>
            <ac:picMk id="6" creationId="{4D97AC29-4373-88B3-9B39-FF1A8927B623}"/>
          </ac:picMkLst>
        </pc:picChg>
      </pc:sldChg>
      <pc:sldChg chg="addSp delSp modSp">
        <pc:chgData name="Anurag Singh- NPD" userId="S::singh.anurag@securemeters.com::6a75f804-079c-444e-b3d8-67187f1c3b1e" providerId="AD" clId="Web-{868417AF-CD77-4B46-8151-125CFABC5F31}" dt="2022-03-23T05:03:51.169" v="208" actId="1076"/>
        <pc:sldMkLst>
          <pc:docMk/>
          <pc:sldMk cId="181736307" sldId="282"/>
        </pc:sldMkLst>
        <pc:spChg chg="del">
          <ac:chgData name="Anurag Singh- NPD" userId="S::singh.anurag@securemeters.com::6a75f804-079c-444e-b3d8-67187f1c3b1e" providerId="AD" clId="Web-{868417AF-CD77-4B46-8151-125CFABC5F31}" dt="2022-03-23T04:25:41.687" v="1"/>
          <ac:spMkLst>
            <pc:docMk/>
            <pc:sldMk cId="181736307" sldId="282"/>
            <ac:spMk id="2" creationId="{9ECF29D9-2DE5-4810-B689-362D8CBFB9D0}"/>
          </ac:spMkLst>
        </pc:spChg>
        <pc:spChg chg="del">
          <ac:chgData name="Anurag Singh- NPD" userId="S::singh.anurag@securemeters.com::6a75f804-079c-444e-b3d8-67187f1c3b1e" providerId="AD" clId="Web-{868417AF-CD77-4B46-8151-125CFABC5F31}" dt="2022-03-23T04:25:27.796" v="0"/>
          <ac:spMkLst>
            <pc:docMk/>
            <pc:sldMk cId="181736307" sldId="282"/>
            <ac:spMk id="3" creationId="{85BB17EC-A5E5-47FB-8081-A83D807CCBF9}"/>
          </ac:spMkLst>
        </pc:spChg>
        <pc:spChg chg="add mod">
          <ac:chgData name="Anurag Singh- NPD" userId="S::singh.anurag@securemeters.com::6a75f804-079c-444e-b3d8-67187f1c3b1e" providerId="AD" clId="Web-{868417AF-CD77-4B46-8151-125CFABC5F31}" dt="2022-03-23T05:03:51.169" v="208" actId="1076"/>
          <ac:spMkLst>
            <pc:docMk/>
            <pc:sldMk cId="181736307" sldId="282"/>
            <ac:spMk id="6" creationId="{AE3B2FD8-70B7-2A73-3169-2097EB6219D8}"/>
          </ac:spMkLst>
        </pc:spChg>
        <pc:spChg chg="add del">
          <ac:chgData name="Anurag Singh- NPD" userId="S::singh.anurag@securemeters.com::6a75f804-079c-444e-b3d8-67187f1c3b1e" providerId="AD" clId="Web-{868417AF-CD77-4B46-8151-125CFABC5F31}" dt="2022-03-23T04:41:58.853" v="135"/>
          <ac:spMkLst>
            <pc:docMk/>
            <pc:sldMk cId="181736307" sldId="282"/>
            <ac:spMk id="2145" creationId="{E1710DB1-9962-0592-BA1F-4829ED732DB6}"/>
          </ac:spMkLst>
        </pc:spChg>
        <pc:graphicFrameChg chg="add del mod modGraphic">
          <ac:chgData name="Anurag Singh- NPD" userId="S::singh.anurag@securemeters.com::6a75f804-079c-444e-b3d8-67187f1c3b1e" providerId="AD" clId="Web-{868417AF-CD77-4B46-8151-125CFABC5F31}" dt="2022-03-23T04:29:28.725" v="64"/>
          <ac:graphicFrameMkLst>
            <pc:docMk/>
            <pc:sldMk cId="181736307" sldId="282"/>
            <ac:graphicFrameMk id="7" creationId="{84A6FBC5-8B4F-21D4-D463-E3AEE14BFE94}"/>
          </ac:graphicFrameMkLst>
        </pc:graphicFrameChg>
        <pc:graphicFrameChg chg="add del mod modGraphic">
          <ac:chgData name="Anurag Singh- NPD" userId="S::singh.anurag@securemeters.com::6a75f804-079c-444e-b3d8-67187f1c3b1e" providerId="AD" clId="Web-{868417AF-CD77-4B46-8151-125CFABC5F31}" dt="2022-03-23T04:30:07.179" v="66"/>
          <ac:graphicFrameMkLst>
            <pc:docMk/>
            <pc:sldMk cId="181736307" sldId="282"/>
            <ac:graphicFrameMk id="668" creationId="{BF7A3898-521F-D009-88C5-83972A5838ED}"/>
          </ac:graphicFrameMkLst>
        </pc:graphicFrameChg>
        <pc:graphicFrameChg chg="add del mod modGraphic">
          <ac:chgData name="Anurag Singh- NPD" userId="S::singh.anurag@securemeters.com::6a75f804-079c-444e-b3d8-67187f1c3b1e" providerId="AD" clId="Web-{868417AF-CD77-4B46-8151-125CFABC5F31}" dt="2022-03-23T04:30:32.351" v="68"/>
          <ac:graphicFrameMkLst>
            <pc:docMk/>
            <pc:sldMk cId="181736307" sldId="282"/>
            <ac:graphicFrameMk id="679" creationId="{491898BD-B6C5-E7BC-0D4B-4EC090371132}"/>
          </ac:graphicFrameMkLst>
        </pc:graphicFrameChg>
        <pc:graphicFrameChg chg="add del mod modGraphic">
          <ac:chgData name="Anurag Singh- NPD" userId="S::singh.anurag@securemeters.com::6a75f804-079c-444e-b3d8-67187f1c3b1e" providerId="AD" clId="Web-{868417AF-CD77-4B46-8151-125CFABC5F31}" dt="2022-03-23T04:30:59.696" v="70"/>
          <ac:graphicFrameMkLst>
            <pc:docMk/>
            <pc:sldMk cId="181736307" sldId="282"/>
            <ac:graphicFrameMk id="693" creationId="{8A8D1071-7DB8-1FB2-90ED-923FB4C4189D}"/>
          </ac:graphicFrameMkLst>
        </pc:graphicFrameChg>
        <pc:graphicFrameChg chg="add del mod modGraphic">
          <ac:chgData name="Anurag Singh- NPD" userId="S::singh.anurag@securemeters.com::6a75f804-079c-444e-b3d8-67187f1c3b1e" providerId="AD" clId="Web-{868417AF-CD77-4B46-8151-125CFABC5F31}" dt="2022-03-23T04:31:16.587" v="72"/>
          <ac:graphicFrameMkLst>
            <pc:docMk/>
            <pc:sldMk cId="181736307" sldId="282"/>
            <ac:graphicFrameMk id="708" creationId="{4F7804B1-E14B-B04A-5FF0-877015BCEA3B}"/>
          </ac:graphicFrameMkLst>
        </pc:graphicFrameChg>
        <pc:graphicFrameChg chg="add mod modGraphic">
          <ac:chgData name="Anurag Singh- NPD" userId="S::singh.anurag@securemeters.com::6a75f804-079c-444e-b3d8-67187f1c3b1e" providerId="AD" clId="Web-{868417AF-CD77-4B46-8151-125CFABC5F31}" dt="2022-03-23T05:03:45.606" v="207" actId="1076"/>
          <ac:graphicFrameMkLst>
            <pc:docMk/>
            <pc:sldMk cId="181736307" sldId="282"/>
            <ac:graphicFrameMk id="724" creationId="{37814D24-83EA-E0DF-43DD-10CBA51679BB}"/>
          </ac:graphicFrameMkLst>
        </pc:graphicFrameChg>
        <pc:picChg chg="add del mod">
          <ac:chgData name="Anurag Singh- NPD" userId="S::singh.anurag@securemeters.com::6a75f804-079c-444e-b3d8-67187f1c3b1e" providerId="AD" clId="Web-{868417AF-CD77-4B46-8151-125CFABC5F31}" dt="2022-03-23T05:03:40.512" v="206"/>
          <ac:picMkLst>
            <pc:docMk/>
            <pc:sldMk cId="181736307" sldId="282"/>
            <ac:picMk id="2286" creationId="{4576DEA8-A4D0-8BC0-12BC-3D1D229E1066}"/>
          </ac:picMkLst>
        </pc:picChg>
      </pc:sldChg>
      <pc:sldChg chg="addSp delSp modSp new">
        <pc:chgData name="Anurag Singh- NPD" userId="S::singh.anurag@securemeters.com::6a75f804-079c-444e-b3d8-67187f1c3b1e" providerId="AD" clId="Web-{868417AF-CD77-4B46-8151-125CFABC5F31}" dt="2022-03-23T04:56:35.845" v="196"/>
        <pc:sldMkLst>
          <pc:docMk/>
          <pc:sldMk cId="416985077" sldId="283"/>
        </pc:sldMkLst>
        <pc:spChg chg="del">
          <ac:chgData name="Anurag Singh- NPD" userId="S::singh.anurag@securemeters.com::6a75f804-079c-444e-b3d8-67187f1c3b1e" providerId="AD" clId="Web-{868417AF-CD77-4B46-8151-125CFABC5F31}" dt="2022-03-23T04:50:31.304" v="150"/>
          <ac:spMkLst>
            <pc:docMk/>
            <pc:sldMk cId="416985077" sldId="283"/>
            <ac:spMk id="2" creationId="{3CADFF1F-A5DB-154B-765C-C8EE91AEEF56}"/>
          </ac:spMkLst>
        </pc:spChg>
        <pc:spChg chg="del">
          <ac:chgData name="Anurag Singh- NPD" userId="S::singh.anurag@securemeters.com::6a75f804-079c-444e-b3d8-67187f1c3b1e" providerId="AD" clId="Web-{868417AF-CD77-4B46-8151-125CFABC5F31}" dt="2022-03-23T04:49:58.647" v="143"/>
          <ac:spMkLst>
            <pc:docMk/>
            <pc:sldMk cId="416985077" sldId="283"/>
            <ac:spMk id="3" creationId="{3D94A851-0277-412B-EADE-7B41CA93AAB9}"/>
          </ac:spMkLst>
        </pc:spChg>
        <pc:picChg chg="add del mod">
          <ac:chgData name="Anurag Singh- NPD" userId="S::singh.anurag@securemeters.com::6a75f804-079c-444e-b3d8-67187f1c3b1e" providerId="AD" clId="Web-{868417AF-CD77-4B46-8151-125CFABC5F31}" dt="2022-03-23T04:56:35.845" v="196"/>
          <ac:picMkLst>
            <pc:docMk/>
            <pc:sldMk cId="416985077" sldId="283"/>
            <ac:picMk id="6" creationId="{89100510-F035-1E1A-3D65-20915E00F69C}"/>
          </ac:picMkLst>
        </pc:picChg>
        <pc:picChg chg="add del mod modCrop">
          <ac:chgData name="Anurag Singh- NPD" userId="S::singh.anurag@securemeters.com::6a75f804-079c-444e-b3d8-67187f1c3b1e" providerId="AD" clId="Web-{868417AF-CD77-4B46-8151-125CFABC5F31}" dt="2022-03-23T04:53:54.700" v="165"/>
          <ac:picMkLst>
            <pc:docMk/>
            <pc:sldMk cId="416985077" sldId="283"/>
            <ac:picMk id="7" creationId="{F03AF37F-2C9E-9F93-55CD-67A632D74688}"/>
          </ac:picMkLst>
        </pc:picChg>
      </pc:sldChg>
    </pc:docChg>
  </pc:docChgLst>
  <pc:docChgLst>
    <pc:chgData name="Anurag Singh- NPD" userId="S::singh.anurag@securemeters.com::6a75f804-079c-444e-b3d8-67187f1c3b1e" providerId="AD" clId="Web-{1386B6F1-46A7-4D3A-B897-595326956E3F}"/>
    <pc:docChg chg="addSld modSld sldOrd">
      <pc:chgData name="Anurag Singh- NPD" userId="S::singh.anurag@securemeters.com::6a75f804-079c-444e-b3d8-67187f1c3b1e" providerId="AD" clId="Web-{1386B6F1-46A7-4D3A-B897-595326956E3F}" dt="2022-03-23T07:11:45.171" v="395" actId="20577"/>
      <pc:docMkLst>
        <pc:docMk/>
      </pc:docMkLst>
      <pc:sldChg chg="modTransition addAnim modAnim">
        <pc:chgData name="Anurag Singh- NPD" userId="S::singh.anurag@securemeters.com::6a75f804-079c-444e-b3d8-67187f1c3b1e" providerId="AD" clId="Web-{1386B6F1-46A7-4D3A-B897-595326956E3F}" dt="2022-03-23T06:28:11.699" v="240"/>
        <pc:sldMkLst>
          <pc:docMk/>
          <pc:sldMk cId="4282788236" sldId="268"/>
        </pc:sldMkLst>
      </pc:sldChg>
      <pc:sldChg chg="ord modTransition addAnim modAnim">
        <pc:chgData name="Anurag Singh- NPD" userId="S::singh.anurag@securemeters.com::6a75f804-079c-444e-b3d8-67187f1c3b1e" providerId="AD" clId="Web-{1386B6F1-46A7-4D3A-B897-595326956E3F}" dt="2022-03-23T07:02:03.622" v="302"/>
        <pc:sldMkLst>
          <pc:docMk/>
          <pc:sldMk cId="545956773" sldId="277"/>
        </pc:sldMkLst>
      </pc:sldChg>
      <pc:sldChg chg="modTransition addAnim modAnim">
        <pc:chgData name="Anurag Singh- NPD" userId="S::singh.anurag@securemeters.com::6a75f804-079c-444e-b3d8-67187f1c3b1e" providerId="AD" clId="Web-{1386B6F1-46A7-4D3A-B897-595326956E3F}" dt="2022-03-23T06:28:37.372" v="243"/>
        <pc:sldMkLst>
          <pc:docMk/>
          <pc:sldMk cId="1424020393" sldId="278"/>
        </pc:sldMkLst>
      </pc:sldChg>
      <pc:sldChg chg="modTransition addAnim modAnim">
        <pc:chgData name="Anurag Singh- NPD" userId="S::singh.anurag@securemeters.com::6a75f804-079c-444e-b3d8-67187f1c3b1e" providerId="AD" clId="Web-{1386B6F1-46A7-4D3A-B897-595326956E3F}" dt="2022-03-23T06:29:05.779" v="248"/>
        <pc:sldMkLst>
          <pc:docMk/>
          <pc:sldMk cId="3321650260" sldId="279"/>
        </pc:sldMkLst>
      </pc:sldChg>
      <pc:sldChg chg="modTransition addAnim modAnim">
        <pc:chgData name="Anurag Singh- NPD" userId="S::singh.anurag@securemeters.com::6a75f804-079c-444e-b3d8-67187f1c3b1e" providerId="AD" clId="Web-{1386B6F1-46A7-4D3A-B897-595326956E3F}" dt="2022-03-23T06:37:02.325" v="266"/>
        <pc:sldMkLst>
          <pc:docMk/>
          <pc:sldMk cId="1875008840" sldId="280"/>
        </pc:sldMkLst>
      </pc:sldChg>
      <pc:sldChg chg="addSp delSp modSp">
        <pc:chgData name="Anurag Singh- NPD" userId="S::singh.anurag@securemeters.com::6a75f804-079c-444e-b3d8-67187f1c3b1e" providerId="AD" clId="Web-{1386B6F1-46A7-4D3A-B897-595326956E3F}" dt="2022-03-23T05:56:10.202" v="15" actId="1076"/>
        <pc:sldMkLst>
          <pc:docMk/>
          <pc:sldMk cId="416985077" sldId="283"/>
        </pc:sldMkLst>
        <pc:picChg chg="add mod">
          <ac:chgData name="Anurag Singh- NPD" userId="S::singh.anurag@securemeters.com::6a75f804-079c-444e-b3d8-67187f1c3b1e" providerId="AD" clId="Web-{1386B6F1-46A7-4D3A-B897-595326956E3F}" dt="2022-03-23T05:56:10.202" v="15" actId="1076"/>
          <ac:picMkLst>
            <pc:docMk/>
            <pc:sldMk cId="416985077" sldId="283"/>
            <ac:picMk id="2" creationId="{61662402-69AD-FE4A-241A-E9C6BC8445B3}"/>
          </ac:picMkLst>
        </pc:picChg>
        <pc:picChg chg="add del mod">
          <ac:chgData name="Anurag Singh- NPD" userId="S::singh.anurag@securemeters.com::6a75f804-079c-444e-b3d8-67187f1c3b1e" providerId="AD" clId="Web-{1386B6F1-46A7-4D3A-B897-595326956E3F}" dt="2022-03-23T05:56:02.748" v="13"/>
          <ac:picMkLst>
            <pc:docMk/>
            <pc:sldMk cId="416985077" sldId="283"/>
            <ac:picMk id="3" creationId="{AB96B961-BD64-F329-0323-BAFD4CDFB748}"/>
          </ac:picMkLst>
        </pc:picChg>
      </pc:sldChg>
      <pc:sldChg chg="addSp delSp modSp new">
        <pc:chgData name="Anurag Singh- NPD" userId="S::singh.anurag@securemeters.com::6a75f804-079c-444e-b3d8-67187f1c3b1e" providerId="AD" clId="Web-{1386B6F1-46A7-4D3A-B897-595326956E3F}" dt="2022-03-23T06:06:50.565" v="169" actId="20577"/>
        <pc:sldMkLst>
          <pc:docMk/>
          <pc:sldMk cId="461419299" sldId="284"/>
        </pc:sldMkLst>
        <pc:spChg chg="del mod">
          <ac:chgData name="Anurag Singh- NPD" userId="S::singh.anurag@securemeters.com::6a75f804-079c-444e-b3d8-67187f1c3b1e" providerId="AD" clId="Web-{1386B6F1-46A7-4D3A-B897-595326956E3F}" dt="2022-03-23T05:57:29.095" v="21"/>
          <ac:spMkLst>
            <pc:docMk/>
            <pc:sldMk cId="461419299" sldId="284"/>
            <ac:spMk id="2" creationId="{968440A7-1F4A-FB7D-B2A6-8A7136A0F3A5}"/>
          </ac:spMkLst>
        </pc:spChg>
        <pc:spChg chg="del">
          <ac:chgData name="Anurag Singh- NPD" userId="S::singh.anurag@securemeters.com::6a75f804-079c-444e-b3d8-67187f1c3b1e" providerId="AD" clId="Web-{1386B6F1-46A7-4D3A-B897-595326956E3F}" dt="2022-03-23T05:57:37.642" v="22"/>
          <ac:spMkLst>
            <pc:docMk/>
            <pc:sldMk cId="461419299" sldId="284"/>
            <ac:spMk id="3" creationId="{F44D6BC5-9849-B867-A39D-EE5F24E0C6EB}"/>
          </ac:spMkLst>
        </pc:spChg>
        <pc:spChg chg="add del mod">
          <ac:chgData name="Anurag Singh- NPD" userId="S::singh.anurag@securemeters.com::6a75f804-079c-444e-b3d8-67187f1c3b1e" providerId="AD" clId="Web-{1386B6F1-46A7-4D3A-B897-595326956E3F}" dt="2022-03-23T05:57:40.017" v="23"/>
          <ac:spMkLst>
            <pc:docMk/>
            <pc:sldMk cId="461419299" sldId="284"/>
            <ac:spMk id="7" creationId="{1707E5FE-0BD7-181E-2814-06E1BBF6F173}"/>
          </ac:spMkLst>
        </pc:spChg>
        <pc:spChg chg="add mod">
          <ac:chgData name="Anurag Singh- NPD" userId="S::singh.anurag@securemeters.com::6a75f804-079c-444e-b3d8-67187f1c3b1e" providerId="AD" clId="Web-{1386B6F1-46A7-4D3A-B897-595326956E3F}" dt="2022-03-23T05:59:23.255" v="44" actId="20577"/>
          <ac:spMkLst>
            <pc:docMk/>
            <pc:sldMk cId="461419299" sldId="284"/>
            <ac:spMk id="8" creationId="{6E8B719E-E077-02DA-5301-D3B10C461BAC}"/>
          </ac:spMkLst>
        </pc:spChg>
        <pc:spChg chg="add del mod">
          <ac:chgData name="Anurag Singh- NPD" userId="S::singh.anurag@securemeters.com::6a75f804-079c-444e-b3d8-67187f1c3b1e" providerId="AD" clId="Web-{1386B6F1-46A7-4D3A-B897-595326956E3F}" dt="2022-03-23T06:01:00.492" v="88"/>
          <ac:spMkLst>
            <pc:docMk/>
            <pc:sldMk cId="461419299" sldId="284"/>
            <ac:spMk id="9" creationId="{48FE0BA6-2565-01C0-3B12-4256F38A8D7D}"/>
          </ac:spMkLst>
        </pc:spChg>
        <pc:spChg chg="add mod">
          <ac:chgData name="Anurag Singh- NPD" userId="S::singh.anurag@securemeters.com::6a75f804-079c-444e-b3d8-67187f1c3b1e" providerId="AD" clId="Web-{1386B6F1-46A7-4D3A-B897-595326956E3F}" dt="2022-03-23T06:06:50.565" v="169" actId="20577"/>
          <ac:spMkLst>
            <pc:docMk/>
            <pc:sldMk cId="461419299" sldId="284"/>
            <ac:spMk id="11" creationId="{6D5EFC01-66BD-EB31-86ED-BF1C219EF976}"/>
          </ac:spMkLst>
        </pc:spChg>
      </pc:sldChg>
      <pc:sldChg chg="addSp delSp modSp new modTransition addAnim modAnim">
        <pc:chgData name="Anurag Singh- NPD" userId="S::singh.anurag@securemeters.com::6a75f804-079c-444e-b3d8-67187f1c3b1e" providerId="AD" clId="Web-{1386B6F1-46A7-4D3A-B897-595326956E3F}" dt="2022-03-23T06:37:24.545" v="269"/>
        <pc:sldMkLst>
          <pc:docMk/>
          <pc:sldMk cId="1332407578" sldId="285"/>
        </pc:sldMkLst>
        <pc:spChg chg="del">
          <ac:chgData name="Anurag Singh- NPD" userId="S::singh.anurag@securemeters.com::6a75f804-079c-444e-b3d8-67187f1c3b1e" providerId="AD" clId="Web-{1386B6F1-46A7-4D3A-B897-595326956E3F}" dt="2022-03-23T06:07:19.394" v="171"/>
          <ac:spMkLst>
            <pc:docMk/>
            <pc:sldMk cId="1332407578" sldId="285"/>
            <ac:spMk id="2" creationId="{9A6E47B4-C645-067F-2E98-110C25117022}"/>
          </ac:spMkLst>
        </pc:spChg>
        <pc:spChg chg="del">
          <ac:chgData name="Anurag Singh- NPD" userId="S::singh.anurag@securemeters.com::6a75f804-079c-444e-b3d8-67187f1c3b1e" providerId="AD" clId="Web-{1386B6F1-46A7-4D3A-B897-595326956E3F}" dt="2022-03-23T06:08:19.678" v="192"/>
          <ac:spMkLst>
            <pc:docMk/>
            <pc:sldMk cId="1332407578" sldId="285"/>
            <ac:spMk id="3" creationId="{4D2CB105-6403-5AE7-BD14-9C66290CCCA5}"/>
          </ac:spMkLst>
        </pc:spChg>
        <pc:spChg chg="add mod">
          <ac:chgData name="Anurag Singh- NPD" userId="S::singh.anurag@securemeters.com::6a75f804-079c-444e-b3d8-67187f1c3b1e" providerId="AD" clId="Web-{1386B6F1-46A7-4D3A-B897-595326956E3F}" dt="2022-03-23T06:08:16.771" v="191" actId="20577"/>
          <ac:spMkLst>
            <pc:docMk/>
            <pc:sldMk cId="1332407578" sldId="285"/>
            <ac:spMk id="6" creationId="{6A34BE7C-8068-41F9-6056-757F2121866F}"/>
          </ac:spMkLst>
        </pc:spChg>
        <pc:picChg chg="add mod">
          <ac:chgData name="Anurag Singh- NPD" userId="S::singh.anurag@securemeters.com::6a75f804-079c-444e-b3d8-67187f1c3b1e" providerId="AD" clId="Web-{1386B6F1-46A7-4D3A-B897-595326956E3F}" dt="2022-03-23T06:10:41.885" v="197" actId="14100"/>
          <ac:picMkLst>
            <pc:docMk/>
            <pc:sldMk cId="1332407578" sldId="285"/>
            <ac:picMk id="7" creationId="{97314E2A-9E79-52B6-C9DD-611AE1911FCB}"/>
          </ac:picMkLst>
        </pc:picChg>
      </pc:sldChg>
      <pc:sldChg chg="addSp delSp modSp new mod modClrScheme addAnim modAnim chgLayout">
        <pc:chgData name="Anurag Singh- NPD" userId="S::singh.anurag@securemeters.com::6a75f804-079c-444e-b3d8-67187f1c3b1e" providerId="AD" clId="Web-{1386B6F1-46A7-4D3A-B897-595326956E3F}" dt="2022-03-23T06:37:30.842" v="271"/>
        <pc:sldMkLst>
          <pc:docMk/>
          <pc:sldMk cId="1753174601" sldId="286"/>
        </pc:sldMkLst>
        <pc:spChg chg="del">
          <ac:chgData name="Anurag Singh- NPD" userId="S::singh.anurag@securemeters.com::6a75f804-079c-444e-b3d8-67187f1c3b1e" providerId="AD" clId="Web-{1386B6F1-46A7-4D3A-B897-595326956E3F}" dt="2022-03-23T06:10:57.870" v="199"/>
          <ac:spMkLst>
            <pc:docMk/>
            <pc:sldMk cId="1753174601" sldId="286"/>
            <ac:spMk id="2" creationId="{90E06531-70CA-5FA6-8D1B-DB5AF890D957}"/>
          </ac:spMkLst>
        </pc:spChg>
        <pc:spChg chg="del">
          <ac:chgData name="Anurag Singh- NPD" userId="S::singh.anurag@securemeters.com::6a75f804-079c-444e-b3d8-67187f1c3b1e" providerId="AD" clId="Web-{1386B6F1-46A7-4D3A-B897-595326956E3F}" dt="2022-03-23T06:10:57.870" v="199"/>
          <ac:spMkLst>
            <pc:docMk/>
            <pc:sldMk cId="1753174601" sldId="286"/>
            <ac:spMk id="3" creationId="{4F504807-3426-CDB6-6EC6-ABB990555576}"/>
          </ac:spMkLst>
        </pc:spChg>
        <pc:spChg chg="mod ord">
          <ac:chgData name="Anurag Singh- NPD" userId="S::singh.anurag@securemeters.com::6a75f804-079c-444e-b3d8-67187f1c3b1e" providerId="AD" clId="Web-{1386B6F1-46A7-4D3A-B897-595326956E3F}" dt="2022-03-23T06:11:07.745" v="201"/>
          <ac:spMkLst>
            <pc:docMk/>
            <pc:sldMk cId="1753174601" sldId="286"/>
            <ac:spMk id="4" creationId="{FC4EA59A-967D-CEDC-C0FF-4CD3C36D4A8B}"/>
          </ac:spMkLst>
        </pc:spChg>
        <pc:spChg chg="mod ord">
          <ac:chgData name="Anurag Singh- NPD" userId="S::singh.anurag@securemeters.com::6a75f804-079c-444e-b3d8-67187f1c3b1e" providerId="AD" clId="Web-{1386B6F1-46A7-4D3A-B897-595326956E3F}" dt="2022-03-23T06:11:07.745" v="201"/>
          <ac:spMkLst>
            <pc:docMk/>
            <pc:sldMk cId="1753174601" sldId="286"/>
            <ac:spMk id="5" creationId="{1D7C064A-0FC0-85FD-98A6-687828606E5F}"/>
          </ac:spMkLst>
        </pc:spChg>
        <pc:spChg chg="add del">
          <ac:chgData name="Anurag Singh- NPD" userId="S::singh.anurag@securemeters.com::6a75f804-079c-444e-b3d8-67187f1c3b1e" providerId="AD" clId="Web-{1386B6F1-46A7-4D3A-B897-595326956E3F}" dt="2022-03-23T06:11:12.199" v="202"/>
          <ac:spMkLst>
            <pc:docMk/>
            <pc:sldMk cId="1753174601" sldId="286"/>
            <ac:spMk id="6" creationId="{6371A24B-04B9-CEF3-8184-6BC8E827B384}"/>
          </ac:spMkLst>
        </pc:spChg>
        <pc:spChg chg="add">
          <ac:chgData name="Anurag Singh- NPD" userId="S::singh.anurag@securemeters.com::6a75f804-079c-444e-b3d8-67187f1c3b1e" providerId="AD" clId="Web-{1386B6F1-46A7-4D3A-B897-595326956E3F}" dt="2022-03-23T06:11:13.808" v="203"/>
          <ac:spMkLst>
            <pc:docMk/>
            <pc:sldMk cId="1753174601" sldId="286"/>
            <ac:spMk id="8" creationId="{57A2B37A-5055-8EBD-9A62-40641801636E}"/>
          </ac:spMkLst>
        </pc:spChg>
        <pc:picChg chg="add mod">
          <ac:chgData name="Anurag Singh- NPD" userId="S::singh.anurag@securemeters.com::6a75f804-079c-444e-b3d8-67187f1c3b1e" providerId="AD" clId="Web-{1386B6F1-46A7-4D3A-B897-595326956E3F}" dt="2022-03-23T06:16:46.662" v="208" actId="1076"/>
          <ac:picMkLst>
            <pc:docMk/>
            <pc:sldMk cId="1753174601" sldId="286"/>
            <ac:picMk id="9" creationId="{BAF4DEE8-21A4-E1EB-0836-F2D998F9AF23}"/>
          </ac:picMkLst>
        </pc:picChg>
      </pc:sldChg>
      <pc:sldChg chg="addSp delSp modSp new addAnim delAnim modAnim">
        <pc:chgData name="Anurag Singh- NPD" userId="S::singh.anurag@securemeters.com::6a75f804-079c-444e-b3d8-67187f1c3b1e" providerId="AD" clId="Web-{1386B6F1-46A7-4D3A-B897-595326956E3F}" dt="2022-03-23T06:40:56.098" v="292"/>
        <pc:sldMkLst>
          <pc:docMk/>
          <pc:sldMk cId="3989900433" sldId="287"/>
        </pc:sldMkLst>
        <pc:spChg chg="add">
          <ac:chgData name="Anurag Singh- NPD" userId="S::singh.anurag@securemeters.com::6a75f804-079c-444e-b3d8-67187f1c3b1e" providerId="AD" clId="Web-{1386B6F1-46A7-4D3A-B897-595326956E3F}" dt="2022-03-23T06:17:15.038" v="210"/>
          <ac:spMkLst>
            <pc:docMk/>
            <pc:sldMk cId="3989900433" sldId="287"/>
            <ac:spMk id="5" creationId="{6B2E70E0-035F-9858-C1FA-047CF9B57B50}"/>
          </ac:spMkLst>
        </pc:spChg>
        <pc:picChg chg="add del mod">
          <ac:chgData name="Anurag Singh- NPD" userId="S::singh.anurag@securemeters.com::6a75f804-079c-444e-b3d8-67187f1c3b1e" providerId="AD" clId="Web-{1386B6F1-46A7-4D3A-B897-595326956E3F}" dt="2022-03-23T06:39:57.940" v="278"/>
          <ac:picMkLst>
            <pc:docMk/>
            <pc:sldMk cId="3989900433" sldId="287"/>
            <ac:picMk id="6" creationId="{599323D5-0396-CF06-947B-4C4DB3483EF5}"/>
          </ac:picMkLst>
        </pc:picChg>
        <pc:picChg chg="add mod">
          <ac:chgData name="Anurag Singh- NPD" userId="S::singh.anurag@securemeters.com::6a75f804-079c-444e-b3d8-67187f1c3b1e" providerId="AD" clId="Web-{1386B6F1-46A7-4D3A-B897-595326956E3F}" dt="2022-03-23T06:40:49.379" v="287" actId="14100"/>
          <ac:picMkLst>
            <pc:docMk/>
            <pc:sldMk cId="3989900433" sldId="287"/>
            <ac:picMk id="7" creationId="{01454310-1468-30ED-F272-225994277001}"/>
          </ac:picMkLst>
        </pc:picChg>
      </pc:sldChg>
      <pc:sldChg chg="addSp delSp modSp new addAnim modAnim">
        <pc:chgData name="Anurag Singh- NPD" userId="S::singh.anurag@securemeters.com::6a75f804-079c-444e-b3d8-67187f1c3b1e" providerId="AD" clId="Web-{1386B6F1-46A7-4D3A-B897-595326956E3F}" dt="2022-03-23T06:40:56.067" v="290"/>
        <pc:sldMkLst>
          <pc:docMk/>
          <pc:sldMk cId="2280352449" sldId="288"/>
        </pc:sldMkLst>
        <pc:spChg chg="add">
          <ac:chgData name="Anurag Singh- NPD" userId="S::singh.anurag@securemeters.com::6a75f804-079c-444e-b3d8-67187f1c3b1e" providerId="AD" clId="Web-{1386B6F1-46A7-4D3A-B897-595326956E3F}" dt="2022-03-23T06:18:00.883" v="216"/>
          <ac:spMkLst>
            <pc:docMk/>
            <pc:sldMk cId="2280352449" sldId="288"/>
            <ac:spMk id="5" creationId="{1A920E15-6EE0-4466-170F-1DE61ADCB1BE}"/>
          </ac:spMkLst>
        </pc:spChg>
        <pc:picChg chg="add del mod">
          <ac:chgData name="Anurag Singh- NPD" userId="S::singh.anurag@securemeters.com::6a75f804-079c-444e-b3d8-67187f1c3b1e" providerId="AD" clId="Web-{1386B6F1-46A7-4D3A-B897-595326956E3F}" dt="2022-03-23T06:39:47.987" v="276"/>
          <ac:picMkLst>
            <pc:docMk/>
            <pc:sldMk cId="2280352449" sldId="288"/>
            <ac:picMk id="6" creationId="{0B0139DE-5B9E-DB0F-84C8-241BE5CE9096}"/>
          </ac:picMkLst>
        </pc:picChg>
        <pc:picChg chg="add del mod">
          <ac:chgData name="Anurag Singh- NPD" userId="S::singh.anurag@securemeters.com::6a75f804-079c-444e-b3d8-67187f1c3b1e" providerId="AD" clId="Web-{1386B6F1-46A7-4D3A-B897-595326956E3F}" dt="2022-03-23T06:40:07.518" v="281"/>
          <ac:picMkLst>
            <pc:docMk/>
            <pc:sldMk cId="2280352449" sldId="288"/>
            <ac:picMk id="7" creationId="{BABAFBFB-AE17-BA82-D65C-DE5B53029106}"/>
          </ac:picMkLst>
        </pc:picChg>
        <pc:picChg chg="add mod">
          <ac:chgData name="Anurag Singh- NPD" userId="S::singh.anurag@securemeters.com::6a75f804-079c-444e-b3d8-67187f1c3b1e" providerId="AD" clId="Web-{1386B6F1-46A7-4D3A-B897-595326956E3F}" dt="2022-03-23T06:40:49.457" v="288" actId="14100"/>
          <ac:picMkLst>
            <pc:docMk/>
            <pc:sldMk cId="2280352449" sldId="288"/>
            <ac:picMk id="8" creationId="{0A7B6996-3D2F-3E31-4034-0EEC13A65993}"/>
          </ac:picMkLst>
        </pc:picChg>
      </pc:sldChg>
      <pc:sldChg chg="addSp modSp new addAnim modAnim">
        <pc:chgData name="Anurag Singh- NPD" userId="S::singh.anurag@securemeters.com::6a75f804-079c-444e-b3d8-67187f1c3b1e" providerId="AD" clId="Web-{1386B6F1-46A7-4D3A-B897-595326956E3F}" dt="2022-03-23T06:37:40.217" v="275"/>
        <pc:sldMkLst>
          <pc:docMk/>
          <pc:sldMk cId="503267296" sldId="289"/>
        </pc:sldMkLst>
        <pc:spChg chg="add">
          <ac:chgData name="Anurag Singh- NPD" userId="S::singh.anurag@securemeters.com::6a75f804-079c-444e-b3d8-67187f1c3b1e" providerId="AD" clId="Web-{1386B6F1-46A7-4D3A-B897-595326956E3F}" dt="2022-03-23T06:19:53.168" v="229"/>
          <ac:spMkLst>
            <pc:docMk/>
            <pc:sldMk cId="503267296" sldId="289"/>
            <ac:spMk id="5" creationId="{325AFFEA-FDBD-F1A7-0E19-973770022856}"/>
          </ac:spMkLst>
        </pc:spChg>
        <pc:picChg chg="add mod">
          <ac:chgData name="Anurag Singh- NPD" userId="S::singh.anurag@securemeters.com::6a75f804-079c-444e-b3d8-67187f1c3b1e" providerId="AD" clId="Web-{1386B6F1-46A7-4D3A-B897-595326956E3F}" dt="2022-03-23T06:20:48.685" v="234" actId="14100"/>
          <ac:picMkLst>
            <pc:docMk/>
            <pc:sldMk cId="503267296" sldId="289"/>
            <ac:picMk id="6" creationId="{36DF1789-8901-9186-DC12-27096C21E11E}"/>
          </ac:picMkLst>
        </pc:picChg>
      </pc:sldChg>
      <pc:sldChg chg="addSp delSp modSp new ord">
        <pc:chgData name="Anurag Singh- NPD" userId="S::singh.anurag@securemeters.com::6a75f804-079c-444e-b3d8-67187f1c3b1e" providerId="AD" clId="Web-{1386B6F1-46A7-4D3A-B897-595326956E3F}" dt="2022-03-23T07:11:45.171" v="395" actId="20577"/>
        <pc:sldMkLst>
          <pc:docMk/>
          <pc:sldMk cId="70368577" sldId="290"/>
        </pc:sldMkLst>
        <pc:spChg chg="add mod">
          <ac:chgData name="Anurag Singh- NPD" userId="S::singh.anurag@securemeters.com::6a75f804-079c-444e-b3d8-67187f1c3b1e" providerId="AD" clId="Web-{1386B6F1-46A7-4D3A-B897-595326956E3F}" dt="2022-03-23T07:08:21.337" v="338" actId="14100"/>
          <ac:spMkLst>
            <pc:docMk/>
            <pc:sldMk cId="70368577" sldId="290"/>
            <ac:spMk id="30" creationId="{38AF2C74-0423-2AAF-DD7D-60EB013E22FD}"/>
          </ac:spMkLst>
        </pc:spChg>
        <pc:spChg chg="add mod">
          <ac:chgData name="Anurag Singh- NPD" userId="S::singh.anurag@securemeters.com::6a75f804-079c-444e-b3d8-67187f1c3b1e" providerId="AD" clId="Web-{1386B6F1-46A7-4D3A-B897-595326956E3F}" dt="2022-03-23T07:08:54.557" v="344" actId="1076"/>
          <ac:spMkLst>
            <pc:docMk/>
            <pc:sldMk cId="70368577" sldId="290"/>
            <ac:spMk id="31" creationId="{01F99A28-99DE-7BF2-2EDA-2F36C9CE402E}"/>
          </ac:spMkLst>
        </pc:spChg>
        <pc:spChg chg="add del">
          <ac:chgData name="Anurag Singh- NPD" userId="S::singh.anurag@securemeters.com::6a75f804-079c-444e-b3d8-67187f1c3b1e" providerId="AD" clId="Web-{1386B6F1-46A7-4D3A-B897-595326956E3F}" dt="2022-03-23T07:09:01.854" v="346"/>
          <ac:spMkLst>
            <pc:docMk/>
            <pc:sldMk cId="70368577" sldId="290"/>
            <ac:spMk id="32" creationId="{3E34A1BA-D812-5DE3-19C9-01164A62259F}"/>
          </ac:spMkLst>
        </pc:spChg>
        <pc:spChg chg="add mod">
          <ac:chgData name="Anurag Singh- NPD" userId="S::singh.anurag@securemeters.com::6a75f804-079c-444e-b3d8-67187f1c3b1e" providerId="AD" clId="Web-{1386B6F1-46A7-4D3A-B897-595326956E3F}" dt="2022-03-23T07:11:45.171" v="395" actId="20577"/>
          <ac:spMkLst>
            <pc:docMk/>
            <pc:sldMk cId="70368577" sldId="290"/>
            <ac:spMk id="33" creationId="{874BB896-4893-694E-C05D-EB62641989EE}"/>
          </ac:spMkLst>
        </pc:spChg>
        <pc:spChg chg="add mod">
          <ac:chgData name="Anurag Singh- NPD" userId="S::singh.anurag@securemeters.com::6a75f804-079c-444e-b3d8-67187f1c3b1e" providerId="AD" clId="Web-{1386B6F1-46A7-4D3A-B897-595326956E3F}" dt="2022-03-23T07:10:19.763" v="356"/>
          <ac:spMkLst>
            <pc:docMk/>
            <pc:sldMk cId="70368577" sldId="290"/>
            <ac:spMk id="34" creationId="{8A745F1B-2676-B120-03A2-D4DF4F4B7215}"/>
          </ac:spMkLst>
        </pc:spChg>
        <pc:spChg chg="add mod">
          <ac:chgData name="Anurag Singh- NPD" userId="S::singh.anurag@securemeters.com::6a75f804-079c-444e-b3d8-67187f1c3b1e" providerId="AD" clId="Web-{1386B6F1-46A7-4D3A-B897-595326956E3F}" dt="2022-03-23T07:10:38.857" v="358" actId="1076"/>
          <ac:spMkLst>
            <pc:docMk/>
            <pc:sldMk cId="70368577" sldId="290"/>
            <ac:spMk id="35" creationId="{89FE3DA0-406E-4F2D-3D17-8589641BB989}"/>
          </ac:spMkLst>
        </pc:spChg>
        <pc:spChg chg="add mod">
          <ac:chgData name="Anurag Singh- NPD" userId="S::singh.anurag@securemeters.com::6a75f804-079c-444e-b3d8-67187f1c3b1e" providerId="AD" clId="Web-{1386B6F1-46A7-4D3A-B897-595326956E3F}" dt="2022-03-23T07:11:32.499" v="391" actId="1076"/>
          <ac:spMkLst>
            <pc:docMk/>
            <pc:sldMk cId="70368577" sldId="290"/>
            <ac:spMk id="37" creationId="{F0ABEBA0-8C2F-86FB-0250-B2DB221618D0}"/>
          </ac:spMkLst>
        </pc:spChg>
        <pc:graphicFrameChg chg="add del mod modGraphic">
          <ac:chgData name="Anurag Singh- NPD" userId="S::singh.anurag@securemeters.com::6a75f804-079c-444e-b3d8-67187f1c3b1e" providerId="AD" clId="Web-{1386B6F1-46A7-4D3A-B897-595326956E3F}" dt="2022-03-23T07:05:15.472" v="312"/>
          <ac:graphicFrameMkLst>
            <pc:docMk/>
            <pc:sldMk cId="70368577" sldId="290"/>
            <ac:graphicFrameMk id="5" creationId="{C9F24A7F-AF78-0BDD-F7BE-6BE4E4BCA79F}"/>
          </ac:graphicFrameMkLst>
        </pc:graphicFrameChg>
        <pc:picChg chg="add del mod">
          <ac:chgData name="Anurag Singh- NPD" userId="S::singh.anurag@securemeters.com::6a75f804-079c-444e-b3d8-67187f1c3b1e" providerId="AD" clId="Web-{1386B6F1-46A7-4D3A-B897-595326956E3F}" dt="2022-03-23T06:35:08.368" v="265"/>
          <ac:picMkLst>
            <pc:docMk/>
            <pc:sldMk cId="70368577" sldId="290"/>
            <ac:picMk id="4" creationId="{CEA9E650-9989-0A08-B234-2AF2AE2BFE98}"/>
          </ac:picMkLst>
        </pc:picChg>
      </pc:sldChg>
      <pc:sldChg chg="addSp modSp new addAnim modAnim">
        <pc:chgData name="Anurag Singh- NPD" userId="S::singh.anurag@securemeters.com::6a75f804-079c-444e-b3d8-67187f1c3b1e" providerId="AD" clId="Web-{1386B6F1-46A7-4D3A-B897-595326956E3F}" dt="2022-03-23T06:41:31.615" v="300"/>
        <pc:sldMkLst>
          <pc:docMk/>
          <pc:sldMk cId="1399237312" sldId="291"/>
        </pc:sldMkLst>
        <pc:spChg chg="add">
          <ac:chgData name="Anurag Singh- NPD" userId="S::singh.anurag@securemeters.com::6a75f804-079c-444e-b3d8-67187f1c3b1e" providerId="AD" clId="Web-{1386B6F1-46A7-4D3A-B897-595326956E3F}" dt="2022-03-23T06:41:17.771" v="295"/>
          <ac:spMkLst>
            <pc:docMk/>
            <pc:sldMk cId="1399237312" sldId="291"/>
            <ac:spMk id="6" creationId="{4354102C-2AFF-E8C3-98E5-7AB88F7A45E2}"/>
          </ac:spMkLst>
        </pc:spChg>
        <pc:picChg chg="add mod">
          <ac:chgData name="Anurag Singh- NPD" userId="S::singh.anurag@securemeters.com::6a75f804-079c-444e-b3d8-67187f1c3b1e" providerId="AD" clId="Web-{1386B6F1-46A7-4D3A-B897-595326956E3F}" dt="2022-03-23T06:41:28.771" v="298" actId="14100"/>
          <ac:picMkLst>
            <pc:docMk/>
            <pc:sldMk cId="1399237312" sldId="291"/>
            <ac:picMk id="4" creationId="{D62B6DA6-B9B9-646B-3836-BE32A55C8D3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6C9891-EA10-4B3B-AB97-5295842DFD69}"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A43D80A2-6A2A-4C57-9E41-A2AE02CB7F09}">
      <dgm:prSet phldrT="[Text]" phldr="0"/>
      <dgm:spPr/>
      <dgm:t>
        <a:bodyPr/>
        <a:lstStyle/>
        <a:p>
          <a:pPr rtl="0"/>
          <a:r>
            <a:rPr lang="en-US">
              <a:latin typeface="Calibri Light" panose="020F0302020204030204"/>
            </a:rPr>
            <a:t>ARM VIRTUAL HARDWARE TARGET</a:t>
          </a:r>
          <a:endParaRPr lang="en-US"/>
        </a:p>
      </dgm:t>
    </dgm:pt>
    <dgm:pt modelId="{8415D6E8-1720-4AFE-8797-9C00B9910A9C}" type="parTrans" cxnId="{44506CAB-E256-412F-B4B8-CB98E02DE518}">
      <dgm:prSet/>
      <dgm:spPr/>
      <dgm:t>
        <a:bodyPr/>
        <a:lstStyle/>
        <a:p>
          <a:endParaRPr lang="en-US"/>
        </a:p>
      </dgm:t>
    </dgm:pt>
    <dgm:pt modelId="{FCA925B0-AAB6-4166-9B8D-95700C52F32E}" type="sibTrans" cxnId="{44506CAB-E256-412F-B4B8-CB98E02DE518}">
      <dgm:prSet/>
      <dgm:spPr/>
      <dgm:t>
        <a:bodyPr/>
        <a:lstStyle/>
        <a:p>
          <a:endParaRPr lang="en-US"/>
        </a:p>
      </dgm:t>
    </dgm:pt>
    <dgm:pt modelId="{D855244E-71BA-4921-AC30-A75AEF117876}">
      <dgm:prSet phldrT="[Text]" phldr="0"/>
      <dgm:spPr/>
      <dgm:t>
        <a:bodyPr/>
        <a:lstStyle/>
        <a:p>
          <a:pPr rtl="0"/>
          <a:r>
            <a:rPr lang="en-US">
              <a:latin typeface="Calibri Light" panose="020F0302020204030204"/>
            </a:rPr>
            <a:t> ARM VIRTUAL HARDWARE SERVICES </a:t>
          </a:r>
          <a:endParaRPr lang="en-US"/>
        </a:p>
      </dgm:t>
    </dgm:pt>
    <dgm:pt modelId="{4FCA6E71-F0E1-412B-BCF5-A7A9A7902A8D}" type="parTrans" cxnId="{81E4BBDF-A490-494E-A3CD-4A98ED07988E}">
      <dgm:prSet/>
      <dgm:spPr/>
      <dgm:t>
        <a:bodyPr/>
        <a:lstStyle/>
        <a:p>
          <a:endParaRPr lang="en-US"/>
        </a:p>
      </dgm:t>
    </dgm:pt>
    <dgm:pt modelId="{3E8D9AA9-4EC9-4FCE-829C-DD25408B8B66}" type="sibTrans" cxnId="{81E4BBDF-A490-494E-A3CD-4A98ED07988E}">
      <dgm:prSet/>
      <dgm:spPr/>
      <dgm:t>
        <a:bodyPr/>
        <a:lstStyle/>
        <a:p>
          <a:endParaRPr lang="en-US"/>
        </a:p>
      </dgm:t>
    </dgm:pt>
    <dgm:pt modelId="{E0FFAA52-5199-4FB1-9A22-B681A9C47481}" type="pres">
      <dgm:prSet presAssocID="{5D6C9891-EA10-4B3B-AB97-5295842DFD69}" presName="diagram" presStyleCnt="0">
        <dgm:presLayoutVars>
          <dgm:dir/>
          <dgm:resizeHandles val="exact"/>
        </dgm:presLayoutVars>
      </dgm:prSet>
      <dgm:spPr/>
    </dgm:pt>
    <dgm:pt modelId="{68917BA2-2BBE-41CF-9809-52E408D8188B}" type="pres">
      <dgm:prSet presAssocID="{A43D80A2-6A2A-4C57-9E41-A2AE02CB7F09}" presName="node" presStyleLbl="node1" presStyleIdx="0" presStyleCnt="2">
        <dgm:presLayoutVars>
          <dgm:bulletEnabled val="1"/>
        </dgm:presLayoutVars>
      </dgm:prSet>
      <dgm:spPr/>
    </dgm:pt>
    <dgm:pt modelId="{F036960E-DE83-4652-900B-D9E4A259D5AE}" type="pres">
      <dgm:prSet presAssocID="{FCA925B0-AAB6-4166-9B8D-95700C52F32E}" presName="sibTrans" presStyleCnt="0"/>
      <dgm:spPr/>
    </dgm:pt>
    <dgm:pt modelId="{0BDB894C-F4E3-4055-8805-395C8AD69A26}" type="pres">
      <dgm:prSet presAssocID="{D855244E-71BA-4921-AC30-A75AEF117876}" presName="node" presStyleLbl="node1" presStyleIdx="1" presStyleCnt="2">
        <dgm:presLayoutVars>
          <dgm:bulletEnabled val="1"/>
        </dgm:presLayoutVars>
      </dgm:prSet>
      <dgm:spPr/>
    </dgm:pt>
  </dgm:ptLst>
  <dgm:cxnLst>
    <dgm:cxn modelId="{23926302-C84A-4F29-B7DE-8383E18E8DB8}" type="presOf" srcId="{A43D80A2-6A2A-4C57-9E41-A2AE02CB7F09}" destId="{68917BA2-2BBE-41CF-9809-52E408D8188B}" srcOrd="0" destOrd="0" presId="urn:microsoft.com/office/officeart/2005/8/layout/default"/>
    <dgm:cxn modelId="{44506CAB-E256-412F-B4B8-CB98E02DE518}" srcId="{5D6C9891-EA10-4B3B-AB97-5295842DFD69}" destId="{A43D80A2-6A2A-4C57-9E41-A2AE02CB7F09}" srcOrd="0" destOrd="0" parTransId="{8415D6E8-1720-4AFE-8797-9C00B9910A9C}" sibTransId="{FCA925B0-AAB6-4166-9B8D-95700C52F32E}"/>
    <dgm:cxn modelId="{2BDEE5B1-E3AA-4621-A69B-C082B83A8F56}" type="presOf" srcId="{D855244E-71BA-4921-AC30-A75AEF117876}" destId="{0BDB894C-F4E3-4055-8805-395C8AD69A26}" srcOrd="0" destOrd="0" presId="urn:microsoft.com/office/officeart/2005/8/layout/default"/>
    <dgm:cxn modelId="{81E4BBDF-A490-494E-A3CD-4A98ED07988E}" srcId="{5D6C9891-EA10-4B3B-AB97-5295842DFD69}" destId="{D855244E-71BA-4921-AC30-A75AEF117876}" srcOrd="1" destOrd="0" parTransId="{4FCA6E71-F0E1-412B-BCF5-A7A9A7902A8D}" sibTransId="{3E8D9AA9-4EC9-4FCE-829C-DD25408B8B66}"/>
    <dgm:cxn modelId="{147186F4-37BD-490F-8C9C-7AC2C04ABF52}" type="presOf" srcId="{5D6C9891-EA10-4B3B-AB97-5295842DFD69}" destId="{E0FFAA52-5199-4FB1-9A22-B681A9C47481}" srcOrd="0" destOrd="0" presId="urn:microsoft.com/office/officeart/2005/8/layout/default"/>
    <dgm:cxn modelId="{F227DBD7-F694-4E1D-A0E2-9A9EC3B0AA51}" type="presParOf" srcId="{E0FFAA52-5199-4FB1-9A22-B681A9C47481}" destId="{68917BA2-2BBE-41CF-9809-52E408D8188B}" srcOrd="0" destOrd="0" presId="urn:microsoft.com/office/officeart/2005/8/layout/default"/>
    <dgm:cxn modelId="{282EEEED-D98E-4556-ABD9-2AA2EC63B26F}" type="presParOf" srcId="{E0FFAA52-5199-4FB1-9A22-B681A9C47481}" destId="{F036960E-DE83-4652-900B-D9E4A259D5AE}" srcOrd="1" destOrd="0" presId="urn:microsoft.com/office/officeart/2005/8/layout/default"/>
    <dgm:cxn modelId="{EC13A844-2FD8-4ABD-BE52-F02FBCE87694}" type="presParOf" srcId="{E0FFAA52-5199-4FB1-9A22-B681A9C47481}" destId="{0BDB894C-F4E3-4055-8805-395C8AD69A26}"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6C9891-EA10-4B3B-AB97-5295842DFD69}"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A43D80A2-6A2A-4C57-9E41-A2AE02CB7F09}">
      <dgm:prSet phldrT="[Text]" phldr="0"/>
      <dgm:spPr/>
      <dgm:t>
        <a:bodyPr/>
        <a:lstStyle/>
        <a:p>
          <a:pPr rtl="0"/>
          <a:r>
            <a:rPr lang="en-US">
              <a:latin typeface="Calibri Light" panose="020F0302020204030204"/>
            </a:rPr>
            <a:t>ARM VIRTUAL HARDWARE DEVELOPER</a:t>
          </a:r>
          <a:endParaRPr lang="en-US"/>
        </a:p>
      </dgm:t>
    </dgm:pt>
    <dgm:pt modelId="{8415D6E8-1720-4AFE-8797-9C00B9910A9C}" type="parTrans" cxnId="{44506CAB-E256-412F-B4B8-CB98E02DE518}">
      <dgm:prSet/>
      <dgm:spPr/>
      <dgm:t>
        <a:bodyPr/>
        <a:lstStyle/>
        <a:p>
          <a:endParaRPr lang="en-US"/>
        </a:p>
      </dgm:t>
    </dgm:pt>
    <dgm:pt modelId="{FCA925B0-AAB6-4166-9B8D-95700C52F32E}" type="sibTrans" cxnId="{44506CAB-E256-412F-B4B8-CB98E02DE518}">
      <dgm:prSet/>
      <dgm:spPr/>
      <dgm:t>
        <a:bodyPr/>
        <a:lstStyle/>
        <a:p>
          <a:endParaRPr lang="en-US"/>
        </a:p>
      </dgm:t>
    </dgm:pt>
    <dgm:pt modelId="{D855244E-71BA-4921-AC30-A75AEF117876}">
      <dgm:prSet phldrT="[Text]" phldr="0"/>
      <dgm:spPr/>
      <dgm:t>
        <a:bodyPr/>
        <a:lstStyle/>
        <a:p>
          <a:pPr rtl="0"/>
          <a:r>
            <a:rPr lang="en-US">
              <a:latin typeface="Calibri Light" panose="020F0302020204030204"/>
            </a:rPr>
            <a:t> SOFTWARE DEVELOPMENT ENVIRONMENTS </a:t>
          </a:r>
          <a:endParaRPr lang="en-US"/>
        </a:p>
      </dgm:t>
    </dgm:pt>
    <dgm:pt modelId="{4FCA6E71-F0E1-412B-BCF5-A7A9A7902A8D}" type="parTrans" cxnId="{81E4BBDF-A490-494E-A3CD-4A98ED07988E}">
      <dgm:prSet/>
      <dgm:spPr/>
      <dgm:t>
        <a:bodyPr/>
        <a:lstStyle/>
        <a:p>
          <a:endParaRPr lang="en-US"/>
        </a:p>
      </dgm:t>
    </dgm:pt>
    <dgm:pt modelId="{3E8D9AA9-4EC9-4FCE-829C-DD25408B8B66}" type="sibTrans" cxnId="{81E4BBDF-A490-494E-A3CD-4A98ED07988E}">
      <dgm:prSet/>
      <dgm:spPr/>
      <dgm:t>
        <a:bodyPr/>
        <a:lstStyle/>
        <a:p>
          <a:endParaRPr lang="en-US"/>
        </a:p>
      </dgm:t>
    </dgm:pt>
    <dgm:pt modelId="{E0FFAA52-5199-4FB1-9A22-B681A9C47481}" type="pres">
      <dgm:prSet presAssocID="{5D6C9891-EA10-4B3B-AB97-5295842DFD69}" presName="diagram" presStyleCnt="0">
        <dgm:presLayoutVars>
          <dgm:dir/>
          <dgm:resizeHandles val="exact"/>
        </dgm:presLayoutVars>
      </dgm:prSet>
      <dgm:spPr/>
    </dgm:pt>
    <dgm:pt modelId="{68917BA2-2BBE-41CF-9809-52E408D8188B}" type="pres">
      <dgm:prSet presAssocID="{A43D80A2-6A2A-4C57-9E41-A2AE02CB7F09}" presName="node" presStyleLbl="node1" presStyleIdx="0" presStyleCnt="2">
        <dgm:presLayoutVars>
          <dgm:bulletEnabled val="1"/>
        </dgm:presLayoutVars>
      </dgm:prSet>
      <dgm:spPr/>
    </dgm:pt>
    <dgm:pt modelId="{F036960E-DE83-4652-900B-D9E4A259D5AE}" type="pres">
      <dgm:prSet presAssocID="{FCA925B0-AAB6-4166-9B8D-95700C52F32E}" presName="sibTrans" presStyleCnt="0"/>
      <dgm:spPr/>
    </dgm:pt>
    <dgm:pt modelId="{0BDB894C-F4E3-4055-8805-395C8AD69A26}" type="pres">
      <dgm:prSet presAssocID="{D855244E-71BA-4921-AC30-A75AEF117876}" presName="node" presStyleLbl="node1" presStyleIdx="1" presStyleCnt="2">
        <dgm:presLayoutVars>
          <dgm:bulletEnabled val="1"/>
        </dgm:presLayoutVars>
      </dgm:prSet>
      <dgm:spPr/>
    </dgm:pt>
  </dgm:ptLst>
  <dgm:cxnLst>
    <dgm:cxn modelId="{23926302-C84A-4F29-B7DE-8383E18E8DB8}" type="presOf" srcId="{A43D80A2-6A2A-4C57-9E41-A2AE02CB7F09}" destId="{68917BA2-2BBE-41CF-9809-52E408D8188B}" srcOrd="0" destOrd="0" presId="urn:microsoft.com/office/officeart/2005/8/layout/default"/>
    <dgm:cxn modelId="{44506CAB-E256-412F-B4B8-CB98E02DE518}" srcId="{5D6C9891-EA10-4B3B-AB97-5295842DFD69}" destId="{A43D80A2-6A2A-4C57-9E41-A2AE02CB7F09}" srcOrd="0" destOrd="0" parTransId="{8415D6E8-1720-4AFE-8797-9C00B9910A9C}" sibTransId="{FCA925B0-AAB6-4166-9B8D-95700C52F32E}"/>
    <dgm:cxn modelId="{2BDEE5B1-E3AA-4621-A69B-C082B83A8F56}" type="presOf" srcId="{D855244E-71BA-4921-AC30-A75AEF117876}" destId="{0BDB894C-F4E3-4055-8805-395C8AD69A26}" srcOrd="0" destOrd="0" presId="urn:microsoft.com/office/officeart/2005/8/layout/default"/>
    <dgm:cxn modelId="{81E4BBDF-A490-494E-A3CD-4A98ED07988E}" srcId="{5D6C9891-EA10-4B3B-AB97-5295842DFD69}" destId="{D855244E-71BA-4921-AC30-A75AEF117876}" srcOrd="1" destOrd="0" parTransId="{4FCA6E71-F0E1-412B-BCF5-A7A9A7902A8D}" sibTransId="{3E8D9AA9-4EC9-4FCE-829C-DD25408B8B66}"/>
    <dgm:cxn modelId="{147186F4-37BD-490F-8C9C-7AC2C04ABF52}" type="presOf" srcId="{5D6C9891-EA10-4B3B-AB97-5295842DFD69}" destId="{E0FFAA52-5199-4FB1-9A22-B681A9C47481}" srcOrd="0" destOrd="0" presId="urn:microsoft.com/office/officeart/2005/8/layout/default"/>
    <dgm:cxn modelId="{F227DBD7-F694-4E1D-A0E2-9A9EC3B0AA51}" type="presParOf" srcId="{E0FFAA52-5199-4FB1-9A22-B681A9C47481}" destId="{68917BA2-2BBE-41CF-9809-52E408D8188B}" srcOrd="0" destOrd="0" presId="urn:microsoft.com/office/officeart/2005/8/layout/default"/>
    <dgm:cxn modelId="{282EEEED-D98E-4556-ABD9-2AA2EC63B26F}" type="presParOf" srcId="{E0FFAA52-5199-4FB1-9A22-B681A9C47481}" destId="{F036960E-DE83-4652-900B-D9E4A259D5AE}" srcOrd="1" destOrd="0" presId="urn:microsoft.com/office/officeart/2005/8/layout/default"/>
    <dgm:cxn modelId="{EC13A844-2FD8-4ABD-BE52-F02FBCE87694}" type="presParOf" srcId="{E0FFAA52-5199-4FB1-9A22-B681A9C47481}" destId="{0BDB894C-F4E3-4055-8805-395C8AD69A26}"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C87024-2F0E-4602-9EEC-1692D31DDE75}" type="doc">
      <dgm:prSet loTypeId="urn:microsoft.com/office/officeart/2017/3/layout/DropPinTimeline" loCatId="timeline" qsTypeId="urn:microsoft.com/office/officeart/2005/8/quickstyle/simple1" qsCatId="simple" csTypeId="urn:microsoft.com/office/officeart/2005/8/colors/colorful1" csCatId="colorful" phldr="1"/>
      <dgm:spPr/>
      <dgm:t>
        <a:bodyPr/>
        <a:lstStyle/>
        <a:p>
          <a:endParaRPr lang="en-US"/>
        </a:p>
      </dgm:t>
    </dgm:pt>
    <dgm:pt modelId="{820F8B92-AE92-40D9-AAB8-46A4F8E8FC4E}">
      <dgm:prSet phldrT="[Text]" phldr="0"/>
      <dgm:spPr/>
      <dgm:t>
        <a:bodyPr/>
        <a:lstStyle/>
        <a:p>
          <a:pPr rtl="0">
            <a:defRPr b="1"/>
          </a:pPr>
          <a:r>
            <a:rPr lang="en-US">
              <a:latin typeface="Kohinoor Devanagari"/>
            </a:rPr>
            <a:t>Create a machine </a:t>
          </a:r>
        </a:p>
      </dgm:t>
    </dgm:pt>
    <dgm:pt modelId="{8F6E5425-2827-457C-910D-7E922E806C50}" type="parTrans" cxnId="{D01CEECE-0F47-4266-9A30-A0758FBA4DA1}">
      <dgm:prSet/>
      <dgm:spPr/>
      <dgm:t>
        <a:bodyPr/>
        <a:lstStyle/>
        <a:p>
          <a:endParaRPr lang="en-US"/>
        </a:p>
      </dgm:t>
    </dgm:pt>
    <dgm:pt modelId="{6F1E5B67-459A-466F-9EB1-E81E036B632F}" type="sibTrans" cxnId="{D01CEECE-0F47-4266-9A30-A0758FBA4DA1}">
      <dgm:prSet/>
      <dgm:spPr/>
      <dgm:t>
        <a:bodyPr/>
        <a:lstStyle/>
        <a:p>
          <a:endParaRPr lang="en-US"/>
        </a:p>
      </dgm:t>
    </dgm:pt>
    <dgm:pt modelId="{448591AB-9359-47CA-B312-F22380264BFE}">
      <dgm:prSet phldrT="[Text]" phldr="0"/>
      <dgm:spPr/>
      <dgm:t>
        <a:bodyPr/>
        <a:lstStyle/>
        <a:p>
          <a:pPr rtl="0"/>
          <a:r>
            <a:rPr lang="en-US">
              <a:latin typeface="Kohinoor Devanagari"/>
            </a:rPr>
            <a:t>A machine represents a device, which can have a number of cores. </a:t>
          </a:r>
          <a:r>
            <a:rPr lang="en-US" err="1">
              <a:latin typeface="Kohinoor Devanagari"/>
            </a:rPr>
            <a:t>Renode</a:t>
          </a:r>
          <a:r>
            <a:rPr lang="en-US">
              <a:latin typeface="Kohinoor Devanagari"/>
            </a:rPr>
            <a:t> can run multiple machines in a single run.</a:t>
          </a:r>
        </a:p>
      </dgm:t>
    </dgm:pt>
    <dgm:pt modelId="{301203A0-9364-4912-BBEE-CB76C192A604}" type="parTrans" cxnId="{F937A22F-5BE8-488E-81C4-D628BD496D4C}">
      <dgm:prSet/>
      <dgm:spPr/>
      <dgm:t>
        <a:bodyPr/>
        <a:lstStyle/>
        <a:p>
          <a:endParaRPr lang="en-US"/>
        </a:p>
      </dgm:t>
    </dgm:pt>
    <dgm:pt modelId="{09242E5F-ECBD-4E2F-AA7D-FDE14C5C4F9A}" type="sibTrans" cxnId="{F937A22F-5BE8-488E-81C4-D628BD496D4C}">
      <dgm:prSet/>
      <dgm:spPr/>
      <dgm:t>
        <a:bodyPr/>
        <a:lstStyle/>
        <a:p>
          <a:endParaRPr lang="en-US"/>
        </a:p>
      </dgm:t>
    </dgm:pt>
    <dgm:pt modelId="{FBB5E56D-7472-4924-AA9E-636E103838E4}">
      <dgm:prSet phldrT="[Text]" phldr="0"/>
      <dgm:spPr/>
      <dgm:t>
        <a:bodyPr/>
        <a:lstStyle/>
        <a:p>
          <a:pPr rtl="0">
            <a:defRPr b="1"/>
          </a:pPr>
          <a:r>
            <a:rPr lang="en-US">
              <a:latin typeface="Kohinoor Devanagari"/>
            </a:rPr>
            <a:t>Configure our machine </a:t>
          </a:r>
        </a:p>
      </dgm:t>
    </dgm:pt>
    <dgm:pt modelId="{6E726CE3-247B-4F20-A8ED-062EF2FBCF83}" type="parTrans" cxnId="{35D0EE27-764C-4730-8D3B-4797D3B08240}">
      <dgm:prSet/>
      <dgm:spPr/>
      <dgm:t>
        <a:bodyPr/>
        <a:lstStyle/>
        <a:p>
          <a:endParaRPr lang="en-US"/>
        </a:p>
      </dgm:t>
    </dgm:pt>
    <dgm:pt modelId="{6059B5B9-B980-468B-BD02-C3EA04391D0B}" type="sibTrans" cxnId="{35D0EE27-764C-4730-8D3B-4797D3B08240}">
      <dgm:prSet/>
      <dgm:spPr/>
      <dgm:t>
        <a:bodyPr/>
        <a:lstStyle/>
        <a:p>
          <a:endParaRPr lang="en-US"/>
        </a:p>
      </dgm:t>
    </dgm:pt>
    <dgm:pt modelId="{8675E97B-E103-45C6-B29F-AED3938BA3B0}">
      <dgm:prSet phldrT="[Text]" phldr="0"/>
      <dgm:spPr/>
      <dgm:t>
        <a:bodyPr/>
        <a:lstStyle/>
        <a:p>
          <a:pPr rtl="0"/>
          <a:r>
            <a:rPr lang="en-US">
              <a:latin typeface="Kohinoor Devanagari"/>
            </a:rPr>
            <a:t>we configure our machine. We could specify each bus and peripheral by hand, but instead we will load a prebuilt configuration.</a:t>
          </a:r>
        </a:p>
      </dgm:t>
    </dgm:pt>
    <dgm:pt modelId="{3BBEF233-0EE8-493D-846D-939F9C9F9EE7}" type="parTrans" cxnId="{5C74E4F1-C513-4339-AE95-B10960277A1B}">
      <dgm:prSet/>
      <dgm:spPr/>
      <dgm:t>
        <a:bodyPr/>
        <a:lstStyle/>
        <a:p>
          <a:endParaRPr lang="en-US"/>
        </a:p>
      </dgm:t>
    </dgm:pt>
    <dgm:pt modelId="{41020858-7710-420D-BE5D-FF2A09618EA2}" type="sibTrans" cxnId="{5C74E4F1-C513-4339-AE95-B10960277A1B}">
      <dgm:prSet/>
      <dgm:spPr/>
      <dgm:t>
        <a:bodyPr/>
        <a:lstStyle/>
        <a:p>
          <a:endParaRPr lang="en-US"/>
        </a:p>
      </dgm:t>
    </dgm:pt>
    <dgm:pt modelId="{02699389-15E1-461D-BC9D-CA3E27B7DCC0}">
      <dgm:prSet phldrT="[Text]" phldr="0"/>
      <dgm:spPr/>
      <dgm:t>
        <a:bodyPr/>
        <a:lstStyle/>
        <a:p>
          <a:pPr rtl="0">
            <a:defRPr b="1"/>
          </a:pPr>
          <a:r>
            <a:rPr lang="en-US">
              <a:latin typeface="Kohinoor Devanagari"/>
            </a:rPr>
            <a:t> Load our firmware </a:t>
          </a:r>
        </a:p>
      </dgm:t>
    </dgm:pt>
    <dgm:pt modelId="{E974DF24-265B-4D27-85DD-C8946408923C}" type="parTrans" cxnId="{5B3BE6D3-B856-4451-873E-7040C828878D}">
      <dgm:prSet/>
      <dgm:spPr/>
      <dgm:t>
        <a:bodyPr/>
        <a:lstStyle/>
        <a:p>
          <a:endParaRPr lang="en-US"/>
        </a:p>
      </dgm:t>
    </dgm:pt>
    <dgm:pt modelId="{431A78E2-3D06-48EA-ACF9-5CC5A6E18511}" type="sibTrans" cxnId="{5B3BE6D3-B856-4451-873E-7040C828878D}">
      <dgm:prSet/>
      <dgm:spPr/>
      <dgm:t>
        <a:bodyPr/>
        <a:lstStyle/>
        <a:p>
          <a:endParaRPr lang="en-US"/>
        </a:p>
      </dgm:t>
    </dgm:pt>
    <dgm:pt modelId="{70D96897-27E5-4D2B-9B83-6CDC3509C699}">
      <dgm:prSet phldrT="[Text]" phldr="0"/>
      <dgm:spPr/>
      <dgm:t>
        <a:bodyPr/>
        <a:lstStyle/>
        <a:p>
          <a:pPr rtl="0"/>
          <a:r>
            <a:rPr lang="en-US">
              <a:latin typeface="Kohinoor Devanagari"/>
            </a:rPr>
            <a:t>Before we start the machine, we want to do one last thing: open a terminal to display UART data. Some peripherals come with what </a:t>
          </a:r>
          <a:r>
            <a:rPr lang="en-US" err="1">
              <a:latin typeface="Kohinoor Devanagari"/>
            </a:rPr>
            <a:t>Renode</a:t>
          </a:r>
          <a:r>
            <a:rPr lang="en-US">
              <a:latin typeface="Kohinoor Devanagari"/>
            </a:rPr>
            <a:t> calls “Analyzers”, which are ways to display their state and data. We enabled UART2 in our firmware, so we will show the analyzer for UART2. </a:t>
          </a:r>
        </a:p>
      </dgm:t>
    </dgm:pt>
    <dgm:pt modelId="{F50E880A-49BF-4AFC-81AC-7C06281DDDF9}" type="parTrans" cxnId="{F32EAE60-47F9-427C-86AE-F9E924160422}">
      <dgm:prSet/>
      <dgm:spPr/>
      <dgm:t>
        <a:bodyPr/>
        <a:lstStyle/>
        <a:p>
          <a:endParaRPr lang="en-US"/>
        </a:p>
      </dgm:t>
    </dgm:pt>
    <dgm:pt modelId="{9F2AB7B7-F964-453C-8BB6-BBE8A75D1380}" type="sibTrans" cxnId="{F32EAE60-47F9-427C-86AE-F9E924160422}">
      <dgm:prSet/>
      <dgm:spPr/>
      <dgm:t>
        <a:bodyPr/>
        <a:lstStyle/>
        <a:p>
          <a:endParaRPr lang="en-US"/>
        </a:p>
      </dgm:t>
    </dgm:pt>
    <dgm:pt modelId="{1D87A8B4-C1DE-4336-B7E3-3F4FE11F2A4E}" type="pres">
      <dgm:prSet presAssocID="{97C87024-2F0E-4602-9EEC-1692D31DDE75}" presName="root" presStyleCnt="0">
        <dgm:presLayoutVars>
          <dgm:chMax/>
          <dgm:chPref/>
          <dgm:animLvl val="lvl"/>
        </dgm:presLayoutVars>
      </dgm:prSet>
      <dgm:spPr/>
    </dgm:pt>
    <dgm:pt modelId="{7D338DA5-1EE2-486A-B618-D71104CDFBDF}" type="pres">
      <dgm:prSet presAssocID="{97C87024-2F0E-4602-9EEC-1692D31DDE75}" presName="divider" presStyleLbl="fgAcc1" presStyleIdx="0" presStyleCnt="4"/>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632F3A97-CC34-4850-BE19-7AEF1FA85732}" type="pres">
      <dgm:prSet presAssocID="{97C87024-2F0E-4602-9EEC-1692D31DDE75}" presName="nodes" presStyleCnt="0">
        <dgm:presLayoutVars>
          <dgm:chMax/>
          <dgm:chPref/>
          <dgm:animLvl val="lvl"/>
        </dgm:presLayoutVars>
      </dgm:prSet>
      <dgm:spPr/>
    </dgm:pt>
    <dgm:pt modelId="{45E50399-1415-46BC-8077-A88FC32AFABF}" type="pres">
      <dgm:prSet presAssocID="{820F8B92-AE92-40D9-AAB8-46A4F8E8FC4E}" presName="composite" presStyleCnt="0"/>
      <dgm:spPr/>
    </dgm:pt>
    <dgm:pt modelId="{47D3E9C5-6B1A-4A43-882A-DBF6D1C410DF}" type="pres">
      <dgm:prSet presAssocID="{820F8B92-AE92-40D9-AAB8-46A4F8E8FC4E}" presName="ConnectorPoint" presStyleLbl="lnNode1" presStyleIdx="0" presStyleCnt="3"/>
      <dgm:spPr>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83834003-B9BE-4044-A35E-5033FFFEAE44}" type="pres">
      <dgm:prSet presAssocID="{820F8B92-AE92-40D9-AAB8-46A4F8E8FC4E}" presName="DropPinPlaceHolder" presStyleCnt="0"/>
      <dgm:spPr/>
    </dgm:pt>
    <dgm:pt modelId="{527B62FE-DCF7-481C-AAD8-641B4AD005A6}" type="pres">
      <dgm:prSet presAssocID="{820F8B92-AE92-40D9-AAB8-46A4F8E8FC4E}" presName="DropPin" presStyleLbl="alignNode1" presStyleIdx="0" presStyleCnt="3"/>
      <dgm:spPr/>
    </dgm:pt>
    <dgm:pt modelId="{81CBE4DB-D471-4975-884D-4CC699720813}" type="pres">
      <dgm:prSet presAssocID="{820F8B92-AE92-40D9-AAB8-46A4F8E8FC4E}" presName="Ellipse" presStyleLbl="fgAcc1" presStyleIdx="1" presStyleCnt="4"/>
      <dgm:spPr>
        <a:solidFill>
          <a:schemeClr val="lt1">
            <a:alpha val="90000"/>
            <a:hueOff val="0"/>
            <a:satOff val="0"/>
            <a:lumOff val="0"/>
            <a:alphaOff val="0"/>
          </a:schemeClr>
        </a:solidFill>
        <a:ln w="12700" cap="flat" cmpd="sng" algn="ctr">
          <a:noFill/>
          <a:prstDash val="solid"/>
          <a:miter lim="800000"/>
        </a:ln>
        <a:effectLst/>
      </dgm:spPr>
    </dgm:pt>
    <dgm:pt modelId="{CE9576E7-0068-4353-8173-7146C568006F}" type="pres">
      <dgm:prSet presAssocID="{820F8B92-AE92-40D9-AAB8-46A4F8E8FC4E}" presName="L2TextContainer" presStyleLbl="revTx" presStyleIdx="0" presStyleCnt="6">
        <dgm:presLayoutVars>
          <dgm:bulletEnabled val="1"/>
        </dgm:presLayoutVars>
      </dgm:prSet>
      <dgm:spPr/>
    </dgm:pt>
    <dgm:pt modelId="{F51810F8-5A00-4A62-B663-2F219735F3BE}" type="pres">
      <dgm:prSet presAssocID="{820F8B92-AE92-40D9-AAB8-46A4F8E8FC4E}" presName="L1TextContainer" presStyleLbl="revTx" presStyleIdx="1" presStyleCnt="6">
        <dgm:presLayoutVars>
          <dgm:chMax val="1"/>
          <dgm:chPref val="1"/>
          <dgm:bulletEnabled val="1"/>
        </dgm:presLayoutVars>
      </dgm:prSet>
      <dgm:spPr/>
    </dgm:pt>
    <dgm:pt modelId="{1FE759AA-30BC-4FB0-AC62-98E307EF03CD}" type="pres">
      <dgm:prSet presAssocID="{820F8B92-AE92-40D9-AAB8-46A4F8E8FC4E}" presName="ConnectLine" presStyleLbl="sibTrans1D1" presStyleIdx="0" presStyleCnt="3"/>
      <dgm:spPr>
        <a:noFill/>
        <a:ln w="12700" cap="flat" cmpd="sng" algn="ctr">
          <a:solidFill>
            <a:schemeClr val="accent2">
              <a:hueOff val="0"/>
              <a:satOff val="0"/>
              <a:lumOff val="0"/>
              <a:alphaOff val="0"/>
            </a:schemeClr>
          </a:solidFill>
          <a:prstDash val="dash"/>
          <a:miter lim="800000"/>
        </a:ln>
        <a:effectLst/>
      </dgm:spPr>
    </dgm:pt>
    <dgm:pt modelId="{6BA8AD37-0B82-4311-9142-E14FCDB90162}" type="pres">
      <dgm:prSet presAssocID="{820F8B92-AE92-40D9-AAB8-46A4F8E8FC4E}" presName="EmptyPlaceHolder" presStyleCnt="0"/>
      <dgm:spPr/>
    </dgm:pt>
    <dgm:pt modelId="{4638CC3B-E5EF-4F7E-8C45-6A1CDF74CA90}" type="pres">
      <dgm:prSet presAssocID="{6F1E5B67-459A-466F-9EB1-E81E036B632F}" presName="spaceBetweenRectangles" presStyleCnt="0"/>
      <dgm:spPr/>
    </dgm:pt>
    <dgm:pt modelId="{5C94E68F-B17E-4849-95A3-B8A8385B391A}" type="pres">
      <dgm:prSet presAssocID="{FBB5E56D-7472-4924-AA9E-636E103838E4}" presName="composite" presStyleCnt="0"/>
      <dgm:spPr/>
    </dgm:pt>
    <dgm:pt modelId="{6DB71E59-AE96-43D4-9127-BF335C89BCEA}" type="pres">
      <dgm:prSet presAssocID="{FBB5E56D-7472-4924-AA9E-636E103838E4}" presName="ConnectorPoint" presStyleLbl="lnNode1" presStyleIdx="1" presStyleCnt="3"/>
      <dgm:spPr>
        <a:solidFill>
          <a:schemeClr val="accent3">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8E244E31-D0F4-4125-B10F-36EE9B63F3A3}" type="pres">
      <dgm:prSet presAssocID="{FBB5E56D-7472-4924-AA9E-636E103838E4}" presName="DropPinPlaceHolder" presStyleCnt="0"/>
      <dgm:spPr/>
    </dgm:pt>
    <dgm:pt modelId="{7D7A0A7F-9751-48AA-8968-2573DCBFB6B2}" type="pres">
      <dgm:prSet presAssocID="{FBB5E56D-7472-4924-AA9E-636E103838E4}" presName="DropPin" presStyleLbl="alignNode1" presStyleIdx="1" presStyleCnt="3"/>
      <dgm:spPr/>
    </dgm:pt>
    <dgm:pt modelId="{516C07EE-A2D0-4716-B7D0-D06BE32EFD1D}" type="pres">
      <dgm:prSet presAssocID="{FBB5E56D-7472-4924-AA9E-636E103838E4}" presName="Ellipse" presStyleLbl="fgAcc1" presStyleIdx="2" presStyleCnt="4"/>
      <dgm:spPr>
        <a:solidFill>
          <a:schemeClr val="lt1">
            <a:alpha val="90000"/>
            <a:hueOff val="0"/>
            <a:satOff val="0"/>
            <a:lumOff val="0"/>
            <a:alphaOff val="0"/>
          </a:schemeClr>
        </a:solidFill>
        <a:ln w="12700" cap="flat" cmpd="sng" algn="ctr">
          <a:noFill/>
          <a:prstDash val="solid"/>
          <a:miter lim="800000"/>
        </a:ln>
        <a:effectLst/>
      </dgm:spPr>
    </dgm:pt>
    <dgm:pt modelId="{115CC9E0-84C0-4025-A694-4D7EC19B4A86}" type="pres">
      <dgm:prSet presAssocID="{FBB5E56D-7472-4924-AA9E-636E103838E4}" presName="L2TextContainer" presStyleLbl="revTx" presStyleIdx="2" presStyleCnt="6">
        <dgm:presLayoutVars>
          <dgm:bulletEnabled val="1"/>
        </dgm:presLayoutVars>
      </dgm:prSet>
      <dgm:spPr/>
    </dgm:pt>
    <dgm:pt modelId="{536D8C31-2E39-42C2-940F-D9268C364067}" type="pres">
      <dgm:prSet presAssocID="{FBB5E56D-7472-4924-AA9E-636E103838E4}" presName="L1TextContainer" presStyleLbl="revTx" presStyleIdx="3" presStyleCnt="6">
        <dgm:presLayoutVars>
          <dgm:chMax val="1"/>
          <dgm:chPref val="1"/>
          <dgm:bulletEnabled val="1"/>
        </dgm:presLayoutVars>
      </dgm:prSet>
      <dgm:spPr/>
    </dgm:pt>
    <dgm:pt modelId="{E5E6433E-3FBD-4DE6-BA3C-61A921E37561}" type="pres">
      <dgm:prSet presAssocID="{FBB5E56D-7472-4924-AA9E-636E103838E4}" presName="ConnectLine" presStyleLbl="sibTrans1D1" presStyleIdx="1" presStyleCnt="3"/>
      <dgm:spPr>
        <a:noFill/>
        <a:ln w="12700" cap="flat" cmpd="sng" algn="ctr">
          <a:solidFill>
            <a:schemeClr val="accent3">
              <a:hueOff val="0"/>
              <a:satOff val="0"/>
              <a:lumOff val="0"/>
              <a:alphaOff val="0"/>
            </a:schemeClr>
          </a:solidFill>
          <a:prstDash val="dash"/>
          <a:miter lim="800000"/>
        </a:ln>
        <a:effectLst/>
      </dgm:spPr>
    </dgm:pt>
    <dgm:pt modelId="{5DE622AC-23A7-4CB3-84CB-B10C12A67413}" type="pres">
      <dgm:prSet presAssocID="{FBB5E56D-7472-4924-AA9E-636E103838E4}" presName="EmptyPlaceHolder" presStyleCnt="0"/>
      <dgm:spPr/>
    </dgm:pt>
    <dgm:pt modelId="{ABD2C7BF-98D5-4A25-9BD6-B767B8ADADB8}" type="pres">
      <dgm:prSet presAssocID="{6059B5B9-B980-468B-BD02-C3EA04391D0B}" presName="spaceBetweenRectangles" presStyleCnt="0"/>
      <dgm:spPr/>
    </dgm:pt>
    <dgm:pt modelId="{2D4A7589-24DD-423C-B2C4-4DC2B50AAC88}" type="pres">
      <dgm:prSet presAssocID="{02699389-15E1-461D-BC9D-CA3E27B7DCC0}" presName="composite" presStyleCnt="0"/>
      <dgm:spPr/>
    </dgm:pt>
    <dgm:pt modelId="{A50DEF65-3464-4BE8-814F-C44F9DDF4AEB}" type="pres">
      <dgm:prSet presAssocID="{02699389-15E1-461D-BC9D-CA3E27B7DCC0}" presName="ConnectorPoint" presStyleLbl="lnNode1" presStyleIdx="2" presStyleCnt="3"/>
      <dgm:spPr>
        <a:solidFill>
          <a:schemeClr val="accent4">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1FA70756-CEDD-4507-A1DB-0E1072CB3E8B}" type="pres">
      <dgm:prSet presAssocID="{02699389-15E1-461D-BC9D-CA3E27B7DCC0}" presName="DropPinPlaceHolder" presStyleCnt="0"/>
      <dgm:spPr/>
    </dgm:pt>
    <dgm:pt modelId="{5D1C50E4-8FA7-4686-8196-65E30127AB30}" type="pres">
      <dgm:prSet presAssocID="{02699389-15E1-461D-BC9D-CA3E27B7DCC0}" presName="DropPin" presStyleLbl="alignNode1" presStyleIdx="2" presStyleCnt="3"/>
      <dgm:spPr/>
    </dgm:pt>
    <dgm:pt modelId="{E0720D0C-CEC2-4B7B-948B-6F5646836A0A}" type="pres">
      <dgm:prSet presAssocID="{02699389-15E1-461D-BC9D-CA3E27B7DCC0}" presName="Ellipse" presStyleLbl="fgAcc1" presStyleIdx="3" presStyleCnt="4"/>
      <dgm:spPr>
        <a:solidFill>
          <a:schemeClr val="lt1">
            <a:alpha val="90000"/>
            <a:hueOff val="0"/>
            <a:satOff val="0"/>
            <a:lumOff val="0"/>
            <a:alphaOff val="0"/>
          </a:schemeClr>
        </a:solidFill>
        <a:ln w="12700" cap="flat" cmpd="sng" algn="ctr">
          <a:noFill/>
          <a:prstDash val="solid"/>
          <a:miter lim="800000"/>
        </a:ln>
        <a:effectLst/>
      </dgm:spPr>
    </dgm:pt>
    <dgm:pt modelId="{D47052FC-FD58-47A8-80A1-985E28B40E6C}" type="pres">
      <dgm:prSet presAssocID="{02699389-15E1-461D-BC9D-CA3E27B7DCC0}" presName="L2TextContainer" presStyleLbl="revTx" presStyleIdx="4" presStyleCnt="6">
        <dgm:presLayoutVars>
          <dgm:bulletEnabled val="1"/>
        </dgm:presLayoutVars>
      </dgm:prSet>
      <dgm:spPr/>
    </dgm:pt>
    <dgm:pt modelId="{E0201CF8-8A67-4C18-B05C-E19659E64EA7}" type="pres">
      <dgm:prSet presAssocID="{02699389-15E1-461D-BC9D-CA3E27B7DCC0}" presName="L1TextContainer" presStyleLbl="revTx" presStyleIdx="5" presStyleCnt="6">
        <dgm:presLayoutVars>
          <dgm:chMax val="1"/>
          <dgm:chPref val="1"/>
          <dgm:bulletEnabled val="1"/>
        </dgm:presLayoutVars>
      </dgm:prSet>
      <dgm:spPr/>
    </dgm:pt>
    <dgm:pt modelId="{F9E7B387-EEB3-4627-B94C-6C398F3A2585}" type="pres">
      <dgm:prSet presAssocID="{02699389-15E1-461D-BC9D-CA3E27B7DCC0}" presName="ConnectLine" presStyleLbl="sibTrans1D1" presStyleIdx="2" presStyleCnt="3"/>
      <dgm:spPr>
        <a:noFill/>
        <a:ln w="12700" cap="flat" cmpd="sng" algn="ctr">
          <a:solidFill>
            <a:schemeClr val="accent4">
              <a:hueOff val="0"/>
              <a:satOff val="0"/>
              <a:lumOff val="0"/>
              <a:alphaOff val="0"/>
            </a:schemeClr>
          </a:solidFill>
          <a:prstDash val="dash"/>
          <a:miter lim="800000"/>
        </a:ln>
        <a:effectLst/>
      </dgm:spPr>
    </dgm:pt>
    <dgm:pt modelId="{0B36097C-98D5-4BBD-878C-F9264B8A5DF8}" type="pres">
      <dgm:prSet presAssocID="{02699389-15E1-461D-BC9D-CA3E27B7DCC0}" presName="EmptyPlaceHolder" presStyleCnt="0"/>
      <dgm:spPr/>
    </dgm:pt>
  </dgm:ptLst>
  <dgm:cxnLst>
    <dgm:cxn modelId="{EBC15613-D740-4D76-8B54-3A1796646A1B}" type="presOf" srcId="{FBB5E56D-7472-4924-AA9E-636E103838E4}" destId="{536D8C31-2E39-42C2-940F-D9268C364067}" srcOrd="0" destOrd="0" presId="urn:microsoft.com/office/officeart/2017/3/layout/DropPinTimeline"/>
    <dgm:cxn modelId="{35D0EE27-764C-4730-8D3B-4797D3B08240}" srcId="{97C87024-2F0E-4602-9EEC-1692D31DDE75}" destId="{FBB5E56D-7472-4924-AA9E-636E103838E4}" srcOrd="1" destOrd="0" parTransId="{6E726CE3-247B-4F20-A8ED-062EF2FBCF83}" sibTransId="{6059B5B9-B980-468B-BD02-C3EA04391D0B}"/>
    <dgm:cxn modelId="{F937A22F-5BE8-488E-81C4-D628BD496D4C}" srcId="{820F8B92-AE92-40D9-AAB8-46A4F8E8FC4E}" destId="{448591AB-9359-47CA-B312-F22380264BFE}" srcOrd="0" destOrd="0" parTransId="{301203A0-9364-4912-BBEE-CB76C192A604}" sibTransId="{09242E5F-ECBD-4E2F-AA7D-FDE14C5C4F9A}"/>
    <dgm:cxn modelId="{E9CFB75C-1BAB-44FF-95FD-316DC74FA873}" type="presOf" srcId="{448591AB-9359-47CA-B312-F22380264BFE}" destId="{CE9576E7-0068-4353-8173-7146C568006F}" srcOrd="0" destOrd="0" presId="urn:microsoft.com/office/officeart/2017/3/layout/DropPinTimeline"/>
    <dgm:cxn modelId="{F32EAE60-47F9-427C-86AE-F9E924160422}" srcId="{02699389-15E1-461D-BC9D-CA3E27B7DCC0}" destId="{70D96897-27E5-4D2B-9B83-6CDC3509C699}" srcOrd="0" destOrd="0" parTransId="{F50E880A-49BF-4AFC-81AC-7C06281DDDF9}" sibTransId="{9F2AB7B7-F964-453C-8BB6-BBE8A75D1380}"/>
    <dgm:cxn modelId="{1FD62874-C2F9-4593-AD8A-9A1114A5D964}" type="presOf" srcId="{8675E97B-E103-45C6-B29F-AED3938BA3B0}" destId="{115CC9E0-84C0-4025-A694-4D7EC19B4A86}" srcOrd="0" destOrd="0" presId="urn:microsoft.com/office/officeart/2017/3/layout/DropPinTimeline"/>
    <dgm:cxn modelId="{0AB7D5C1-D10F-4818-B31D-F77B4B7D9B38}" type="presOf" srcId="{820F8B92-AE92-40D9-AAB8-46A4F8E8FC4E}" destId="{F51810F8-5A00-4A62-B663-2F219735F3BE}" srcOrd="0" destOrd="0" presId="urn:microsoft.com/office/officeart/2017/3/layout/DropPinTimeline"/>
    <dgm:cxn modelId="{D01CEECE-0F47-4266-9A30-A0758FBA4DA1}" srcId="{97C87024-2F0E-4602-9EEC-1692D31DDE75}" destId="{820F8B92-AE92-40D9-AAB8-46A4F8E8FC4E}" srcOrd="0" destOrd="0" parTransId="{8F6E5425-2827-457C-910D-7E922E806C50}" sibTransId="{6F1E5B67-459A-466F-9EB1-E81E036B632F}"/>
    <dgm:cxn modelId="{5B3BE6D3-B856-4451-873E-7040C828878D}" srcId="{97C87024-2F0E-4602-9EEC-1692D31DDE75}" destId="{02699389-15E1-461D-BC9D-CA3E27B7DCC0}" srcOrd="2" destOrd="0" parTransId="{E974DF24-265B-4D27-85DD-C8946408923C}" sibTransId="{431A78E2-3D06-48EA-ACF9-5CC5A6E18511}"/>
    <dgm:cxn modelId="{5E59C4DF-86AF-47FA-B360-089AA2FE029D}" type="presOf" srcId="{70D96897-27E5-4D2B-9B83-6CDC3509C699}" destId="{D47052FC-FD58-47A8-80A1-985E28B40E6C}" srcOrd="0" destOrd="0" presId="urn:microsoft.com/office/officeart/2017/3/layout/DropPinTimeline"/>
    <dgm:cxn modelId="{5C74E4F1-C513-4339-AE95-B10960277A1B}" srcId="{FBB5E56D-7472-4924-AA9E-636E103838E4}" destId="{8675E97B-E103-45C6-B29F-AED3938BA3B0}" srcOrd="0" destOrd="0" parTransId="{3BBEF233-0EE8-493D-846D-939F9C9F9EE7}" sibTransId="{41020858-7710-420D-BE5D-FF2A09618EA2}"/>
    <dgm:cxn modelId="{E17E27FB-E9A7-46F0-9DA9-37FDDD34B827}" type="presOf" srcId="{97C87024-2F0E-4602-9EEC-1692D31DDE75}" destId="{1D87A8B4-C1DE-4336-B7E3-3F4FE11F2A4E}" srcOrd="0" destOrd="0" presId="urn:microsoft.com/office/officeart/2017/3/layout/DropPinTimeline"/>
    <dgm:cxn modelId="{BCD360FD-481C-413A-8FC6-071B4D347DAA}" type="presOf" srcId="{02699389-15E1-461D-BC9D-CA3E27B7DCC0}" destId="{E0201CF8-8A67-4C18-B05C-E19659E64EA7}" srcOrd="0" destOrd="0" presId="urn:microsoft.com/office/officeart/2017/3/layout/DropPinTimeline"/>
    <dgm:cxn modelId="{3D9F7202-2C5D-44C1-B895-4B61FFADFD12}" type="presParOf" srcId="{1D87A8B4-C1DE-4336-B7E3-3F4FE11F2A4E}" destId="{7D338DA5-1EE2-486A-B618-D71104CDFBDF}" srcOrd="0" destOrd="0" presId="urn:microsoft.com/office/officeart/2017/3/layout/DropPinTimeline"/>
    <dgm:cxn modelId="{69263540-387B-4329-8859-1D6D17571D4C}" type="presParOf" srcId="{1D87A8B4-C1DE-4336-B7E3-3F4FE11F2A4E}" destId="{632F3A97-CC34-4850-BE19-7AEF1FA85732}" srcOrd="1" destOrd="0" presId="urn:microsoft.com/office/officeart/2017/3/layout/DropPinTimeline"/>
    <dgm:cxn modelId="{578FD0D8-8C85-4B53-9F8D-CC22D2797CBD}" type="presParOf" srcId="{632F3A97-CC34-4850-BE19-7AEF1FA85732}" destId="{45E50399-1415-46BC-8077-A88FC32AFABF}" srcOrd="0" destOrd="0" presId="urn:microsoft.com/office/officeart/2017/3/layout/DropPinTimeline"/>
    <dgm:cxn modelId="{0983431A-234C-4B53-BB35-9F67F90E7B37}" type="presParOf" srcId="{45E50399-1415-46BC-8077-A88FC32AFABF}" destId="{47D3E9C5-6B1A-4A43-882A-DBF6D1C410DF}" srcOrd="0" destOrd="0" presId="urn:microsoft.com/office/officeart/2017/3/layout/DropPinTimeline"/>
    <dgm:cxn modelId="{0A44ED2C-8DCF-444D-A319-3AEEFD12A869}" type="presParOf" srcId="{45E50399-1415-46BC-8077-A88FC32AFABF}" destId="{83834003-B9BE-4044-A35E-5033FFFEAE44}" srcOrd="1" destOrd="0" presId="urn:microsoft.com/office/officeart/2017/3/layout/DropPinTimeline"/>
    <dgm:cxn modelId="{A77ADC49-CAA5-4967-A7B3-F02142D73C75}" type="presParOf" srcId="{83834003-B9BE-4044-A35E-5033FFFEAE44}" destId="{527B62FE-DCF7-481C-AAD8-641B4AD005A6}" srcOrd="0" destOrd="0" presId="urn:microsoft.com/office/officeart/2017/3/layout/DropPinTimeline"/>
    <dgm:cxn modelId="{83D26C14-4ECD-482B-9318-F73D2903677B}" type="presParOf" srcId="{83834003-B9BE-4044-A35E-5033FFFEAE44}" destId="{81CBE4DB-D471-4975-884D-4CC699720813}" srcOrd="1" destOrd="0" presId="urn:microsoft.com/office/officeart/2017/3/layout/DropPinTimeline"/>
    <dgm:cxn modelId="{FBDC3718-3E1F-4C7F-914C-201EF00A380B}" type="presParOf" srcId="{45E50399-1415-46BC-8077-A88FC32AFABF}" destId="{CE9576E7-0068-4353-8173-7146C568006F}" srcOrd="2" destOrd="0" presId="urn:microsoft.com/office/officeart/2017/3/layout/DropPinTimeline"/>
    <dgm:cxn modelId="{EF09A119-340B-429F-93F4-71626A028450}" type="presParOf" srcId="{45E50399-1415-46BC-8077-A88FC32AFABF}" destId="{F51810F8-5A00-4A62-B663-2F219735F3BE}" srcOrd="3" destOrd="0" presId="urn:microsoft.com/office/officeart/2017/3/layout/DropPinTimeline"/>
    <dgm:cxn modelId="{DCEF5E77-4850-48F4-93D0-6708D1C7371C}" type="presParOf" srcId="{45E50399-1415-46BC-8077-A88FC32AFABF}" destId="{1FE759AA-30BC-4FB0-AC62-98E307EF03CD}" srcOrd="4" destOrd="0" presId="urn:microsoft.com/office/officeart/2017/3/layout/DropPinTimeline"/>
    <dgm:cxn modelId="{456BF992-4194-4DAB-ABBD-9DB995A297EC}" type="presParOf" srcId="{45E50399-1415-46BC-8077-A88FC32AFABF}" destId="{6BA8AD37-0B82-4311-9142-E14FCDB90162}" srcOrd="5" destOrd="0" presId="urn:microsoft.com/office/officeart/2017/3/layout/DropPinTimeline"/>
    <dgm:cxn modelId="{8880CE9A-FFB2-4A0D-AC20-423CD083A52F}" type="presParOf" srcId="{632F3A97-CC34-4850-BE19-7AEF1FA85732}" destId="{4638CC3B-E5EF-4F7E-8C45-6A1CDF74CA90}" srcOrd="1" destOrd="0" presId="urn:microsoft.com/office/officeart/2017/3/layout/DropPinTimeline"/>
    <dgm:cxn modelId="{898C0004-B0E8-4296-B32E-15F0794C5485}" type="presParOf" srcId="{632F3A97-CC34-4850-BE19-7AEF1FA85732}" destId="{5C94E68F-B17E-4849-95A3-B8A8385B391A}" srcOrd="2" destOrd="0" presId="urn:microsoft.com/office/officeart/2017/3/layout/DropPinTimeline"/>
    <dgm:cxn modelId="{51A92088-45DF-4492-967D-2F0C2493CA68}" type="presParOf" srcId="{5C94E68F-B17E-4849-95A3-B8A8385B391A}" destId="{6DB71E59-AE96-43D4-9127-BF335C89BCEA}" srcOrd="0" destOrd="0" presId="urn:microsoft.com/office/officeart/2017/3/layout/DropPinTimeline"/>
    <dgm:cxn modelId="{1F520277-CA37-4BD6-BCCF-52CF865E5B42}" type="presParOf" srcId="{5C94E68F-B17E-4849-95A3-B8A8385B391A}" destId="{8E244E31-D0F4-4125-B10F-36EE9B63F3A3}" srcOrd="1" destOrd="0" presId="urn:microsoft.com/office/officeart/2017/3/layout/DropPinTimeline"/>
    <dgm:cxn modelId="{12F13999-DD49-4EFA-860E-81A2DF5AF1EE}" type="presParOf" srcId="{8E244E31-D0F4-4125-B10F-36EE9B63F3A3}" destId="{7D7A0A7F-9751-48AA-8968-2573DCBFB6B2}" srcOrd="0" destOrd="0" presId="urn:microsoft.com/office/officeart/2017/3/layout/DropPinTimeline"/>
    <dgm:cxn modelId="{AE07F83C-92AE-42A9-B4DB-E52448CCF3C2}" type="presParOf" srcId="{8E244E31-D0F4-4125-B10F-36EE9B63F3A3}" destId="{516C07EE-A2D0-4716-B7D0-D06BE32EFD1D}" srcOrd="1" destOrd="0" presId="urn:microsoft.com/office/officeart/2017/3/layout/DropPinTimeline"/>
    <dgm:cxn modelId="{C1C5A693-46F7-444F-9132-AC0115F9AAB5}" type="presParOf" srcId="{5C94E68F-B17E-4849-95A3-B8A8385B391A}" destId="{115CC9E0-84C0-4025-A694-4D7EC19B4A86}" srcOrd="2" destOrd="0" presId="urn:microsoft.com/office/officeart/2017/3/layout/DropPinTimeline"/>
    <dgm:cxn modelId="{669A4BC9-E3A1-4329-AB31-73570A0C64EE}" type="presParOf" srcId="{5C94E68F-B17E-4849-95A3-B8A8385B391A}" destId="{536D8C31-2E39-42C2-940F-D9268C364067}" srcOrd="3" destOrd="0" presId="urn:microsoft.com/office/officeart/2017/3/layout/DropPinTimeline"/>
    <dgm:cxn modelId="{49BCCB5C-70FF-47E2-913A-61473A17563D}" type="presParOf" srcId="{5C94E68F-B17E-4849-95A3-B8A8385B391A}" destId="{E5E6433E-3FBD-4DE6-BA3C-61A921E37561}" srcOrd="4" destOrd="0" presId="urn:microsoft.com/office/officeart/2017/3/layout/DropPinTimeline"/>
    <dgm:cxn modelId="{8F9AEA74-7479-4BAB-A9A6-0EE061D034E8}" type="presParOf" srcId="{5C94E68F-B17E-4849-95A3-B8A8385B391A}" destId="{5DE622AC-23A7-4CB3-84CB-B10C12A67413}" srcOrd="5" destOrd="0" presId="urn:microsoft.com/office/officeart/2017/3/layout/DropPinTimeline"/>
    <dgm:cxn modelId="{79861F7E-EC27-441D-97D5-D3A234FB5993}" type="presParOf" srcId="{632F3A97-CC34-4850-BE19-7AEF1FA85732}" destId="{ABD2C7BF-98D5-4A25-9BD6-B767B8ADADB8}" srcOrd="3" destOrd="0" presId="urn:microsoft.com/office/officeart/2017/3/layout/DropPinTimeline"/>
    <dgm:cxn modelId="{E45CA82A-04A9-48A5-B567-73E1153518C1}" type="presParOf" srcId="{632F3A97-CC34-4850-BE19-7AEF1FA85732}" destId="{2D4A7589-24DD-423C-B2C4-4DC2B50AAC88}" srcOrd="4" destOrd="0" presId="urn:microsoft.com/office/officeart/2017/3/layout/DropPinTimeline"/>
    <dgm:cxn modelId="{580EDB46-8BF3-4A2F-924A-3510E986A8D9}" type="presParOf" srcId="{2D4A7589-24DD-423C-B2C4-4DC2B50AAC88}" destId="{A50DEF65-3464-4BE8-814F-C44F9DDF4AEB}" srcOrd="0" destOrd="0" presId="urn:microsoft.com/office/officeart/2017/3/layout/DropPinTimeline"/>
    <dgm:cxn modelId="{EFC3020A-726F-4576-B50B-23E6D4D8CE9A}" type="presParOf" srcId="{2D4A7589-24DD-423C-B2C4-4DC2B50AAC88}" destId="{1FA70756-CEDD-4507-A1DB-0E1072CB3E8B}" srcOrd="1" destOrd="0" presId="urn:microsoft.com/office/officeart/2017/3/layout/DropPinTimeline"/>
    <dgm:cxn modelId="{57DEA6D0-6E87-401E-BA12-281071D2DD24}" type="presParOf" srcId="{1FA70756-CEDD-4507-A1DB-0E1072CB3E8B}" destId="{5D1C50E4-8FA7-4686-8196-65E30127AB30}" srcOrd="0" destOrd="0" presId="urn:microsoft.com/office/officeart/2017/3/layout/DropPinTimeline"/>
    <dgm:cxn modelId="{DD2F85FE-D147-4DE8-942F-F1B324145DC9}" type="presParOf" srcId="{1FA70756-CEDD-4507-A1DB-0E1072CB3E8B}" destId="{E0720D0C-CEC2-4B7B-948B-6F5646836A0A}" srcOrd="1" destOrd="0" presId="urn:microsoft.com/office/officeart/2017/3/layout/DropPinTimeline"/>
    <dgm:cxn modelId="{556C0D98-EF0A-4532-B5C7-911F7BEC3E5A}" type="presParOf" srcId="{2D4A7589-24DD-423C-B2C4-4DC2B50AAC88}" destId="{D47052FC-FD58-47A8-80A1-985E28B40E6C}" srcOrd="2" destOrd="0" presId="urn:microsoft.com/office/officeart/2017/3/layout/DropPinTimeline"/>
    <dgm:cxn modelId="{359FB588-90D3-41F1-B484-04B4AF810042}" type="presParOf" srcId="{2D4A7589-24DD-423C-B2C4-4DC2B50AAC88}" destId="{E0201CF8-8A67-4C18-B05C-E19659E64EA7}" srcOrd="3" destOrd="0" presId="urn:microsoft.com/office/officeart/2017/3/layout/DropPinTimeline"/>
    <dgm:cxn modelId="{8F23C0AA-9183-4E31-93E7-487D6D910624}" type="presParOf" srcId="{2D4A7589-24DD-423C-B2C4-4DC2B50AAC88}" destId="{F9E7B387-EEB3-4627-B94C-6C398F3A2585}" srcOrd="4" destOrd="0" presId="urn:microsoft.com/office/officeart/2017/3/layout/DropPinTimeline"/>
    <dgm:cxn modelId="{86BB7FB0-5299-4E4A-A538-360EE9AEB11B}" type="presParOf" srcId="{2D4A7589-24DD-423C-B2C4-4DC2B50AAC88}" destId="{0B36097C-98D5-4BBD-878C-F9264B8A5DF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917BA2-2BBE-41CF-9809-52E408D8188B}">
      <dsp:nvSpPr>
        <dsp:cNvPr id="0" name=""/>
        <dsp:cNvSpPr/>
      </dsp:nvSpPr>
      <dsp:spPr>
        <a:xfrm>
          <a:off x="936009" y="2644"/>
          <a:ext cx="3749527" cy="224971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rtl="0">
            <a:lnSpc>
              <a:spcPct val="90000"/>
            </a:lnSpc>
            <a:spcBef>
              <a:spcPct val="0"/>
            </a:spcBef>
            <a:spcAft>
              <a:spcPct val="35000"/>
            </a:spcAft>
            <a:buNone/>
          </a:pPr>
          <a:r>
            <a:rPr lang="en-US" sz="4500" kern="1200">
              <a:latin typeface="Calibri Light" panose="020F0302020204030204"/>
            </a:rPr>
            <a:t>ARM VIRTUAL HARDWARE TARGET</a:t>
          </a:r>
          <a:endParaRPr lang="en-US" sz="4500" kern="1200"/>
        </a:p>
      </dsp:txBody>
      <dsp:txXfrm>
        <a:off x="936009" y="2644"/>
        <a:ext cx="3749527" cy="2249716"/>
      </dsp:txXfrm>
    </dsp:sp>
    <dsp:sp modelId="{0BDB894C-F4E3-4055-8805-395C8AD69A26}">
      <dsp:nvSpPr>
        <dsp:cNvPr id="0" name=""/>
        <dsp:cNvSpPr/>
      </dsp:nvSpPr>
      <dsp:spPr>
        <a:xfrm>
          <a:off x="936009" y="2627313"/>
          <a:ext cx="3749527" cy="224971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rtl="0">
            <a:lnSpc>
              <a:spcPct val="90000"/>
            </a:lnSpc>
            <a:spcBef>
              <a:spcPct val="0"/>
            </a:spcBef>
            <a:spcAft>
              <a:spcPct val="35000"/>
            </a:spcAft>
            <a:buNone/>
          </a:pPr>
          <a:r>
            <a:rPr lang="en-US" sz="4500" kern="1200">
              <a:latin typeface="Calibri Light" panose="020F0302020204030204"/>
            </a:rPr>
            <a:t> ARM VIRTUAL HARDWARE SERVICES </a:t>
          </a:r>
          <a:endParaRPr lang="en-US" sz="4500" kern="1200"/>
        </a:p>
      </dsp:txBody>
      <dsp:txXfrm>
        <a:off x="936009" y="2627313"/>
        <a:ext cx="3749527" cy="22497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917BA2-2BBE-41CF-9809-52E408D8188B}">
      <dsp:nvSpPr>
        <dsp:cNvPr id="0" name=""/>
        <dsp:cNvSpPr/>
      </dsp:nvSpPr>
      <dsp:spPr>
        <a:xfrm>
          <a:off x="936009" y="2644"/>
          <a:ext cx="3749527" cy="224971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rtl="0">
            <a:lnSpc>
              <a:spcPct val="90000"/>
            </a:lnSpc>
            <a:spcBef>
              <a:spcPct val="0"/>
            </a:spcBef>
            <a:spcAft>
              <a:spcPct val="35000"/>
            </a:spcAft>
            <a:buNone/>
          </a:pPr>
          <a:r>
            <a:rPr lang="en-US" sz="3900" kern="1200">
              <a:latin typeface="Calibri Light" panose="020F0302020204030204"/>
            </a:rPr>
            <a:t>ARM VIRTUAL HARDWARE DEVELOPER</a:t>
          </a:r>
          <a:endParaRPr lang="en-US" sz="3900" kern="1200"/>
        </a:p>
      </dsp:txBody>
      <dsp:txXfrm>
        <a:off x="936009" y="2644"/>
        <a:ext cx="3749527" cy="2249716"/>
      </dsp:txXfrm>
    </dsp:sp>
    <dsp:sp modelId="{0BDB894C-F4E3-4055-8805-395C8AD69A26}">
      <dsp:nvSpPr>
        <dsp:cNvPr id="0" name=""/>
        <dsp:cNvSpPr/>
      </dsp:nvSpPr>
      <dsp:spPr>
        <a:xfrm>
          <a:off x="936009" y="2627313"/>
          <a:ext cx="3749527" cy="2249716"/>
        </a:xfrm>
        <a:prstGeom prst="rect">
          <a:avLst/>
        </a:prstGeom>
        <a:solidFill>
          <a:schemeClr val="accent5">
            <a:hueOff val="12031150"/>
            <a:satOff val="52593"/>
            <a:lumOff val="-1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rtl="0">
            <a:lnSpc>
              <a:spcPct val="90000"/>
            </a:lnSpc>
            <a:spcBef>
              <a:spcPct val="0"/>
            </a:spcBef>
            <a:spcAft>
              <a:spcPct val="35000"/>
            </a:spcAft>
            <a:buNone/>
          </a:pPr>
          <a:r>
            <a:rPr lang="en-US" sz="3900" kern="1200">
              <a:latin typeface="Calibri Light" panose="020F0302020204030204"/>
            </a:rPr>
            <a:t> SOFTWARE DEVELOPMENT ENVIRONMENTS </a:t>
          </a:r>
          <a:endParaRPr lang="en-US" sz="3900" kern="1200"/>
        </a:p>
      </dsp:txBody>
      <dsp:txXfrm>
        <a:off x="936009" y="2627313"/>
        <a:ext cx="3749527" cy="22497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338DA5-1EE2-486A-B618-D71104CDFBDF}">
      <dsp:nvSpPr>
        <dsp:cNvPr id="0" name=""/>
        <dsp:cNvSpPr/>
      </dsp:nvSpPr>
      <dsp:spPr>
        <a:xfrm>
          <a:off x="0" y="2426825"/>
          <a:ext cx="10484735"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527B62FE-DCF7-481C-AAD8-641B4AD005A6}">
      <dsp:nvSpPr>
        <dsp:cNvPr id="0" name=""/>
        <dsp:cNvSpPr/>
      </dsp:nvSpPr>
      <dsp:spPr>
        <a:xfrm rot="8100000">
          <a:off x="77330" y="559288"/>
          <a:ext cx="356933" cy="356933"/>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CBE4DB-D471-4975-884D-4CC699720813}">
      <dsp:nvSpPr>
        <dsp:cNvPr id="0" name=""/>
        <dsp:cNvSpPr/>
      </dsp:nvSpPr>
      <dsp:spPr>
        <a:xfrm>
          <a:off x="116982" y="598940"/>
          <a:ext cx="277628" cy="27762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E9576E7-0068-4353-8173-7146C568006F}">
      <dsp:nvSpPr>
        <dsp:cNvPr id="0" name=""/>
        <dsp:cNvSpPr/>
      </dsp:nvSpPr>
      <dsp:spPr>
        <a:xfrm>
          <a:off x="508187" y="990144"/>
          <a:ext cx="4357777" cy="1436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0" rIns="88900" bIns="133350" numCol="1" spcCol="1270" anchor="t" anchorCtr="0">
          <a:noAutofit/>
        </a:bodyPr>
        <a:lstStyle/>
        <a:p>
          <a:pPr marL="0" lvl="0" indent="0" algn="l" defTabSz="622300" rtl="0">
            <a:lnSpc>
              <a:spcPct val="90000"/>
            </a:lnSpc>
            <a:spcBef>
              <a:spcPct val="0"/>
            </a:spcBef>
            <a:spcAft>
              <a:spcPct val="35000"/>
            </a:spcAft>
            <a:buNone/>
          </a:pPr>
          <a:r>
            <a:rPr lang="en-US" sz="1400" kern="1200">
              <a:latin typeface="Kohinoor Devanagari"/>
            </a:rPr>
            <a:t>A machine represents a device, which can have a number of cores. </a:t>
          </a:r>
          <a:r>
            <a:rPr lang="en-US" sz="1400" kern="1200" err="1">
              <a:latin typeface="Kohinoor Devanagari"/>
            </a:rPr>
            <a:t>Renode</a:t>
          </a:r>
          <a:r>
            <a:rPr lang="en-US" sz="1400" kern="1200">
              <a:latin typeface="Kohinoor Devanagari"/>
            </a:rPr>
            <a:t> can run multiple machines in a single run.</a:t>
          </a:r>
        </a:p>
      </dsp:txBody>
      <dsp:txXfrm>
        <a:off x="508187" y="990144"/>
        <a:ext cx="4357777" cy="1436680"/>
      </dsp:txXfrm>
    </dsp:sp>
    <dsp:sp modelId="{F51810F8-5A00-4A62-B663-2F219735F3BE}">
      <dsp:nvSpPr>
        <dsp:cNvPr id="0" name=""/>
        <dsp:cNvSpPr/>
      </dsp:nvSpPr>
      <dsp:spPr>
        <a:xfrm>
          <a:off x="508187" y="485365"/>
          <a:ext cx="4357777" cy="504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rtl="0">
            <a:lnSpc>
              <a:spcPct val="90000"/>
            </a:lnSpc>
            <a:spcBef>
              <a:spcPct val="0"/>
            </a:spcBef>
            <a:spcAft>
              <a:spcPct val="35000"/>
            </a:spcAft>
            <a:buNone/>
            <a:defRPr b="1"/>
          </a:pPr>
          <a:r>
            <a:rPr lang="en-US" sz="1900" kern="1200">
              <a:latin typeface="Kohinoor Devanagari"/>
            </a:rPr>
            <a:t>Create a machine </a:t>
          </a:r>
        </a:p>
      </dsp:txBody>
      <dsp:txXfrm>
        <a:off x="508187" y="485365"/>
        <a:ext cx="4357777" cy="504779"/>
      </dsp:txXfrm>
    </dsp:sp>
    <dsp:sp modelId="{1FE759AA-30BC-4FB0-AC62-98E307EF03CD}">
      <dsp:nvSpPr>
        <dsp:cNvPr id="0" name=""/>
        <dsp:cNvSpPr/>
      </dsp:nvSpPr>
      <dsp:spPr>
        <a:xfrm>
          <a:off x="255797" y="990144"/>
          <a:ext cx="0" cy="1436680"/>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D3E9C5-6B1A-4A43-882A-DBF6D1C410DF}">
      <dsp:nvSpPr>
        <dsp:cNvPr id="0" name=""/>
        <dsp:cNvSpPr/>
      </dsp:nvSpPr>
      <dsp:spPr>
        <a:xfrm>
          <a:off x="210367" y="2381394"/>
          <a:ext cx="90860" cy="90860"/>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7A0A7F-9751-48AA-8968-2573DCBFB6B2}">
      <dsp:nvSpPr>
        <dsp:cNvPr id="0" name=""/>
        <dsp:cNvSpPr/>
      </dsp:nvSpPr>
      <dsp:spPr>
        <a:xfrm rot="18900000">
          <a:off x="2691123" y="3937428"/>
          <a:ext cx="356933" cy="356933"/>
        </a:xfrm>
        <a:prstGeom prst="teardrop">
          <a:avLst>
            <a:gd name="adj" fmla="val 115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6C07EE-A2D0-4716-B7D0-D06BE32EFD1D}">
      <dsp:nvSpPr>
        <dsp:cNvPr id="0" name=""/>
        <dsp:cNvSpPr/>
      </dsp:nvSpPr>
      <dsp:spPr>
        <a:xfrm>
          <a:off x="2730775" y="3977080"/>
          <a:ext cx="277628" cy="27762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15CC9E0-84C0-4025-A694-4D7EC19B4A86}">
      <dsp:nvSpPr>
        <dsp:cNvPr id="0" name=""/>
        <dsp:cNvSpPr/>
      </dsp:nvSpPr>
      <dsp:spPr>
        <a:xfrm>
          <a:off x="3121979" y="2426825"/>
          <a:ext cx="4357777" cy="1436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88900" numCol="1" spcCol="1270" anchor="b" anchorCtr="0">
          <a:noAutofit/>
        </a:bodyPr>
        <a:lstStyle/>
        <a:p>
          <a:pPr marL="0" lvl="0" indent="0" algn="l" defTabSz="622300" rtl="0">
            <a:lnSpc>
              <a:spcPct val="90000"/>
            </a:lnSpc>
            <a:spcBef>
              <a:spcPct val="0"/>
            </a:spcBef>
            <a:spcAft>
              <a:spcPct val="35000"/>
            </a:spcAft>
            <a:buNone/>
          </a:pPr>
          <a:r>
            <a:rPr lang="en-US" sz="1400" kern="1200">
              <a:latin typeface="Kohinoor Devanagari"/>
            </a:rPr>
            <a:t>we configure our machine. We could specify each bus and peripheral by hand, but instead we will load a prebuilt configuration.</a:t>
          </a:r>
        </a:p>
      </dsp:txBody>
      <dsp:txXfrm>
        <a:off x="3121979" y="2426825"/>
        <a:ext cx="4357777" cy="1436680"/>
      </dsp:txXfrm>
    </dsp:sp>
    <dsp:sp modelId="{536D8C31-2E39-42C2-940F-D9268C364067}">
      <dsp:nvSpPr>
        <dsp:cNvPr id="0" name=""/>
        <dsp:cNvSpPr/>
      </dsp:nvSpPr>
      <dsp:spPr>
        <a:xfrm>
          <a:off x="3121979" y="3863505"/>
          <a:ext cx="4357777" cy="504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rtl="0">
            <a:lnSpc>
              <a:spcPct val="90000"/>
            </a:lnSpc>
            <a:spcBef>
              <a:spcPct val="0"/>
            </a:spcBef>
            <a:spcAft>
              <a:spcPct val="35000"/>
            </a:spcAft>
            <a:buNone/>
            <a:defRPr b="1"/>
          </a:pPr>
          <a:r>
            <a:rPr lang="en-US" sz="1900" kern="1200">
              <a:latin typeface="Kohinoor Devanagari"/>
            </a:rPr>
            <a:t>Configure our machine </a:t>
          </a:r>
        </a:p>
      </dsp:txBody>
      <dsp:txXfrm>
        <a:off x="3121979" y="3863505"/>
        <a:ext cx="4357777" cy="504779"/>
      </dsp:txXfrm>
    </dsp:sp>
    <dsp:sp modelId="{E5E6433E-3FBD-4DE6-BA3C-61A921E37561}">
      <dsp:nvSpPr>
        <dsp:cNvPr id="0" name=""/>
        <dsp:cNvSpPr/>
      </dsp:nvSpPr>
      <dsp:spPr>
        <a:xfrm>
          <a:off x="2869589" y="2426825"/>
          <a:ext cx="0" cy="1436680"/>
        </a:xfrm>
        <a:prstGeom prst="line">
          <a:avLst/>
        </a:prstGeom>
        <a:noFill/>
        <a:ln w="1270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DB71E59-AE96-43D4-9127-BF335C89BCEA}">
      <dsp:nvSpPr>
        <dsp:cNvPr id="0" name=""/>
        <dsp:cNvSpPr/>
      </dsp:nvSpPr>
      <dsp:spPr>
        <a:xfrm>
          <a:off x="2824159" y="2381394"/>
          <a:ext cx="90860" cy="90860"/>
        </a:xfrm>
        <a:prstGeom prst="ellipse">
          <a:avLst/>
        </a:prstGeom>
        <a:solidFill>
          <a:schemeClr val="accent3">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1C50E4-8FA7-4686-8196-65E30127AB30}">
      <dsp:nvSpPr>
        <dsp:cNvPr id="0" name=""/>
        <dsp:cNvSpPr/>
      </dsp:nvSpPr>
      <dsp:spPr>
        <a:xfrm rot="8100000">
          <a:off x="5304915" y="559288"/>
          <a:ext cx="356933" cy="356933"/>
        </a:xfrm>
        <a:prstGeom prst="teardrop">
          <a:avLst>
            <a:gd name="adj" fmla="val 11500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720D0C-CEC2-4B7B-948B-6F5646836A0A}">
      <dsp:nvSpPr>
        <dsp:cNvPr id="0" name=""/>
        <dsp:cNvSpPr/>
      </dsp:nvSpPr>
      <dsp:spPr>
        <a:xfrm>
          <a:off x="5344568" y="598940"/>
          <a:ext cx="277628" cy="27762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47052FC-FD58-47A8-80A1-985E28B40E6C}">
      <dsp:nvSpPr>
        <dsp:cNvPr id="0" name=""/>
        <dsp:cNvSpPr/>
      </dsp:nvSpPr>
      <dsp:spPr>
        <a:xfrm>
          <a:off x="5735772" y="990144"/>
          <a:ext cx="4357777" cy="1436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0" rIns="88900" bIns="133350" numCol="1" spcCol="1270" anchor="t" anchorCtr="0">
          <a:noAutofit/>
        </a:bodyPr>
        <a:lstStyle/>
        <a:p>
          <a:pPr marL="0" lvl="0" indent="0" algn="l" defTabSz="622300" rtl="0">
            <a:lnSpc>
              <a:spcPct val="90000"/>
            </a:lnSpc>
            <a:spcBef>
              <a:spcPct val="0"/>
            </a:spcBef>
            <a:spcAft>
              <a:spcPct val="35000"/>
            </a:spcAft>
            <a:buNone/>
          </a:pPr>
          <a:r>
            <a:rPr lang="en-US" sz="1400" kern="1200">
              <a:latin typeface="Kohinoor Devanagari"/>
            </a:rPr>
            <a:t>Before we start the machine, we want to do one last thing: open a terminal to display UART data. Some peripherals come with what </a:t>
          </a:r>
          <a:r>
            <a:rPr lang="en-US" sz="1400" kern="1200" err="1">
              <a:latin typeface="Kohinoor Devanagari"/>
            </a:rPr>
            <a:t>Renode</a:t>
          </a:r>
          <a:r>
            <a:rPr lang="en-US" sz="1400" kern="1200">
              <a:latin typeface="Kohinoor Devanagari"/>
            </a:rPr>
            <a:t> calls “Analyzers”, which are ways to display their state and data. We enabled UART2 in our firmware, so we will show the analyzer for UART2. </a:t>
          </a:r>
        </a:p>
      </dsp:txBody>
      <dsp:txXfrm>
        <a:off x="5735772" y="990144"/>
        <a:ext cx="4357777" cy="1436680"/>
      </dsp:txXfrm>
    </dsp:sp>
    <dsp:sp modelId="{E0201CF8-8A67-4C18-B05C-E19659E64EA7}">
      <dsp:nvSpPr>
        <dsp:cNvPr id="0" name=""/>
        <dsp:cNvSpPr/>
      </dsp:nvSpPr>
      <dsp:spPr>
        <a:xfrm>
          <a:off x="5735772" y="485365"/>
          <a:ext cx="4357777" cy="504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rtl="0">
            <a:lnSpc>
              <a:spcPct val="90000"/>
            </a:lnSpc>
            <a:spcBef>
              <a:spcPct val="0"/>
            </a:spcBef>
            <a:spcAft>
              <a:spcPct val="35000"/>
            </a:spcAft>
            <a:buNone/>
            <a:defRPr b="1"/>
          </a:pPr>
          <a:r>
            <a:rPr lang="en-US" sz="1900" kern="1200">
              <a:latin typeface="Kohinoor Devanagari"/>
            </a:rPr>
            <a:t> Load our firmware </a:t>
          </a:r>
        </a:p>
      </dsp:txBody>
      <dsp:txXfrm>
        <a:off x="5735772" y="485365"/>
        <a:ext cx="4357777" cy="504779"/>
      </dsp:txXfrm>
    </dsp:sp>
    <dsp:sp modelId="{F9E7B387-EEB3-4627-B94C-6C398F3A2585}">
      <dsp:nvSpPr>
        <dsp:cNvPr id="0" name=""/>
        <dsp:cNvSpPr/>
      </dsp:nvSpPr>
      <dsp:spPr>
        <a:xfrm>
          <a:off x="5483382" y="990144"/>
          <a:ext cx="0" cy="1436680"/>
        </a:xfrm>
        <a:prstGeom prst="line">
          <a:avLst/>
        </a:prstGeom>
        <a:noFill/>
        <a:ln w="12700" cap="flat" cmpd="sng" algn="ctr">
          <a:solidFill>
            <a:schemeClr val="accent4">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A50DEF65-3464-4BE8-814F-C44F9DDF4AEB}">
      <dsp:nvSpPr>
        <dsp:cNvPr id="0" name=""/>
        <dsp:cNvSpPr/>
      </dsp:nvSpPr>
      <dsp:spPr>
        <a:xfrm>
          <a:off x="5436863" y="2381394"/>
          <a:ext cx="90860" cy="90860"/>
        </a:xfrm>
        <a:prstGeom prst="ellipse">
          <a:avLst/>
        </a:prstGeom>
        <a:solidFill>
          <a:schemeClr val="accent4">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75" cy="49877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6737" y="0"/>
            <a:ext cx="2950475" cy="498773"/>
          </a:xfrm>
          <a:prstGeom prst="rect">
            <a:avLst/>
          </a:prstGeom>
        </p:spPr>
        <p:txBody>
          <a:bodyPr vert="horz" lIns="91440" tIns="45720" rIns="91440" bIns="45720" rtlCol="0"/>
          <a:lstStyle>
            <a:lvl1pPr algn="r">
              <a:defRPr sz="1200"/>
            </a:lvl1pPr>
          </a:lstStyle>
          <a:p>
            <a:fld id="{0824CD2D-A304-499F-9A8D-0B0733803C56}" type="datetimeFigureOut">
              <a:rPr lang="en-US" smtClean="0"/>
              <a:t>4/12/2022</a:t>
            </a:fld>
            <a:endParaRPr lang="en-US"/>
          </a:p>
        </p:txBody>
      </p:sp>
      <p:sp>
        <p:nvSpPr>
          <p:cNvPr id="4" name="Slide Image Placeholder 3"/>
          <p:cNvSpPr>
            <a:spLocks noGrp="1" noRot="1" noChangeAspect="1"/>
          </p:cNvSpPr>
          <p:nvPr>
            <p:ph type="sldImg" idx="2"/>
          </p:nvPr>
        </p:nvSpPr>
        <p:spPr>
          <a:xfrm>
            <a:off x="423863" y="1243013"/>
            <a:ext cx="5961062" cy="33543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0879" y="4784070"/>
            <a:ext cx="5447030" cy="391423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2154"/>
            <a:ext cx="2950475" cy="49877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6737" y="9442154"/>
            <a:ext cx="2950475" cy="498772"/>
          </a:xfrm>
          <a:prstGeom prst="rect">
            <a:avLst/>
          </a:prstGeom>
        </p:spPr>
        <p:txBody>
          <a:bodyPr vert="horz" lIns="91440" tIns="45720" rIns="91440" bIns="45720" rtlCol="0" anchor="b"/>
          <a:lstStyle>
            <a:lvl1pPr algn="r">
              <a:defRPr sz="1200"/>
            </a:lvl1pPr>
          </a:lstStyle>
          <a:p>
            <a:fld id="{C8E64435-2945-4E8B-AB9F-A64C3DD1183C}" type="slidenum">
              <a:rPr lang="en-US" smtClean="0"/>
              <a:t>‹#›</a:t>
            </a:fld>
            <a:endParaRPr lang="en-US"/>
          </a:p>
        </p:txBody>
      </p:sp>
    </p:spTree>
    <p:extLst>
      <p:ext uri="{BB962C8B-B14F-4D97-AF65-F5344CB8AC3E}">
        <p14:creationId xmlns:p14="http://schemas.microsoft.com/office/powerpoint/2010/main" val="2771866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1243013"/>
            <a:ext cx="5961062" cy="3354387"/>
          </a:xfrm>
        </p:spPr>
      </p:sp>
      <p:sp>
        <p:nvSpPr>
          <p:cNvPr id="3" name="Notes Placeholder 2"/>
          <p:cNvSpPr>
            <a:spLocks noGrp="1"/>
          </p:cNvSpPr>
          <p:nvPr>
            <p:ph type="body" idx="1"/>
          </p:nvPr>
        </p:nvSpPr>
        <p:spPr/>
        <p:txBody>
          <a:bodyPr/>
          <a:lstStyle/>
          <a:p>
            <a:r>
              <a:rPr lang="en-US"/>
              <a:t>Total time for presentation is 20 min, question answers for 10 min at the end.</a:t>
            </a:r>
          </a:p>
          <a:p>
            <a:r>
              <a:rPr lang="en-US"/>
              <a:t>Each team member has to present some part preferably in the order given on slide-2</a:t>
            </a:r>
          </a:p>
        </p:txBody>
      </p:sp>
      <p:sp>
        <p:nvSpPr>
          <p:cNvPr id="4" name="Slide Number Placeholder 3"/>
          <p:cNvSpPr>
            <a:spLocks noGrp="1"/>
          </p:cNvSpPr>
          <p:nvPr>
            <p:ph type="sldNum" sz="quarter" idx="5"/>
          </p:nvPr>
        </p:nvSpPr>
        <p:spPr/>
        <p:txBody>
          <a:bodyPr/>
          <a:lstStyle/>
          <a:p>
            <a:fld id="{C8E64435-2945-4E8B-AB9F-A64C3DD1183C}" type="slidenum">
              <a:rPr lang="en-US" smtClean="0"/>
              <a:t>1</a:t>
            </a:fld>
            <a:endParaRPr lang="en-US"/>
          </a:p>
        </p:txBody>
      </p:sp>
    </p:spTree>
    <p:extLst>
      <p:ext uri="{BB962C8B-B14F-4D97-AF65-F5344CB8AC3E}">
        <p14:creationId xmlns:p14="http://schemas.microsoft.com/office/powerpoint/2010/main" val="1460726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1243013"/>
            <a:ext cx="5961062" cy="3354387"/>
          </a:xfrm>
        </p:spPr>
      </p:sp>
      <p:sp>
        <p:nvSpPr>
          <p:cNvPr id="3" name="Notes Placeholder 2"/>
          <p:cNvSpPr>
            <a:spLocks noGrp="1"/>
          </p:cNvSpPr>
          <p:nvPr>
            <p:ph type="body" idx="1"/>
          </p:nvPr>
        </p:nvSpPr>
        <p:spPr/>
        <p:txBody>
          <a:bodyPr/>
          <a:lstStyle/>
          <a:p>
            <a:r>
              <a:rPr lang="en-US"/>
              <a:t>Write in bulleted points only and explain in detail while presenting. Mention here learnings from the Group Executive interactions, e.g. with Sanjay Singhal Sb, Suket Singhal Sb, Ananya Singhal Sb, Nandita Madam, Kaushik Ghosh, Hemant </a:t>
            </a:r>
            <a:r>
              <a:rPr lang="en-US" err="1"/>
              <a:t>Gole</a:t>
            </a:r>
            <a:r>
              <a:rPr lang="en-US"/>
              <a:t>, Amit Sharma, Shridhar Radhakrishnan.</a:t>
            </a:r>
          </a:p>
        </p:txBody>
      </p:sp>
      <p:sp>
        <p:nvSpPr>
          <p:cNvPr id="4" name="Slide Number Placeholder 3"/>
          <p:cNvSpPr>
            <a:spLocks noGrp="1"/>
          </p:cNvSpPr>
          <p:nvPr>
            <p:ph type="sldNum" sz="quarter" idx="5"/>
          </p:nvPr>
        </p:nvSpPr>
        <p:spPr/>
        <p:txBody>
          <a:bodyPr/>
          <a:lstStyle/>
          <a:p>
            <a:fld id="{C8E64435-2945-4E8B-AB9F-A64C3DD1183C}" type="slidenum">
              <a:rPr lang="en-US" smtClean="0"/>
              <a:t>2</a:t>
            </a:fld>
            <a:endParaRPr lang="en-US"/>
          </a:p>
        </p:txBody>
      </p:sp>
    </p:spTree>
    <p:extLst>
      <p:ext uri="{BB962C8B-B14F-4D97-AF65-F5344CB8AC3E}">
        <p14:creationId xmlns:p14="http://schemas.microsoft.com/office/powerpoint/2010/main" val="884108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1243013"/>
            <a:ext cx="5961062" cy="3354387"/>
          </a:xfrm>
        </p:spPr>
      </p:sp>
      <p:sp>
        <p:nvSpPr>
          <p:cNvPr id="3" name="Notes Placeholder 2"/>
          <p:cNvSpPr>
            <a:spLocks noGrp="1"/>
          </p:cNvSpPr>
          <p:nvPr>
            <p:ph type="body" idx="1"/>
          </p:nvPr>
        </p:nvSpPr>
        <p:spPr/>
        <p:txBody>
          <a:bodyPr/>
          <a:lstStyle/>
          <a:p>
            <a:r>
              <a:rPr lang="en-US"/>
              <a:t>Write in bulleted points only and explain in detail while presenting. Mention here learnings from the Group Executive interactions, e.g. with Sanjay Singhal Sb, Suket Singhal Sb, Ananya Singhal Sb, Nandita Madam, Kaushik Ghosh, Hemant </a:t>
            </a:r>
            <a:r>
              <a:rPr lang="en-US" err="1"/>
              <a:t>Gole</a:t>
            </a:r>
            <a:r>
              <a:rPr lang="en-US"/>
              <a:t>, Amit Sharma, Shridhar Radhakrishnan.</a:t>
            </a:r>
          </a:p>
        </p:txBody>
      </p:sp>
      <p:sp>
        <p:nvSpPr>
          <p:cNvPr id="4" name="Slide Number Placeholder 3"/>
          <p:cNvSpPr>
            <a:spLocks noGrp="1"/>
          </p:cNvSpPr>
          <p:nvPr>
            <p:ph type="sldNum" sz="quarter" idx="5"/>
          </p:nvPr>
        </p:nvSpPr>
        <p:spPr/>
        <p:txBody>
          <a:bodyPr/>
          <a:lstStyle/>
          <a:p>
            <a:fld id="{C8E64435-2945-4E8B-AB9F-A64C3DD1183C}" type="slidenum">
              <a:rPr lang="en-US" smtClean="0"/>
              <a:t>14</a:t>
            </a:fld>
            <a:endParaRPr lang="en-US"/>
          </a:p>
        </p:txBody>
      </p:sp>
    </p:spTree>
    <p:extLst>
      <p:ext uri="{BB962C8B-B14F-4D97-AF65-F5344CB8AC3E}">
        <p14:creationId xmlns:p14="http://schemas.microsoft.com/office/powerpoint/2010/main" val="8841087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36168"/>
            <a:ext cx="10363200" cy="973797"/>
          </a:xfrm>
        </p:spPr>
        <p:txBody>
          <a:bodyPr anchor="ctr" anchorCtr="0">
            <a:normAutofit/>
          </a:bodyPr>
          <a:lstStyle>
            <a:lvl1pPr algn="l">
              <a:defRPr sz="2400">
                <a:solidFill>
                  <a:srgbClr val="820C59"/>
                </a:solidFill>
                <a:latin typeface="Kohinoor Devanagari Bold" panose="02000000000000000000" pitchFamily="50" charset="0"/>
                <a:cs typeface="Kohinoor Devanagari Bold" panose="02000000000000000000" pitchFamily="50" charset="0"/>
              </a:defRPr>
            </a:lvl1pPr>
          </a:lstStyle>
          <a:p>
            <a:r>
              <a:rPr lang="en-US"/>
              <a:t>Click to edit Master title style</a:t>
            </a:r>
          </a:p>
        </p:txBody>
      </p:sp>
      <p:sp>
        <p:nvSpPr>
          <p:cNvPr id="3" name="Subtitle 2"/>
          <p:cNvSpPr>
            <a:spLocks noGrp="1"/>
          </p:cNvSpPr>
          <p:nvPr>
            <p:ph type="subTitle" idx="1"/>
          </p:nvPr>
        </p:nvSpPr>
        <p:spPr>
          <a:xfrm>
            <a:off x="914400" y="3509962"/>
            <a:ext cx="9144000" cy="811872"/>
          </a:xfrm>
        </p:spPr>
        <p:txBody>
          <a:bodyPr anchor="ctr" anchorCtr="0"/>
          <a:lstStyle>
            <a:lvl1pPr marL="0" indent="0" algn="l">
              <a:buNone/>
              <a:defRPr sz="1800">
                <a:solidFill>
                  <a:schemeClr val="tx1">
                    <a:lumMod val="85000"/>
                    <a:lumOff val="15000"/>
                  </a:schemeClr>
                </a:solidFill>
                <a:latin typeface="Kohinoor Devanagari Semibold" panose="02000000000000000000" pitchFamily="50" charset="0"/>
                <a:cs typeface="Kohinoor Devanagari Semibold" panose="02000000000000000000" pitchFamily="50"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11" name="Rectangle 10">
            <a:extLst>
              <a:ext uri="{FF2B5EF4-FFF2-40B4-BE49-F238E27FC236}">
                <a16:creationId xmlns:a16="http://schemas.microsoft.com/office/drawing/2014/main" id="{D6FA9247-0289-42B1-B634-C5CA17C26E96}"/>
              </a:ext>
            </a:extLst>
          </p:cNvPr>
          <p:cNvSpPr/>
          <p:nvPr/>
        </p:nvSpPr>
        <p:spPr>
          <a:xfrm>
            <a:off x="10901680" y="53340"/>
            <a:ext cx="1016000" cy="518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pic>
        <p:nvPicPr>
          <p:cNvPr id="12" name="Picture 11" descr="A picture containing wheel, drawing&#10;&#10;Description automatically generated">
            <a:extLst>
              <a:ext uri="{FF2B5EF4-FFF2-40B4-BE49-F238E27FC236}">
                <a16:creationId xmlns:a16="http://schemas.microsoft.com/office/drawing/2014/main" id="{EA2DD1A9-EA35-49ED-94F7-F049994B6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0558" y="312422"/>
            <a:ext cx="1650495" cy="429769"/>
          </a:xfrm>
          <a:prstGeom prst="rect">
            <a:avLst/>
          </a:prstGeom>
        </p:spPr>
      </p:pic>
      <p:pic>
        <p:nvPicPr>
          <p:cNvPr id="5" name="Picture 4" descr="Tall buildings in the background&#10;&#10;Description automatically generated">
            <a:extLst>
              <a:ext uri="{FF2B5EF4-FFF2-40B4-BE49-F238E27FC236}">
                <a16:creationId xmlns:a16="http://schemas.microsoft.com/office/drawing/2014/main" id="{EA828355-FA4F-44D4-AF9B-18E349E45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68421"/>
            <a:ext cx="12192000" cy="2589581"/>
          </a:xfrm>
          <a:prstGeom prst="rect">
            <a:avLst/>
          </a:prstGeom>
        </p:spPr>
      </p:pic>
    </p:spTree>
    <p:extLst>
      <p:ext uri="{BB962C8B-B14F-4D97-AF65-F5344CB8AC3E}">
        <p14:creationId xmlns:p14="http://schemas.microsoft.com/office/powerpoint/2010/main" val="3727862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2AB7B0E-430E-440C-935E-6ACBFEF1E273}"/>
              </a:ext>
            </a:extLst>
          </p:cNvPr>
          <p:cNvSpPr txBox="1">
            <a:spLocks/>
          </p:cNvSpPr>
          <p:nvPr/>
        </p:nvSpPr>
        <p:spPr>
          <a:xfrm>
            <a:off x="838200" y="3042606"/>
            <a:ext cx="10515600" cy="77279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200" kern="1200">
                <a:solidFill>
                  <a:srgbClr val="820C59"/>
                </a:solidFill>
                <a:latin typeface="Kohinoor Devanagari Bold" panose="02000000000000000000" pitchFamily="50" charset="0"/>
                <a:ea typeface="+mj-ea"/>
                <a:cs typeface="Kohinoor Devanagari Bold" panose="02000000000000000000" pitchFamily="50" charset="0"/>
              </a:defRPr>
            </a:lvl1pPr>
          </a:lstStyle>
          <a:p>
            <a:r>
              <a:rPr lang="en-US" sz="2400"/>
              <a:t>Thank you</a:t>
            </a:r>
            <a:endParaRPr lang="en-GB" sz="2400"/>
          </a:p>
        </p:txBody>
      </p:sp>
    </p:spTree>
    <p:extLst>
      <p:ext uri="{BB962C8B-B14F-4D97-AF65-F5344CB8AC3E}">
        <p14:creationId xmlns:p14="http://schemas.microsoft.com/office/powerpoint/2010/main" val="1966623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Internal</a:t>
            </a:r>
          </a:p>
        </p:txBody>
      </p:sp>
      <p:sp>
        <p:nvSpPr>
          <p:cNvPr id="6" name="Slide Number Placeholder 5"/>
          <p:cNvSpPr>
            <a:spLocks noGrp="1"/>
          </p:cNvSpPr>
          <p:nvPr>
            <p:ph type="sldNum" sz="quarter" idx="12"/>
          </p:nvPr>
        </p:nvSpPr>
        <p:spPr/>
        <p:txBody>
          <a:bodyPr/>
          <a:lstStyle/>
          <a:p>
            <a:fld id="{E75BEEF1-C572-414F-BDF9-51F0C091745F}" type="slidenum">
              <a:rPr lang="en-US" smtClean="0"/>
              <a:t>‹#›</a:t>
            </a:fld>
            <a:endParaRPr lang="en-US"/>
          </a:p>
        </p:txBody>
      </p:sp>
      <p:sp>
        <p:nvSpPr>
          <p:cNvPr id="10" name="TextBox 9">
            <a:extLst>
              <a:ext uri="{FF2B5EF4-FFF2-40B4-BE49-F238E27FC236}">
                <a16:creationId xmlns:a16="http://schemas.microsoft.com/office/drawing/2014/main" id="{9761F0A8-ED4B-427E-A434-64656964784D}"/>
              </a:ext>
            </a:extLst>
          </p:cNvPr>
          <p:cNvSpPr txBox="1"/>
          <p:nvPr/>
        </p:nvSpPr>
        <p:spPr>
          <a:xfrm>
            <a:off x="838200" y="6434186"/>
            <a:ext cx="2743200" cy="219291"/>
          </a:xfrm>
          <a:prstGeom prst="rect">
            <a:avLst/>
          </a:prstGeom>
          <a:noFill/>
        </p:spPr>
        <p:txBody>
          <a:bodyPr wrap="square" rtlCol="0">
            <a:spAutoFit/>
          </a:bodyPr>
          <a:lstStyle/>
          <a:p>
            <a:r>
              <a:rPr lang="en-GB" sz="825">
                <a:solidFill>
                  <a:schemeClr val="bg1">
                    <a:lumMod val="50000"/>
                  </a:schemeClr>
                </a:solidFill>
                <a:latin typeface="Kohinoor Devanagari" panose="02000000000000000000" pitchFamily="50" charset="0"/>
                <a:cs typeface="Kohinoor Devanagari" panose="02000000000000000000" pitchFamily="50" charset="0"/>
              </a:rPr>
              <a:t>© Secure Meters Ltd</a:t>
            </a:r>
          </a:p>
        </p:txBody>
      </p:sp>
    </p:spTree>
    <p:extLst>
      <p:ext uri="{BB962C8B-B14F-4D97-AF65-F5344CB8AC3E}">
        <p14:creationId xmlns:p14="http://schemas.microsoft.com/office/powerpoint/2010/main" val="2076048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Internal</a:t>
            </a:r>
          </a:p>
        </p:txBody>
      </p:sp>
      <p:sp>
        <p:nvSpPr>
          <p:cNvPr id="6" name="Slide Number Placeholder 5"/>
          <p:cNvSpPr>
            <a:spLocks noGrp="1"/>
          </p:cNvSpPr>
          <p:nvPr>
            <p:ph type="sldNum" sz="quarter" idx="12"/>
          </p:nvPr>
        </p:nvSpPr>
        <p:spPr/>
        <p:txBody>
          <a:bodyPr/>
          <a:lstStyle/>
          <a:p>
            <a:fld id="{E75BEEF1-C572-414F-BDF9-51F0C091745F}" type="slidenum">
              <a:rPr lang="en-US" smtClean="0"/>
              <a:t>‹#›</a:t>
            </a:fld>
            <a:endParaRPr lang="en-US"/>
          </a:p>
        </p:txBody>
      </p:sp>
      <p:sp>
        <p:nvSpPr>
          <p:cNvPr id="10" name="TextBox 9">
            <a:extLst>
              <a:ext uri="{FF2B5EF4-FFF2-40B4-BE49-F238E27FC236}">
                <a16:creationId xmlns:a16="http://schemas.microsoft.com/office/drawing/2014/main" id="{DA456254-EA1E-4644-8217-677A183B2580}"/>
              </a:ext>
            </a:extLst>
          </p:cNvPr>
          <p:cNvSpPr txBox="1"/>
          <p:nvPr/>
        </p:nvSpPr>
        <p:spPr>
          <a:xfrm>
            <a:off x="838200" y="6434186"/>
            <a:ext cx="2743200" cy="219291"/>
          </a:xfrm>
          <a:prstGeom prst="rect">
            <a:avLst/>
          </a:prstGeom>
          <a:noFill/>
        </p:spPr>
        <p:txBody>
          <a:bodyPr wrap="square" rtlCol="0">
            <a:spAutoFit/>
          </a:bodyPr>
          <a:lstStyle/>
          <a:p>
            <a:r>
              <a:rPr lang="en-GB" sz="825">
                <a:solidFill>
                  <a:schemeClr val="bg1">
                    <a:lumMod val="50000"/>
                  </a:schemeClr>
                </a:solidFill>
                <a:latin typeface="Kohinoor Devanagari" panose="02000000000000000000" pitchFamily="50" charset="0"/>
                <a:cs typeface="Kohinoor Devanagari" panose="02000000000000000000" pitchFamily="50" charset="0"/>
              </a:rPr>
              <a:t>© Secure Meters Ltd</a:t>
            </a:r>
          </a:p>
        </p:txBody>
      </p:sp>
    </p:spTree>
    <p:extLst>
      <p:ext uri="{BB962C8B-B14F-4D97-AF65-F5344CB8AC3E}">
        <p14:creationId xmlns:p14="http://schemas.microsoft.com/office/powerpoint/2010/main" val="2782845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Internal</a:t>
            </a:r>
          </a:p>
        </p:txBody>
      </p:sp>
      <p:sp>
        <p:nvSpPr>
          <p:cNvPr id="6" name="Slide Number Placeholder 5"/>
          <p:cNvSpPr>
            <a:spLocks noGrp="1"/>
          </p:cNvSpPr>
          <p:nvPr>
            <p:ph type="sldNum" sz="quarter" idx="12"/>
          </p:nvPr>
        </p:nvSpPr>
        <p:spPr/>
        <p:txBody>
          <a:bodyPr/>
          <a:lstStyle/>
          <a:p>
            <a:fld id="{E75BEEF1-C572-414F-BDF9-51F0C091745F}" type="slidenum">
              <a:rPr lang="en-US" smtClean="0"/>
              <a:t>‹#›</a:t>
            </a:fld>
            <a:endParaRPr lang="en-US"/>
          </a:p>
        </p:txBody>
      </p:sp>
      <p:sp>
        <p:nvSpPr>
          <p:cNvPr id="4" name="TextBox 3">
            <a:extLst>
              <a:ext uri="{FF2B5EF4-FFF2-40B4-BE49-F238E27FC236}">
                <a16:creationId xmlns:a16="http://schemas.microsoft.com/office/drawing/2014/main" id="{2F11D09F-55E9-4816-AFD7-32D95803367B}"/>
              </a:ext>
            </a:extLst>
          </p:cNvPr>
          <p:cNvSpPr txBox="1"/>
          <p:nvPr/>
        </p:nvSpPr>
        <p:spPr>
          <a:xfrm>
            <a:off x="838200" y="6434186"/>
            <a:ext cx="2743200" cy="219291"/>
          </a:xfrm>
          <a:prstGeom prst="rect">
            <a:avLst/>
          </a:prstGeom>
          <a:noFill/>
        </p:spPr>
        <p:txBody>
          <a:bodyPr wrap="square" rtlCol="0">
            <a:spAutoFit/>
          </a:bodyPr>
          <a:lstStyle/>
          <a:p>
            <a:r>
              <a:rPr lang="en-GB" sz="825">
                <a:solidFill>
                  <a:schemeClr val="bg1">
                    <a:lumMod val="50000"/>
                  </a:schemeClr>
                </a:solidFill>
                <a:latin typeface="Kohinoor Devanagari" panose="02000000000000000000" pitchFamily="50" charset="0"/>
                <a:cs typeface="Kohinoor Devanagari" panose="02000000000000000000" pitchFamily="50" charset="0"/>
              </a:rPr>
              <a:t>© Secure Meters Ltd</a:t>
            </a:r>
          </a:p>
        </p:txBody>
      </p:sp>
    </p:spTree>
    <p:extLst>
      <p:ext uri="{BB962C8B-B14F-4D97-AF65-F5344CB8AC3E}">
        <p14:creationId xmlns:p14="http://schemas.microsoft.com/office/powerpoint/2010/main" val="41365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Start">
    <p:spTree>
      <p:nvGrpSpPr>
        <p:cNvPr id="1" name=""/>
        <p:cNvGrpSpPr/>
        <p:nvPr/>
      </p:nvGrpSpPr>
      <p:grpSpPr>
        <a:xfrm>
          <a:off x="0" y="0"/>
          <a:ext cx="0" cy="0"/>
          <a:chOff x="0" y="0"/>
          <a:chExt cx="0" cy="0"/>
        </a:xfrm>
      </p:grpSpPr>
      <p:sp>
        <p:nvSpPr>
          <p:cNvPr id="2" name="Title 1"/>
          <p:cNvSpPr>
            <a:spLocks noGrp="1"/>
          </p:cNvSpPr>
          <p:nvPr>
            <p:ph type="title"/>
          </p:nvPr>
        </p:nvSpPr>
        <p:spPr>
          <a:xfrm>
            <a:off x="838200" y="2708910"/>
            <a:ext cx="10515600" cy="1440180"/>
          </a:xfrm>
        </p:spPr>
        <p:txBody>
          <a:bodyPr anchor="ctr" anchorCtr="0">
            <a:normAutofit/>
          </a:bodyPr>
          <a:lstStyle>
            <a:lvl1pPr>
              <a:defRPr sz="2400"/>
            </a:lvl1pPr>
          </a:lstStyle>
          <a:p>
            <a:r>
              <a:rPr lang="en-US"/>
              <a:t>Click to edit Master title style</a:t>
            </a:r>
          </a:p>
        </p:txBody>
      </p:sp>
      <p:pic>
        <p:nvPicPr>
          <p:cNvPr id="7" name="Picture 6" descr="A picture containing building, toy, city, street&#10;&#10;Description automatically generated">
            <a:extLst>
              <a:ext uri="{FF2B5EF4-FFF2-40B4-BE49-F238E27FC236}">
                <a16:creationId xmlns:a16="http://schemas.microsoft.com/office/drawing/2014/main" id="{FDC00786-7E47-4854-A812-65D28C8FE3D9}"/>
              </a:ext>
            </a:extLst>
          </p:cNvPr>
          <p:cNvPicPr>
            <a:picLocks noChangeAspect="1"/>
          </p:cNvPicPr>
          <p:nvPr/>
        </p:nvPicPr>
        <p:blipFill>
          <a:blip r:embed="rId2">
            <a:alphaModFix am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1725" y="4274817"/>
            <a:ext cx="12166116" cy="2583185"/>
          </a:xfrm>
          <a:prstGeom prst="rect">
            <a:avLst/>
          </a:prstGeom>
        </p:spPr>
      </p:pic>
    </p:spTree>
    <p:extLst>
      <p:ext uri="{BB962C8B-B14F-4D97-AF65-F5344CB8AC3E}">
        <p14:creationId xmlns:p14="http://schemas.microsoft.com/office/powerpoint/2010/main" val="3758966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623063"/>
            <a:ext cx="5181600" cy="4553903"/>
          </a:xfrm>
        </p:spPr>
        <p:txBody>
          <a:bodyPr/>
          <a:lstStyle>
            <a:lvl1pPr>
              <a:defRPr sz="1800"/>
            </a:lvl1pPr>
            <a:lvl2pPr>
              <a:defRPr sz="165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623063"/>
            <a:ext cx="5181600" cy="4553903"/>
          </a:xfrm>
        </p:spPr>
        <p:txBody>
          <a:bodyPr/>
          <a:lstStyle>
            <a:lvl1pPr>
              <a:defRPr sz="1800"/>
            </a:lvl1pPr>
            <a:lvl2pPr>
              <a:defRPr sz="15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Internal</a:t>
            </a:r>
          </a:p>
        </p:txBody>
      </p:sp>
      <p:sp>
        <p:nvSpPr>
          <p:cNvPr id="7" name="Slide Number Placeholder 6"/>
          <p:cNvSpPr>
            <a:spLocks noGrp="1"/>
          </p:cNvSpPr>
          <p:nvPr>
            <p:ph type="sldNum" sz="quarter" idx="12"/>
          </p:nvPr>
        </p:nvSpPr>
        <p:spPr/>
        <p:txBody>
          <a:bodyPr/>
          <a:lstStyle/>
          <a:p>
            <a:fld id="{E75BEEF1-C572-414F-BDF9-51F0C091745F}" type="slidenum">
              <a:rPr lang="en-US" smtClean="0"/>
              <a:t>‹#›</a:t>
            </a:fld>
            <a:endParaRPr lang="en-US"/>
          </a:p>
        </p:txBody>
      </p:sp>
      <p:sp>
        <p:nvSpPr>
          <p:cNvPr id="13" name="TextBox 12">
            <a:extLst>
              <a:ext uri="{FF2B5EF4-FFF2-40B4-BE49-F238E27FC236}">
                <a16:creationId xmlns:a16="http://schemas.microsoft.com/office/drawing/2014/main" id="{B88A8F4F-4FCE-4B99-8C17-34151A4DC285}"/>
              </a:ext>
            </a:extLst>
          </p:cNvPr>
          <p:cNvSpPr txBox="1"/>
          <p:nvPr/>
        </p:nvSpPr>
        <p:spPr>
          <a:xfrm>
            <a:off x="838200" y="6434186"/>
            <a:ext cx="2743200" cy="219291"/>
          </a:xfrm>
          <a:prstGeom prst="rect">
            <a:avLst/>
          </a:prstGeom>
          <a:noFill/>
        </p:spPr>
        <p:txBody>
          <a:bodyPr wrap="square" rtlCol="0">
            <a:spAutoFit/>
          </a:bodyPr>
          <a:lstStyle/>
          <a:p>
            <a:r>
              <a:rPr lang="en-GB" sz="825">
                <a:solidFill>
                  <a:schemeClr val="bg1">
                    <a:lumMod val="50000"/>
                  </a:schemeClr>
                </a:solidFill>
                <a:latin typeface="Kohinoor Devanagari" panose="02000000000000000000" pitchFamily="50" charset="0"/>
                <a:cs typeface="Kohinoor Devanagari" panose="02000000000000000000" pitchFamily="50" charset="0"/>
              </a:rPr>
              <a:t>© Secure Meters Ltd</a:t>
            </a:r>
          </a:p>
        </p:txBody>
      </p:sp>
    </p:spTree>
    <p:extLst>
      <p:ext uri="{BB962C8B-B14F-4D97-AF65-F5344CB8AC3E}">
        <p14:creationId xmlns:p14="http://schemas.microsoft.com/office/powerpoint/2010/main" val="3751066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9" y="1681163"/>
            <a:ext cx="5157787" cy="823912"/>
          </a:xfrm>
        </p:spPr>
        <p:txBody>
          <a:bodyPr anchor="ctr" anchorCtr="0"/>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lvl1pPr>
              <a:defRPr sz="1800"/>
            </a:lvl1pPr>
            <a:lvl2pPr>
              <a:defRPr sz="15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2" y="1681163"/>
            <a:ext cx="5183188" cy="823912"/>
          </a:xfrm>
        </p:spPr>
        <p:txBody>
          <a:bodyPr anchor="ctr" anchorCtr="0"/>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8"/>
          </a:xfrm>
        </p:spPr>
        <p:txBody>
          <a:bodyPr/>
          <a:lstStyle>
            <a:lvl1pPr>
              <a:defRPr sz="1800"/>
            </a:lvl1pPr>
            <a:lvl2pPr>
              <a:defRPr sz="15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Internal</a:t>
            </a:r>
          </a:p>
        </p:txBody>
      </p:sp>
      <p:sp>
        <p:nvSpPr>
          <p:cNvPr id="9" name="Slide Number Placeholder 8"/>
          <p:cNvSpPr>
            <a:spLocks noGrp="1"/>
          </p:cNvSpPr>
          <p:nvPr>
            <p:ph type="sldNum" sz="quarter" idx="12"/>
          </p:nvPr>
        </p:nvSpPr>
        <p:spPr/>
        <p:txBody>
          <a:bodyPr/>
          <a:lstStyle/>
          <a:p>
            <a:fld id="{E75BEEF1-C572-414F-BDF9-51F0C091745F}" type="slidenum">
              <a:rPr lang="en-US" smtClean="0"/>
              <a:t>‹#›</a:t>
            </a:fld>
            <a:endParaRPr lang="en-US"/>
          </a:p>
        </p:txBody>
      </p:sp>
      <p:sp>
        <p:nvSpPr>
          <p:cNvPr id="10" name="Title 1">
            <a:extLst>
              <a:ext uri="{FF2B5EF4-FFF2-40B4-BE49-F238E27FC236}">
                <a16:creationId xmlns:a16="http://schemas.microsoft.com/office/drawing/2014/main" id="{8DDC0E13-456F-474E-B6F6-EB7387718673}"/>
              </a:ext>
            </a:extLst>
          </p:cNvPr>
          <p:cNvSpPr>
            <a:spLocks noGrp="1"/>
          </p:cNvSpPr>
          <p:nvPr>
            <p:ph type="title"/>
          </p:nvPr>
        </p:nvSpPr>
        <p:spPr>
          <a:xfrm>
            <a:off x="838200" y="557249"/>
            <a:ext cx="10515600" cy="772793"/>
          </a:xfrm>
        </p:spPr>
        <p:txBody>
          <a:bodyPr/>
          <a:lstStyle/>
          <a:p>
            <a:r>
              <a:rPr lang="en-US"/>
              <a:t>Click to edit Master title style</a:t>
            </a:r>
          </a:p>
        </p:txBody>
      </p:sp>
      <p:sp>
        <p:nvSpPr>
          <p:cNvPr id="7" name="TextBox 6">
            <a:extLst>
              <a:ext uri="{FF2B5EF4-FFF2-40B4-BE49-F238E27FC236}">
                <a16:creationId xmlns:a16="http://schemas.microsoft.com/office/drawing/2014/main" id="{DFE53CCB-C246-4B00-A614-16466439E0D3}"/>
              </a:ext>
            </a:extLst>
          </p:cNvPr>
          <p:cNvSpPr txBox="1"/>
          <p:nvPr/>
        </p:nvSpPr>
        <p:spPr>
          <a:xfrm>
            <a:off x="838200" y="6434186"/>
            <a:ext cx="2743200" cy="219291"/>
          </a:xfrm>
          <a:prstGeom prst="rect">
            <a:avLst/>
          </a:prstGeom>
          <a:noFill/>
        </p:spPr>
        <p:txBody>
          <a:bodyPr wrap="square" rtlCol="0">
            <a:spAutoFit/>
          </a:bodyPr>
          <a:lstStyle/>
          <a:p>
            <a:r>
              <a:rPr lang="en-GB" sz="825">
                <a:solidFill>
                  <a:schemeClr val="bg1">
                    <a:lumMod val="50000"/>
                  </a:schemeClr>
                </a:solidFill>
                <a:latin typeface="Kohinoor Devanagari" panose="02000000000000000000" pitchFamily="50" charset="0"/>
                <a:cs typeface="Kohinoor Devanagari" panose="02000000000000000000" pitchFamily="50" charset="0"/>
              </a:rPr>
              <a:t>© Secure Meters Ltd</a:t>
            </a:r>
          </a:p>
        </p:txBody>
      </p:sp>
    </p:spTree>
    <p:extLst>
      <p:ext uri="{BB962C8B-B14F-4D97-AF65-F5344CB8AC3E}">
        <p14:creationId xmlns:p14="http://schemas.microsoft.com/office/powerpoint/2010/main" val="518581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Internal</a:t>
            </a:r>
          </a:p>
        </p:txBody>
      </p:sp>
      <p:sp>
        <p:nvSpPr>
          <p:cNvPr id="5" name="Slide Number Placeholder 4"/>
          <p:cNvSpPr>
            <a:spLocks noGrp="1"/>
          </p:cNvSpPr>
          <p:nvPr>
            <p:ph type="sldNum" sz="quarter" idx="12"/>
          </p:nvPr>
        </p:nvSpPr>
        <p:spPr/>
        <p:txBody>
          <a:bodyPr/>
          <a:lstStyle/>
          <a:p>
            <a:fld id="{E75BEEF1-C572-414F-BDF9-51F0C091745F}" type="slidenum">
              <a:rPr lang="en-US" smtClean="0"/>
              <a:t>‹#›</a:t>
            </a:fld>
            <a:endParaRPr lang="en-US"/>
          </a:p>
        </p:txBody>
      </p:sp>
      <p:sp>
        <p:nvSpPr>
          <p:cNvPr id="9" name="TextBox 8">
            <a:extLst>
              <a:ext uri="{FF2B5EF4-FFF2-40B4-BE49-F238E27FC236}">
                <a16:creationId xmlns:a16="http://schemas.microsoft.com/office/drawing/2014/main" id="{72F9F701-7D1B-4318-A9A2-5710E1D637E8}"/>
              </a:ext>
            </a:extLst>
          </p:cNvPr>
          <p:cNvSpPr txBox="1"/>
          <p:nvPr/>
        </p:nvSpPr>
        <p:spPr>
          <a:xfrm>
            <a:off x="838200" y="6434186"/>
            <a:ext cx="2743200" cy="219291"/>
          </a:xfrm>
          <a:prstGeom prst="rect">
            <a:avLst/>
          </a:prstGeom>
          <a:noFill/>
        </p:spPr>
        <p:txBody>
          <a:bodyPr wrap="square" rtlCol="0">
            <a:spAutoFit/>
          </a:bodyPr>
          <a:lstStyle/>
          <a:p>
            <a:r>
              <a:rPr lang="en-GB" sz="825">
                <a:solidFill>
                  <a:schemeClr val="bg1">
                    <a:lumMod val="50000"/>
                  </a:schemeClr>
                </a:solidFill>
                <a:latin typeface="Kohinoor Devanagari" panose="02000000000000000000" pitchFamily="50" charset="0"/>
                <a:cs typeface="Kohinoor Devanagari" panose="02000000000000000000" pitchFamily="50" charset="0"/>
              </a:rPr>
              <a:t>© Secure Meters Ltd</a:t>
            </a:r>
          </a:p>
        </p:txBody>
      </p:sp>
    </p:spTree>
    <p:extLst>
      <p:ext uri="{BB962C8B-B14F-4D97-AF65-F5344CB8AC3E}">
        <p14:creationId xmlns:p14="http://schemas.microsoft.com/office/powerpoint/2010/main" val="349530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Internal</a:t>
            </a:r>
          </a:p>
        </p:txBody>
      </p:sp>
      <p:sp>
        <p:nvSpPr>
          <p:cNvPr id="4" name="Slide Number Placeholder 3"/>
          <p:cNvSpPr>
            <a:spLocks noGrp="1"/>
          </p:cNvSpPr>
          <p:nvPr>
            <p:ph type="sldNum" sz="quarter" idx="12"/>
          </p:nvPr>
        </p:nvSpPr>
        <p:spPr/>
        <p:txBody>
          <a:bodyPr/>
          <a:lstStyle/>
          <a:p>
            <a:fld id="{E75BEEF1-C572-414F-BDF9-51F0C091745F}" type="slidenum">
              <a:rPr lang="en-US" smtClean="0"/>
              <a:t>‹#›</a:t>
            </a:fld>
            <a:endParaRPr lang="en-US"/>
          </a:p>
        </p:txBody>
      </p:sp>
      <p:sp>
        <p:nvSpPr>
          <p:cNvPr id="8" name="TextBox 7">
            <a:extLst>
              <a:ext uri="{FF2B5EF4-FFF2-40B4-BE49-F238E27FC236}">
                <a16:creationId xmlns:a16="http://schemas.microsoft.com/office/drawing/2014/main" id="{EF992DD0-4985-49DB-B68B-10280D2DA353}"/>
              </a:ext>
            </a:extLst>
          </p:cNvPr>
          <p:cNvSpPr txBox="1"/>
          <p:nvPr/>
        </p:nvSpPr>
        <p:spPr>
          <a:xfrm>
            <a:off x="838200" y="6434186"/>
            <a:ext cx="2743200" cy="219291"/>
          </a:xfrm>
          <a:prstGeom prst="rect">
            <a:avLst/>
          </a:prstGeom>
          <a:noFill/>
        </p:spPr>
        <p:txBody>
          <a:bodyPr wrap="square" rtlCol="0">
            <a:spAutoFit/>
          </a:bodyPr>
          <a:lstStyle/>
          <a:p>
            <a:r>
              <a:rPr lang="en-GB" sz="825">
                <a:solidFill>
                  <a:schemeClr val="bg1">
                    <a:lumMod val="50000"/>
                  </a:schemeClr>
                </a:solidFill>
                <a:latin typeface="Kohinoor Devanagari" panose="02000000000000000000" pitchFamily="50" charset="0"/>
                <a:cs typeface="Kohinoor Devanagari" panose="02000000000000000000" pitchFamily="50" charset="0"/>
              </a:rPr>
              <a:t>© Secure Meters Ltd</a:t>
            </a:r>
          </a:p>
        </p:txBody>
      </p:sp>
    </p:spTree>
    <p:extLst>
      <p:ext uri="{BB962C8B-B14F-4D97-AF65-F5344CB8AC3E}">
        <p14:creationId xmlns:p14="http://schemas.microsoft.com/office/powerpoint/2010/main" val="79446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556260"/>
            <a:ext cx="3932237" cy="1501140"/>
          </a:xfrm>
        </p:spPr>
        <p:txBody>
          <a:bodyPr anchor="b">
            <a:normAutofit/>
          </a:bodyPr>
          <a:lstStyle>
            <a:lvl1pPr>
              <a:defRPr sz="2100"/>
            </a:lvl1pPr>
          </a:lstStyle>
          <a:p>
            <a:r>
              <a:rPr lang="en-US"/>
              <a:t>Click to edit Master title style</a:t>
            </a:r>
          </a:p>
        </p:txBody>
      </p:sp>
      <p:sp>
        <p:nvSpPr>
          <p:cNvPr id="3" name="Content Placeholder 2"/>
          <p:cNvSpPr>
            <a:spLocks noGrp="1"/>
          </p:cNvSpPr>
          <p:nvPr>
            <p:ph idx="1"/>
          </p:nvPr>
        </p:nvSpPr>
        <p:spPr>
          <a:xfrm>
            <a:off x="5183188" y="1247777"/>
            <a:ext cx="6172200" cy="4613277"/>
          </a:xfrm>
        </p:spPr>
        <p:txBody>
          <a:bodyPr/>
          <a:lstStyle>
            <a:lvl1pPr>
              <a:defRPr sz="2100"/>
            </a:lvl1pPr>
            <a:lvl2pPr>
              <a:defRPr sz="1800"/>
            </a:lvl2pPr>
            <a:lvl3pPr>
              <a:defRPr sz="1500"/>
            </a:lvl3pPr>
            <a:lvl4pPr>
              <a:defRPr sz="1350"/>
            </a:lvl4pPr>
            <a:lvl5pPr>
              <a:defRPr sz="12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Internal</a:t>
            </a:r>
          </a:p>
        </p:txBody>
      </p:sp>
      <p:sp>
        <p:nvSpPr>
          <p:cNvPr id="7" name="Slide Number Placeholder 6"/>
          <p:cNvSpPr>
            <a:spLocks noGrp="1"/>
          </p:cNvSpPr>
          <p:nvPr>
            <p:ph type="sldNum" sz="quarter" idx="12"/>
          </p:nvPr>
        </p:nvSpPr>
        <p:spPr/>
        <p:txBody>
          <a:bodyPr/>
          <a:lstStyle/>
          <a:p>
            <a:fld id="{E75BEEF1-C572-414F-BDF9-51F0C091745F}" type="slidenum">
              <a:rPr lang="en-US" smtClean="0"/>
              <a:t>‹#›</a:t>
            </a:fld>
            <a:endParaRPr lang="en-US"/>
          </a:p>
        </p:txBody>
      </p:sp>
      <p:sp>
        <p:nvSpPr>
          <p:cNvPr id="11" name="TextBox 10">
            <a:extLst>
              <a:ext uri="{FF2B5EF4-FFF2-40B4-BE49-F238E27FC236}">
                <a16:creationId xmlns:a16="http://schemas.microsoft.com/office/drawing/2014/main" id="{ECC9EB9D-3D6F-485D-B9AB-957594C7A737}"/>
              </a:ext>
            </a:extLst>
          </p:cNvPr>
          <p:cNvSpPr txBox="1"/>
          <p:nvPr/>
        </p:nvSpPr>
        <p:spPr>
          <a:xfrm>
            <a:off x="838200" y="6434186"/>
            <a:ext cx="2743200" cy="219291"/>
          </a:xfrm>
          <a:prstGeom prst="rect">
            <a:avLst/>
          </a:prstGeom>
          <a:noFill/>
        </p:spPr>
        <p:txBody>
          <a:bodyPr wrap="square" rtlCol="0">
            <a:spAutoFit/>
          </a:bodyPr>
          <a:lstStyle/>
          <a:p>
            <a:r>
              <a:rPr lang="en-GB" sz="825">
                <a:solidFill>
                  <a:schemeClr val="bg1">
                    <a:lumMod val="50000"/>
                  </a:schemeClr>
                </a:solidFill>
                <a:latin typeface="Kohinoor Devanagari" panose="02000000000000000000" pitchFamily="50" charset="0"/>
                <a:cs typeface="Kohinoor Devanagari" panose="02000000000000000000" pitchFamily="50" charset="0"/>
              </a:rPr>
              <a:t>© Secure Meters Ltd</a:t>
            </a:r>
          </a:p>
        </p:txBody>
      </p:sp>
    </p:spTree>
    <p:extLst>
      <p:ext uri="{BB962C8B-B14F-4D97-AF65-F5344CB8AC3E}">
        <p14:creationId xmlns:p14="http://schemas.microsoft.com/office/powerpoint/2010/main" val="956369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5183188"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Internal</a:t>
            </a:r>
          </a:p>
        </p:txBody>
      </p:sp>
      <p:sp>
        <p:nvSpPr>
          <p:cNvPr id="7" name="Slide Number Placeholder 6"/>
          <p:cNvSpPr>
            <a:spLocks noGrp="1"/>
          </p:cNvSpPr>
          <p:nvPr>
            <p:ph type="sldNum" sz="quarter" idx="12"/>
          </p:nvPr>
        </p:nvSpPr>
        <p:spPr/>
        <p:txBody>
          <a:bodyPr/>
          <a:lstStyle/>
          <a:p>
            <a:fld id="{E75BEEF1-C572-414F-BDF9-51F0C091745F}" type="slidenum">
              <a:rPr lang="en-US" smtClean="0"/>
              <a:t>‹#›</a:t>
            </a:fld>
            <a:endParaRPr lang="en-US"/>
          </a:p>
        </p:txBody>
      </p:sp>
      <p:sp>
        <p:nvSpPr>
          <p:cNvPr id="11" name="TextBox 10">
            <a:extLst>
              <a:ext uri="{FF2B5EF4-FFF2-40B4-BE49-F238E27FC236}">
                <a16:creationId xmlns:a16="http://schemas.microsoft.com/office/drawing/2014/main" id="{FAFAF10F-96EE-49CA-A99E-7095ECD3BE07}"/>
              </a:ext>
            </a:extLst>
          </p:cNvPr>
          <p:cNvSpPr txBox="1"/>
          <p:nvPr/>
        </p:nvSpPr>
        <p:spPr>
          <a:xfrm>
            <a:off x="838200" y="6434186"/>
            <a:ext cx="2743200" cy="219291"/>
          </a:xfrm>
          <a:prstGeom prst="rect">
            <a:avLst/>
          </a:prstGeom>
          <a:noFill/>
        </p:spPr>
        <p:txBody>
          <a:bodyPr wrap="square" rtlCol="0">
            <a:spAutoFit/>
          </a:bodyPr>
          <a:lstStyle/>
          <a:p>
            <a:r>
              <a:rPr lang="en-GB" sz="825">
                <a:solidFill>
                  <a:schemeClr val="bg1">
                    <a:lumMod val="50000"/>
                  </a:schemeClr>
                </a:solidFill>
                <a:latin typeface="Kohinoor Devanagari" panose="02000000000000000000" pitchFamily="50" charset="0"/>
                <a:cs typeface="Kohinoor Devanagari" panose="02000000000000000000" pitchFamily="50" charset="0"/>
              </a:rPr>
              <a:t>© Secure Meters Ltd</a:t>
            </a:r>
          </a:p>
        </p:txBody>
      </p:sp>
    </p:spTree>
    <p:extLst>
      <p:ext uri="{BB962C8B-B14F-4D97-AF65-F5344CB8AC3E}">
        <p14:creationId xmlns:p14="http://schemas.microsoft.com/office/powerpoint/2010/main" val="4261382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557249"/>
            <a:ext cx="10515600" cy="77279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587263"/>
            <a:ext cx="10515600" cy="45897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825">
                <a:solidFill>
                  <a:schemeClr val="tx1">
                    <a:tint val="75000"/>
                  </a:schemeClr>
                </a:solidFill>
                <a:latin typeface="Kohinoor Devanagari" panose="02000000000000000000" pitchFamily="50" charset="0"/>
                <a:cs typeface="Kohinoor Devanagari" panose="02000000000000000000" pitchFamily="50" charset="0"/>
              </a:defRPr>
            </a:lvl1pPr>
          </a:lstStyle>
          <a:p>
            <a:r>
              <a:rPr lang="en-US"/>
              <a:t>Internal</a:t>
            </a:r>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825">
                <a:solidFill>
                  <a:schemeClr val="tx1">
                    <a:tint val="75000"/>
                  </a:schemeClr>
                </a:solidFill>
                <a:latin typeface="Kohinoor Devanagari" panose="02000000000000000000" pitchFamily="50" charset="0"/>
                <a:cs typeface="Kohinoor Devanagari" panose="02000000000000000000" pitchFamily="50" charset="0"/>
              </a:defRPr>
            </a:lvl1pPr>
          </a:lstStyle>
          <a:p>
            <a:fld id="{E75BEEF1-C572-414F-BDF9-51F0C091745F}" type="slidenum">
              <a:rPr lang="en-US" smtClean="0"/>
              <a:t>‹#›</a:t>
            </a:fld>
            <a:endParaRPr lang="en-US"/>
          </a:p>
        </p:txBody>
      </p:sp>
      <p:pic>
        <p:nvPicPr>
          <p:cNvPr id="19" name="Picture 18" descr="A picture containing ax, drawing&#10;&#10;Description automatically generated">
            <a:extLst>
              <a:ext uri="{FF2B5EF4-FFF2-40B4-BE49-F238E27FC236}">
                <a16:creationId xmlns:a16="http://schemas.microsoft.com/office/drawing/2014/main" id="{55E6D0E7-24A1-4976-A907-EE6A33B2FD6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436528" y="153188"/>
            <a:ext cx="429769" cy="356617"/>
          </a:xfrm>
          <a:prstGeom prst="rect">
            <a:avLst/>
          </a:prstGeom>
        </p:spPr>
      </p:pic>
    </p:spTree>
    <p:extLst>
      <p:ext uri="{BB962C8B-B14F-4D97-AF65-F5344CB8AC3E}">
        <p14:creationId xmlns:p14="http://schemas.microsoft.com/office/powerpoint/2010/main" val="274302884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hf hdr="0" dt="0"/>
  <p:txStyles>
    <p:titleStyle>
      <a:lvl1pPr algn="l" defTabSz="685800" rtl="0" eaLnBrk="1" latinLnBrk="0" hangingPunct="1">
        <a:lnSpc>
          <a:spcPct val="90000"/>
        </a:lnSpc>
        <a:spcBef>
          <a:spcPct val="0"/>
        </a:spcBef>
        <a:buNone/>
        <a:defRPr sz="2400" kern="1200">
          <a:solidFill>
            <a:srgbClr val="820C59"/>
          </a:solidFill>
          <a:latin typeface="Kohinoor Devanagari Bold" panose="02000000000000000000" pitchFamily="50" charset="0"/>
          <a:ea typeface="+mj-ea"/>
          <a:cs typeface="Kohinoor Devanagari Bold" panose="02000000000000000000" pitchFamily="50"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Kohinoor Devanagari" panose="02000000000000000000" pitchFamily="50" charset="0"/>
          <a:ea typeface="+mn-ea"/>
          <a:cs typeface="Kohinoor Devanagari" panose="02000000000000000000" pitchFamily="50"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Kohinoor Devanagari" panose="02000000000000000000" pitchFamily="50" charset="0"/>
          <a:ea typeface="+mn-ea"/>
          <a:cs typeface="Kohinoor Devanagari" panose="02000000000000000000" pitchFamily="50"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Kohinoor Devanagari" panose="02000000000000000000" pitchFamily="50" charset="0"/>
          <a:ea typeface="+mn-ea"/>
          <a:cs typeface="Kohinoor Devanagari" panose="02000000000000000000" pitchFamily="50"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Kohinoor Devanagari" panose="02000000000000000000" pitchFamily="50" charset="0"/>
          <a:ea typeface="+mn-ea"/>
          <a:cs typeface="Kohinoor Devanagari" panose="02000000000000000000" pitchFamily="50"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Kohinoor Devanagari" panose="02000000000000000000" pitchFamily="50" charset="0"/>
          <a:ea typeface="+mn-ea"/>
          <a:cs typeface="Kohinoor Devanagari" panose="02000000000000000000" pitchFamily="50"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7F176-582C-4A90-991A-04D87FABC807}"/>
              </a:ext>
            </a:extLst>
          </p:cNvPr>
          <p:cNvSpPr>
            <a:spLocks noGrp="1"/>
          </p:cNvSpPr>
          <p:nvPr>
            <p:ph type="ctrTitle"/>
          </p:nvPr>
        </p:nvSpPr>
        <p:spPr>
          <a:xfrm>
            <a:off x="914400" y="2374241"/>
            <a:ext cx="10363200" cy="973797"/>
          </a:xfrm>
        </p:spPr>
        <p:txBody>
          <a:bodyPr>
            <a:normAutofit/>
          </a:bodyPr>
          <a:lstStyle/>
          <a:p>
            <a:r>
              <a:rPr lang="en-US" sz="3200" b="1">
                <a:latin typeface="Arial"/>
                <a:cs typeface="Arial"/>
              </a:rPr>
              <a:t>ARM FIXED VIRTUAL PLATFORM </a:t>
            </a:r>
          </a:p>
        </p:txBody>
      </p:sp>
      <p:sp>
        <p:nvSpPr>
          <p:cNvPr id="3" name="Subtitle 2">
            <a:extLst>
              <a:ext uri="{FF2B5EF4-FFF2-40B4-BE49-F238E27FC236}">
                <a16:creationId xmlns:a16="http://schemas.microsoft.com/office/drawing/2014/main" id="{B39EEAAA-B264-4C98-BD41-7A5C344F92C0}"/>
              </a:ext>
            </a:extLst>
          </p:cNvPr>
          <p:cNvSpPr>
            <a:spLocks noGrp="1"/>
          </p:cNvSpPr>
          <p:nvPr>
            <p:ph type="subTitle" idx="1"/>
          </p:nvPr>
        </p:nvSpPr>
        <p:spPr>
          <a:xfrm>
            <a:off x="2982686" y="3679295"/>
            <a:ext cx="10522857" cy="811872"/>
          </a:xfrm>
        </p:spPr>
        <p:txBody>
          <a:bodyPr>
            <a:normAutofit/>
          </a:bodyPr>
          <a:lstStyle/>
          <a:p>
            <a:pPr algn="just"/>
            <a:r>
              <a:rPr lang="en-US" sz="2400" b="1" dirty="0">
                <a:latin typeface="Arial"/>
                <a:cs typeface="Arial"/>
              </a:rPr>
              <a:t>                                                                         </a:t>
            </a:r>
            <a:r>
              <a:rPr lang="en-US" sz="2000" b="1" dirty="0">
                <a:latin typeface="Arial"/>
                <a:cs typeface="Arial"/>
              </a:rPr>
              <a:t>  ANURAG SINGH </a:t>
            </a:r>
            <a:endParaRPr lang="en-US" sz="2000" dirty="0"/>
          </a:p>
          <a:p>
            <a:pPr algn="just"/>
            <a:r>
              <a:rPr lang="en-US" sz="2000" b="1" dirty="0">
                <a:latin typeface="Arial"/>
                <a:cs typeface="Arial"/>
              </a:rPr>
              <a:t>                                                                 Last Semester Trainees – 2022</a:t>
            </a:r>
            <a:endParaRPr lang="en-US" sz="2000" dirty="0">
              <a:latin typeface="Arial"/>
              <a:cs typeface="Arial"/>
            </a:endParaRPr>
          </a:p>
          <a:p>
            <a:pPr>
              <a:spcBef>
                <a:spcPts val="600"/>
              </a:spcBef>
            </a:pPr>
            <a:endParaRPr lang="en-US" sz="2000" dirty="0">
              <a:latin typeface="Kohinoor Devanagari Semibold"/>
              <a:cs typeface="Arial"/>
            </a:endParaRPr>
          </a:p>
        </p:txBody>
      </p:sp>
    </p:spTree>
    <p:extLst>
      <p:ext uri="{BB962C8B-B14F-4D97-AF65-F5344CB8AC3E}">
        <p14:creationId xmlns:p14="http://schemas.microsoft.com/office/powerpoint/2010/main" val="29065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EDCCCAB-736D-1521-2E42-A8718BA06CAC}"/>
              </a:ext>
            </a:extLst>
          </p:cNvPr>
          <p:cNvSpPr>
            <a:spLocks noGrp="1"/>
          </p:cNvSpPr>
          <p:nvPr>
            <p:ph type="ftr" sz="quarter" idx="11"/>
          </p:nvPr>
        </p:nvSpPr>
        <p:spPr/>
        <p:txBody>
          <a:bodyPr/>
          <a:lstStyle/>
          <a:p>
            <a:r>
              <a:rPr lang="en-US"/>
              <a:t>Internal</a:t>
            </a:r>
          </a:p>
        </p:txBody>
      </p:sp>
      <p:sp>
        <p:nvSpPr>
          <p:cNvPr id="3" name="Slide Number Placeholder 2">
            <a:extLst>
              <a:ext uri="{FF2B5EF4-FFF2-40B4-BE49-F238E27FC236}">
                <a16:creationId xmlns:a16="http://schemas.microsoft.com/office/drawing/2014/main" id="{B756AED8-C7F7-DCB2-FE0B-02D50A4E2D5B}"/>
              </a:ext>
            </a:extLst>
          </p:cNvPr>
          <p:cNvSpPr>
            <a:spLocks noGrp="1"/>
          </p:cNvSpPr>
          <p:nvPr>
            <p:ph type="sldNum" sz="quarter" idx="12"/>
          </p:nvPr>
        </p:nvSpPr>
        <p:spPr/>
        <p:txBody>
          <a:bodyPr/>
          <a:lstStyle/>
          <a:p>
            <a:fld id="{E75BEEF1-C572-414F-BDF9-51F0C091745F}" type="slidenum">
              <a:rPr lang="en-US" smtClean="0"/>
              <a:t>10</a:t>
            </a:fld>
            <a:endParaRPr lang="en-US"/>
          </a:p>
        </p:txBody>
      </p:sp>
      <p:sp>
        <p:nvSpPr>
          <p:cNvPr id="5" name="TextBox 4">
            <a:extLst>
              <a:ext uri="{FF2B5EF4-FFF2-40B4-BE49-F238E27FC236}">
                <a16:creationId xmlns:a16="http://schemas.microsoft.com/office/drawing/2014/main" id="{1A920E15-6EE0-4466-170F-1DE61ADCB1BE}"/>
              </a:ext>
            </a:extLst>
          </p:cNvPr>
          <p:cNvSpPr txBox="1"/>
          <p:nvPr/>
        </p:nvSpPr>
        <p:spPr>
          <a:xfrm>
            <a:off x="687615" y="424543"/>
            <a:ext cx="987334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820C59"/>
                </a:solidFill>
                <a:latin typeface="Kohinoor Devanagari Bold"/>
              </a:rPr>
              <a:t>RUNNING SIMPLE BLINKY CODE IN FVP </a:t>
            </a:r>
            <a:endParaRPr lang="en-US" sz="2800">
              <a:cs typeface="Calibri"/>
            </a:endParaRPr>
          </a:p>
        </p:txBody>
      </p:sp>
      <p:pic>
        <p:nvPicPr>
          <p:cNvPr id="8" name="Picture 8" descr="Graphical user interface&#10;&#10;Description automatically generated">
            <a:extLst>
              <a:ext uri="{FF2B5EF4-FFF2-40B4-BE49-F238E27FC236}">
                <a16:creationId xmlns:a16="http://schemas.microsoft.com/office/drawing/2014/main" id="{0A7B6996-3D2F-3E31-4034-0EEC13A65993}"/>
              </a:ext>
            </a:extLst>
          </p:cNvPr>
          <p:cNvPicPr>
            <a:picLocks noChangeAspect="1"/>
          </p:cNvPicPr>
          <p:nvPr/>
        </p:nvPicPr>
        <p:blipFill>
          <a:blip r:embed="rId2"/>
          <a:stretch>
            <a:fillRect/>
          </a:stretch>
        </p:blipFill>
        <p:spPr>
          <a:xfrm>
            <a:off x="905329" y="1160031"/>
            <a:ext cx="9084128" cy="4701223"/>
          </a:xfrm>
          <a:prstGeom prst="rect">
            <a:avLst/>
          </a:prstGeom>
        </p:spPr>
      </p:pic>
    </p:spTree>
    <p:extLst>
      <p:ext uri="{BB962C8B-B14F-4D97-AF65-F5344CB8AC3E}">
        <p14:creationId xmlns:p14="http://schemas.microsoft.com/office/powerpoint/2010/main" val="2280352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6ED709D-50E1-CF1F-6106-CD01158EDD07}"/>
              </a:ext>
            </a:extLst>
          </p:cNvPr>
          <p:cNvSpPr>
            <a:spLocks noGrp="1"/>
          </p:cNvSpPr>
          <p:nvPr>
            <p:ph type="ftr" sz="quarter" idx="11"/>
          </p:nvPr>
        </p:nvSpPr>
        <p:spPr/>
        <p:txBody>
          <a:bodyPr/>
          <a:lstStyle/>
          <a:p>
            <a:r>
              <a:rPr lang="en-US"/>
              <a:t>Internal</a:t>
            </a:r>
          </a:p>
        </p:txBody>
      </p:sp>
      <p:sp>
        <p:nvSpPr>
          <p:cNvPr id="3" name="Slide Number Placeholder 2">
            <a:extLst>
              <a:ext uri="{FF2B5EF4-FFF2-40B4-BE49-F238E27FC236}">
                <a16:creationId xmlns:a16="http://schemas.microsoft.com/office/drawing/2014/main" id="{54E765A6-B47E-B5CC-54C0-118F03404CA9}"/>
              </a:ext>
            </a:extLst>
          </p:cNvPr>
          <p:cNvSpPr>
            <a:spLocks noGrp="1"/>
          </p:cNvSpPr>
          <p:nvPr>
            <p:ph type="sldNum" sz="quarter" idx="12"/>
          </p:nvPr>
        </p:nvSpPr>
        <p:spPr/>
        <p:txBody>
          <a:bodyPr/>
          <a:lstStyle/>
          <a:p>
            <a:fld id="{E75BEEF1-C572-414F-BDF9-51F0C091745F}" type="slidenum">
              <a:rPr lang="en-US" smtClean="0"/>
              <a:t>11</a:t>
            </a:fld>
            <a:endParaRPr lang="en-US"/>
          </a:p>
        </p:txBody>
      </p:sp>
      <p:pic>
        <p:nvPicPr>
          <p:cNvPr id="4" name="Picture 4" descr="Graphical user interface, text, application&#10;&#10;Description automatically generated">
            <a:extLst>
              <a:ext uri="{FF2B5EF4-FFF2-40B4-BE49-F238E27FC236}">
                <a16:creationId xmlns:a16="http://schemas.microsoft.com/office/drawing/2014/main" id="{D62B6DA6-B9B9-646B-3836-BE32A55C8D3F}"/>
              </a:ext>
            </a:extLst>
          </p:cNvPr>
          <p:cNvPicPr>
            <a:picLocks noChangeAspect="1"/>
          </p:cNvPicPr>
          <p:nvPr/>
        </p:nvPicPr>
        <p:blipFill>
          <a:blip r:embed="rId2"/>
          <a:stretch>
            <a:fillRect/>
          </a:stretch>
        </p:blipFill>
        <p:spPr>
          <a:xfrm>
            <a:off x="941614" y="1160447"/>
            <a:ext cx="9292770" cy="5036033"/>
          </a:xfrm>
          <a:prstGeom prst="rect">
            <a:avLst/>
          </a:prstGeom>
        </p:spPr>
      </p:pic>
      <p:sp>
        <p:nvSpPr>
          <p:cNvPr id="6" name="TextBox 5">
            <a:extLst>
              <a:ext uri="{FF2B5EF4-FFF2-40B4-BE49-F238E27FC236}">
                <a16:creationId xmlns:a16="http://schemas.microsoft.com/office/drawing/2014/main" id="{4354102C-2AFF-E8C3-98E5-7AB88F7A45E2}"/>
              </a:ext>
            </a:extLst>
          </p:cNvPr>
          <p:cNvSpPr txBox="1"/>
          <p:nvPr/>
        </p:nvSpPr>
        <p:spPr>
          <a:xfrm>
            <a:off x="687615" y="424543"/>
            <a:ext cx="987334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820C59"/>
                </a:solidFill>
                <a:latin typeface="Kohinoor Devanagari Bold"/>
              </a:rPr>
              <a:t>RUNNING SIMPLE BLINKY CODE IN FVP </a:t>
            </a:r>
            <a:endParaRPr lang="en-US" sz="2800">
              <a:cs typeface="Calibri"/>
            </a:endParaRPr>
          </a:p>
        </p:txBody>
      </p:sp>
    </p:spTree>
    <p:extLst>
      <p:ext uri="{BB962C8B-B14F-4D97-AF65-F5344CB8AC3E}">
        <p14:creationId xmlns:p14="http://schemas.microsoft.com/office/powerpoint/2010/main" val="1399237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991BA49-A9B3-ECDB-ADEE-EF85E5049A24}"/>
              </a:ext>
            </a:extLst>
          </p:cNvPr>
          <p:cNvSpPr>
            <a:spLocks noGrp="1"/>
          </p:cNvSpPr>
          <p:nvPr>
            <p:ph type="ftr" sz="quarter" idx="11"/>
          </p:nvPr>
        </p:nvSpPr>
        <p:spPr/>
        <p:txBody>
          <a:bodyPr/>
          <a:lstStyle/>
          <a:p>
            <a:r>
              <a:rPr lang="en-US"/>
              <a:t>Internal</a:t>
            </a:r>
          </a:p>
        </p:txBody>
      </p:sp>
      <p:sp>
        <p:nvSpPr>
          <p:cNvPr id="3" name="Slide Number Placeholder 2">
            <a:extLst>
              <a:ext uri="{FF2B5EF4-FFF2-40B4-BE49-F238E27FC236}">
                <a16:creationId xmlns:a16="http://schemas.microsoft.com/office/drawing/2014/main" id="{39E6E0F3-9254-E2B0-FF92-68E2C30E5A22}"/>
              </a:ext>
            </a:extLst>
          </p:cNvPr>
          <p:cNvSpPr>
            <a:spLocks noGrp="1"/>
          </p:cNvSpPr>
          <p:nvPr>
            <p:ph type="sldNum" sz="quarter" idx="12"/>
          </p:nvPr>
        </p:nvSpPr>
        <p:spPr/>
        <p:txBody>
          <a:bodyPr/>
          <a:lstStyle/>
          <a:p>
            <a:fld id="{E75BEEF1-C572-414F-BDF9-51F0C091745F}" type="slidenum">
              <a:rPr lang="en-US" smtClean="0"/>
              <a:t>12</a:t>
            </a:fld>
            <a:endParaRPr lang="en-US"/>
          </a:p>
        </p:txBody>
      </p:sp>
      <p:sp>
        <p:nvSpPr>
          <p:cNvPr id="5" name="TextBox 4">
            <a:extLst>
              <a:ext uri="{FF2B5EF4-FFF2-40B4-BE49-F238E27FC236}">
                <a16:creationId xmlns:a16="http://schemas.microsoft.com/office/drawing/2014/main" id="{325AFFEA-FDBD-F1A7-0E19-973770022856}"/>
              </a:ext>
            </a:extLst>
          </p:cNvPr>
          <p:cNvSpPr txBox="1"/>
          <p:nvPr/>
        </p:nvSpPr>
        <p:spPr>
          <a:xfrm>
            <a:off x="687615" y="424543"/>
            <a:ext cx="987334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820C59"/>
                </a:solidFill>
                <a:latin typeface="Kohinoor Devanagari Bold"/>
              </a:rPr>
              <a:t>RUNNING SIMPLE BLINKY CODE IN FVP </a:t>
            </a:r>
            <a:endParaRPr lang="en-US" sz="2800">
              <a:cs typeface="Calibri"/>
            </a:endParaRPr>
          </a:p>
        </p:txBody>
      </p:sp>
      <p:pic>
        <p:nvPicPr>
          <p:cNvPr id="6" name="Picture 6">
            <a:extLst>
              <a:ext uri="{FF2B5EF4-FFF2-40B4-BE49-F238E27FC236}">
                <a16:creationId xmlns:a16="http://schemas.microsoft.com/office/drawing/2014/main" id="{36DF1789-8901-9186-DC12-27096C21E11E}"/>
              </a:ext>
            </a:extLst>
          </p:cNvPr>
          <p:cNvPicPr>
            <a:picLocks noChangeAspect="1"/>
          </p:cNvPicPr>
          <p:nvPr/>
        </p:nvPicPr>
        <p:blipFill>
          <a:blip r:embed="rId2"/>
          <a:stretch>
            <a:fillRect/>
          </a:stretch>
        </p:blipFill>
        <p:spPr>
          <a:xfrm>
            <a:off x="1676401" y="1123950"/>
            <a:ext cx="7895770" cy="5054599"/>
          </a:xfrm>
          <a:prstGeom prst="rect">
            <a:avLst/>
          </a:prstGeom>
        </p:spPr>
      </p:pic>
    </p:spTree>
    <p:extLst>
      <p:ext uri="{BB962C8B-B14F-4D97-AF65-F5344CB8AC3E}">
        <p14:creationId xmlns:p14="http://schemas.microsoft.com/office/powerpoint/2010/main" val="50326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C67C-4C3F-45C0-B6DA-33047DD66ED9}"/>
              </a:ext>
            </a:extLst>
          </p:cNvPr>
          <p:cNvSpPr>
            <a:spLocks noGrp="1"/>
          </p:cNvSpPr>
          <p:nvPr>
            <p:ph type="title"/>
          </p:nvPr>
        </p:nvSpPr>
        <p:spPr>
          <a:xfrm>
            <a:off x="600456" y="227804"/>
            <a:ext cx="10515600" cy="772793"/>
          </a:xfrm>
        </p:spPr>
        <p:txBody>
          <a:bodyPr>
            <a:normAutofit/>
          </a:bodyPr>
          <a:lstStyle/>
          <a:p>
            <a:r>
              <a:rPr lang="en-US" sz="2800" b="1" dirty="0">
                <a:latin typeface="Kohinoor Devanagari Bold"/>
              </a:rPr>
              <a:t>Drawbacks of ARM FVP</a:t>
            </a:r>
            <a:endParaRPr lang="en-US" sz="2800" b="1" dirty="0"/>
          </a:p>
        </p:txBody>
      </p:sp>
      <p:sp>
        <p:nvSpPr>
          <p:cNvPr id="4" name="Footer Placeholder 3">
            <a:extLst>
              <a:ext uri="{FF2B5EF4-FFF2-40B4-BE49-F238E27FC236}">
                <a16:creationId xmlns:a16="http://schemas.microsoft.com/office/drawing/2014/main" id="{04C2910F-9A77-4861-97DD-1414A99FA0CD}"/>
              </a:ext>
            </a:extLst>
          </p:cNvPr>
          <p:cNvSpPr>
            <a:spLocks noGrp="1"/>
          </p:cNvSpPr>
          <p:nvPr>
            <p:ph type="ftr" sz="quarter" idx="11"/>
          </p:nvPr>
        </p:nvSpPr>
        <p:spPr/>
        <p:txBody>
          <a:bodyPr/>
          <a:lstStyle/>
          <a:p>
            <a:r>
              <a:rPr lang="en-US"/>
              <a:t>Internal</a:t>
            </a:r>
          </a:p>
        </p:txBody>
      </p:sp>
      <p:sp>
        <p:nvSpPr>
          <p:cNvPr id="5" name="Slide Number Placeholder 4">
            <a:extLst>
              <a:ext uri="{FF2B5EF4-FFF2-40B4-BE49-F238E27FC236}">
                <a16:creationId xmlns:a16="http://schemas.microsoft.com/office/drawing/2014/main" id="{B7B62D54-7925-4710-84D4-DE7AFB2996AF}"/>
              </a:ext>
            </a:extLst>
          </p:cNvPr>
          <p:cNvSpPr>
            <a:spLocks noGrp="1"/>
          </p:cNvSpPr>
          <p:nvPr>
            <p:ph type="sldNum" sz="quarter" idx="12"/>
          </p:nvPr>
        </p:nvSpPr>
        <p:spPr/>
        <p:txBody>
          <a:bodyPr/>
          <a:lstStyle/>
          <a:p>
            <a:fld id="{E75BEEF1-C572-414F-BDF9-51F0C091745F}" type="slidenum">
              <a:rPr lang="en-US" smtClean="0"/>
              <a:t>13</a:t>
            </a:fld>
            <a:endParaRPr lang="en-US"/>
          </a:p>
        </p:txBody>
      </p:sp>
      <p:sp>
        <p:nvSpPr>
          <p:cNvPr id="14" name="Content Placeholder 1">
            <a:extLst>
              <a:ext uri="{FF2B5EF4-FFF2-40B4-BE49-F238E27FC236}">
                <a16:creationId xmlns:a16="http://schemas.microsoft.com/office/drawing/2014/main" id="{C802B47A-1CEF-CB8E-4B85-999F1C68E078}"/>
              </a:ext>
            </a:extLst>
          </p:cNvPr>
          <p:cNvSpPr>
            <a:spLocks noGrp="1"/>
          </p:cNvSpPr>
          <p:nvPr>
            <p:ph idx="1"/>
          </p:nvPr>
        </p:nvSpPr>
        <p:spPr>
          <a:xfrm>
            <a:off x="155778" y="1005903"/>
            <a:ext cx="11628825" cy="5355758"/>
          </a:xfrm>
        </p:spPr>
        <p:txBody>
          <a:bodyPr vert="horz" lIns="91440" tIns="45720" rIns="91440" bIns="45720" rtlCol="0" anchor="t">
            <a:normAutofit/>
          </a:bodyPr>
          <a:lstStyle/>
          <a:p>
            <a:pPr algn="just">
              <a:buSzPct val="100101"/>
            </a:pPr>
            <a:endParaRPr lang="en-US" sz="2400" spc="-1" dirty="0">
              <a:ea typeface="ＭＳ Ｐゴシック"/>
            </a:endParaRPr>
          </a:p>
          <a:p>
            <a:pPr algn="just">
              <a:buSzPct val="100101"/>
            </a:pPr>
            <a:endParaRPr lang="en-US" sz="2400" spc="-1" dirty="0">
              <a:ea typeface="ＭＳ Ｐゴシック" charset="-128"/>
              <a:cs typeface="Arial" panose="020B0604020202020204" pitchFamily="34" charset="0"/>
            </a:endParaRPr>
          </a:p>
          <a:p>
            <a:pPr algn="just">
              <a:buSzPct val="100101"/>
            </a:pPr>
            <a:endParaRPr lang="en-US" sz="2400" spc="-1" dirty="0">
              <a:ea typeface="ＭＳ Ｐゴシック" charset="-128"/>
              <a:cs typeface="Arial" panose="020B0604020202020204" pitchFamily="34" charset="0"/>
            </a:endParaRPr>
          </a:p>
          <a:p>
            <a:pPr marL="256540" indent="-256540" algn="just">
              <a:lnSpc>
                <a:spcPct val="150000"/>
              </a:lnSpc>
              <a:spcBef>
                <a:spcPts val="400"/>
              </a:spcBef>
              <a:buSzPct val="100101"/>
            </a:pPr>
            <a:endParaRPr lang="en-US" sz="2400" b="1" spc="-1">
              <a:ea typeface="ＭＳ Ｐゴシック" charset="-128"/>
              <a:cs typeface="Arial" panose="020B0604020202020204" pitchFamily="34" charset="0"/>
            </a:endParaRPr>
          </a:p>
          <a:p>
            <a:pPr marL="256540" indent="-256540" algn="just">
              <a:lnSpc>
                <a:spcPct val="150000"/>
              </a:lnSpc>
              <a:spcBef>
                <a:spcPts val="400"/>
              </a:spcBef>
              <a:buSzPct val="100101"/>
              <a:buNone/>
            </a:pPr>
            <a:endParaRPr lang="en-US" sz="2400" spc="-1">
              <a:latin typeface="Kohinoor Devanagari"/>
              <a:ea typeface="ＭＳ Ｐゴシック" charset="-128"/>
              <a:cs typeface="Arial" panose="020B0604020202020204" pitchFamily="34" charset="0"/>
            </a:endParaRPr>
          </a:p>
          <a:p>
            <a:pPr marL="257175" indent="-257175" algn="just">
              <a:spcBef>
                <a:spcPct val="20000"/>
              </a:spcBef>
              <a:spcAft>
                <a:spcPct val="0"/>
              </a:spcAft>
              <a:buNone/>
            </a:pPr>
            <a:endParaRPr lang="en-US" sz="2400">
              <a:latin typeface="Arial" panose="020B0604020202020204" pitchFamily="34" charset="0"/>
              <a:ea typeface="ＭＳ Ｐゴシック" charset="-128"/>
              <a:cs typeface="Arial" panose="020B0604020202020204" pitchFamily="34" charset="0"/>
            </a:endParaRPr>
          </a:p>
          <a:p>
            <a:pPr marL="0" indent="0" algn="just">
              <a:spcBef>
                <a:spcPct val="20000"/>
              </a:spcBef>
              <a:spcAft>
                <a:spcPct val="0"/>
              </a:spcAft>
              <a:buNone/>
            </a:pPr>
            <a:endParaRPr lang="en-US" sz="2400">
              <a:latin typeface="Arial" panose="020B0604020202020204" pitchFamily="34" charset="0"/>
              <a:ea typeface="ＭＳ Ｐゴシック" charset="-128"/>
              <a:cs typeface="Arial" panose="020B0604020202020204" pitchFamily="34" charset="0"/>
            </a:endParaRPr>
          </a:p>
        </p:txBody>
      </p:sp>
      <p:sp>
        <p:nvSpPr>
          <p:cNvPr id="18" name="Content Placeholder 1">
            <a:extLst>
              <a:ext uri="{FF2B5EF4-FFF2-40B4-BE49-F238E27FC236}">
                <a16:creationId xmlns:a16="http://schemas.microsoft.com/office/drawing/2014/main" id="{ADBD514D-B24A-AB17-6BEA-2C4B7BC8B18B}"/>
              </a:ext>
            </a:extLst>
          </p:cNvPr>
          <p:cNvSpPr txBox="1">
            <a:spLocks/>
          </p:cNvSpPr>
          <p:nvPr/>
        </p:nvSpPr>
        <p:spPr>
          <a:xfrm>
            <a:off x="596683" y="1073167"/>
            <a:ext cx="11118087" cy="5355758"/>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Kohinoor Devanagari" panose="02000000000000000000" pitchFamily="50" charset="0"/>
                <a:ea typeface="+mn-ea"/>
                <a:cs typeface="Kohinoor Devanagari" panose="02000000000000000000" pitchFamily="50"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Kohinoor Devanagari" panose="02000000000000000000" pitchFamily="50" charset="0"/>
                <a:ea typeface="+mn-ea"/>
                <a:cs typeface="Kohinoor Devanagari" panose="02000000000000000000" pitchFamily="50"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Kohinoor Devanagari" panose="02000000000000000000" pitchFamily="50" charset="0"/>
                <a:ea typeface="+mn-ea"/>
                <a:cs typeface="Kohinoor Devanagari" panose="02000000000000000000" pitchFamily="50"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Kohinoor Devanagari" panose="02000000000000000000" pitchFamily="50" charset="0"/>
                <a:ea typeface="+mn-ea"/>
                <a:cs typeface="Kohinoor Devanagari" panose="02000000000000000000" pitchFamily="50"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Kohinoor Devanagari" panose="02000000000000000000" pitchFamily="50" charset="0"/>
                <a:ea typeface="+mn-ea"/>
                <a:cs typeface="Kohinoor Devanagari" panose="02000000000000000000" pitchFamily="50"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spcBef>
                <a:spcPts val="400"/>
              </a:spcBef>
              <a:buSzPct val="100101"/>
              <a:buBlip>
                <a:blip r:embed="rId2"/>
              </a:buBlip>
            </a:pPr>
            <a:r>
              <a:rPr lang="en-US" sz="2400" spc="-1" dirty="0">
                <a:latin typeface="Kohinoor Devanagari"/>
                <a:ea typeface="ＭＳ Ｐゴシック"/>
              </a:rPr>
              <a:t>The open source license scope is limited and we were not able to test many features of the Corstone-300.</a:t>
            </a:r>
            <a:endParaRPr lang="en-US" sz="2400" spc="-1" dirty="0">
              <a:solidFill>
                <a:srgbClr val="000000"/>
              </a:solidFill>
              <a:latin typeface="Kohinoor Devanagari"/>
              <a:ea typeface="ＭＳ Ｐゴシック"/>
            </a:endParaRPr>
          </a:p>
          <a:p>
            <a:pPr>
              <a:lnSpc>
                <a:spcPct val="150000"/>
              </a:lnSpc>
              <a:spcBef>
                <a:spcPts val="400"/>
              </a:spcBef>
              <a:buSzPct val="100101"/>
              <a:buBlip>
                <a:blip r:embed="rId2"/>
              </a:buBlip>
            </a:pPr>
            <a:r>
              <a:rPr lang="en-US" sz="2400" spc="-1" dirty="0">
                <a:latin typeface="Kohinoor Devanagari"/>
                <a:ea typeface="ＭＳ Ｐゴシック"/>
              </a:rPr>
              <a:t>In Corstone-300 we were not able to excess the terminals, VGA display, LCD and touch screen components provided in  FVP.</a:t>
            </a:r>
            <a:endParaRPr lang="en-US" sz="2400" spc="-1" dirty="0">
              <a:solidFill>
                <a:srgbClr val="000000"/>
              </a:solidFill>
              <a:latin typeface="Kohinoor Devanagari"/>
              <a:ea typeface="ＭＳ Ｐゴシック"/>
            </a:endParaRPr>
          </a:p>
          <a:p>
            <a:pPr>
              <a:buSzPct val="100101"/>
              <a:buBlip>
                <a:blip r:embed="rId2"/>
              </a:buBlip>
            </a:pPr>
            <a:r>
              <a:rPr lang="en-US" sz="2400" spc="-1" dirty="0">
                <a:latin typeface="Kohinoor Devanagari"/>
                <a:ea typeface="ＭＳ Ｐゴシック"/>
              </a:rPr>
              <a:t>In Corstone-300 we were not able to excess the push button on the FVP display layout.</a:t>
            </a:r>
            <a:endParaRPr lang="en-US" sz="2400" spc="-1" dirty="0">
              <a:solidFill>
                <a:srgbClr val="000000"/>
              </a:solidFill>
              <a:latin typeface="Kohinoor Devanagari"/>
              <a:ea typeface="ＭＳ Ｐゴシック"/>
            </a:endParaRPr>
          </a:p>
          <a:p>
            <a:pPr>
              <a:buSzPct val="100101"/>
              <a:buBlip>
                <a:blip r:embed="rId2"/>
              </a:buBlip>
            </a:pPr>
            <a:r>
              <a:rPr lang="en-US" sz="2400" spc="-1" dirty="0">
                <a:latin typeface="Kohinoor Devanagari"/>
                <a:ea typeface="ＭＳ Ｐゴシック"/>
              </a:rPr>
              <a:t>The corstone-300 have also not provided definition on external peripherals support. with the FVP.</a:t>
            </a:r>
            <a:endParaRPr lang="en-US" dirty="0"/>
          </a:p>
          <a:p>
            <a:pPr>
              <a:lnSpc>
                <a:spcPct val="150000"/>
              </a:lnSpc>
              <a:spcBef>
                <a:spcPts val="400"/>
              </a:spcBef>
              <a:buSzPct val="100101"/>
              <a:buFont typeface="Arial" panose="020B0604020202020204" pitchFamily="34" charset="0"/>
              <a:buBlip>
                <a:blip r:embed="rId2"/>
              </a:buBlip>
            </a:pPr>
            <a:endParaRPr lang="en-US" sz="2400" spc="-1" dirty="0">
              <a:solidFill>
                <a:srgbClr val="000000"/>
              </a:solidFill>
              <a:latin typeface="Kohinoor Devanagari"/>
              <a:ea typeface="ＭＳ Ｐゴシック"/>
            </a:endParaRPr>
          </a:p>
          <a:p>
            <a:pPr>
              <a:lnSpc>
                <a:spcPct val="150000"/>
              </a:lnSpc>
              <a:spcBef>
                <a:spcPts val="400"/>
              </a:spcBef>
              <a:buSzPct val="100101"/>
              <a:buFont typeface="Arial" panose="020B0604020202020204" pitchFamily="34" charset="0"/>
              <a:buBlip>
                <a:blip r:embed="rId2"/>
              </a:buBlip>
            </a:pPr>
            <a:endParaRPr lang="en-US" sz="2400" spc="-1" dirty="0">
              <a:latin typeface="Kohinoor Devanagari"/>
              <a:ea typeface="ＭＳ Ｐゴシック" charset="-128"/>
              <a:cs typeface="Arial" panose="020B0604020202020204" pitchFamily="34" charset="0"/>
            </a:endParaRPr>
          </a:p>
          <a:p>
            <a:pPr>
              <a:lnSpc>
                <a:spcPct val="150000"/>
              </a:lnSpc>
              <a:spcBef>
                <a:spcPts val="400"/>
              </a:spcBef>
              <a:buSzPct val="100101"/>
            </a:pPr>
            <a:endParaRPr lang="en-US" sz="2400" spc="-1" dirty="0">
              <a:latin typeface="Kohinoor Devanagari"/>
              <a:ea typeface="ＭＳ Ｐゴシック" charset="-128"/>
              <a:cs typeface="Arial" panose="020B0604020202020204" pitchFamily="34" charset="0"/>
            </a:endParaRPr>
          </a:p>
          <a:p>
            <a:pPr marL="256540" indent="-256540">
              <a:lnSpc>
                <a:spcPct val="150000"/>
              </a:lnSpc>
              <a:spcBef>
                <a:spcPts val="400"/>
              </a:spcBef>
              <a:buSzPct val="100101"/>
              <a:buFont typeface="Arial" panose="020B0604020202020204" pitchFamily="34" charset="0"/>
              <a:buChar char="•"/>
            </a:pPr>
            <a:endParaRPr lang="en-US" sz="2400" spc="-1" dirty="0">
              <a:latin typeface="Kohinoor Devanagari"/>
              <a:ea typeface="ＭＳ Ｐゴシック" charset="-128"/>
              <a:cs typeface="Arial" panose="020B0604020202020204" pitchFamily="34" charset="0"/>
            </a:endParaRPr>
          </a:p>
          <a:p>
            <a:pPr marL="256540" indent="-256540">
              <a:lnSpc>
                <a:spcPct val="150000"/>
              </a:lnSpc>
              <a:spcBef>
                <a:spcPts val="400"/>
              </a:spcBef>
              <a:buSzPct val="100101"/>
            </a:pPr>
            <a:endParaRPr lang="en-US" sz="2400" spc="-1">
              <a:latin typeface="Kohinoor Devanagari"/>
              <a:ea typeface="ＭＳ Ｐゴシック" charset="-128"/>
              <a:cs typeface="Arial" panose="020B0604020202020204" pitchFamily="34" charset="0"/>
            </a:endParaRPr>
          </a:p>
          <a:p>
            <a:pPr marL="257175" indent="-257175" fontAlgn="base">
              <a:spcBef>
                <a:spcPct val="20000"/>
              </a:spcBef>
              <a:spcAft>
                <a:spcPct val="0"/>
              </a:spcAft>
            </a:pPr>
            <a:endParaRPr lang="en-US" sz="2400">
              <a:latin typeface="Arial" panose="020B0604020202020204" pitchFamily="34" charset="0"/>
              <a:ea typeface="ＭＳ Ｐゴシック" charset="-128"/>
              <a:cs typeface="Arial" panose="020B0604020202020204" pitchFamily="34" charset="0"/>
            </a:endParaRPr>
          </a:p>
          <a:p>
            <a:pPr marL="0" indent="0" fontAlgn="base">
              <a:spcBef>
                <a:spcPct val="20000"/>
              </a:spcBef>
              <a:spcAft>
                <a:spcPct val="0"/>
              </a:spcAft>
              <a:buNone/>
            </a:pPr>
            <a:endParaRPr lang="en-US" sz="2400">
              <a:latin typeface="Arial" panose="020B0604020202020204" pitchFamily="34" charset="0"/>
              <a:ea typeface="ＭＳ Ｐゴシック" charset="-128"/>
              <a:cs typeface="Arial" panose="020B0604020202020204" pitchFamily="34" charset="0"/>
            </a:endParaRPr>
          </a:p>
        </p:txBody>
      </p:sp>
    </p:spTree>
    <p:extLst>
      <p:ext uri="{BB962C8B-B14F-4D97-AF65-F5344CB8AC3E}">
        <p14:creationId xmlns:p14="http://schemas.microsoft.com/office/powerpoint/2010/main" val="5459567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C260D5-6FBE-48CD-A79C-1DEAE69F650C}"/>
              </a:ext>
            </a:extLst>
          </p:cNvPr>
          <p:cNvSpPr>
            <a:spLocks noGrp="1"/>
          </p:cNvSpPr>
          <p:nvPr>
            <p:ph type="title"/>
          </p:nvPr>
        </p:nvSpPr>
        <p:spPr>
          <a:xfrm>
            <a:off x="422335" y="271234"/>
            <a:ext cx="8948467" cy="660590"/>
          </a:xfrm>
        </p:spPr>
        <p:txBody>
          <a:bodyPr>
            <a:normAutofit/>
          </a:bodyPr>
          <a:lstStyle/>
          <a:p>
            <a:r>
              <a:rPr lang="en-US" sz="2800" b="1">
                <a:latin typeface="Kohinoor Devanagari Bold"/>
                <a:cs typeface="Arial"/>
              </a:rPr>
              <a:t>WHAT IS RENODE ?</a:t>
            </a:r>
            <a:endParaRPr lang="en-US" sz="2800" b="1">
              <a:cs typeface="Arial"/>
            </a:endParaRPr>
          </a:p>
        </p:txBody>
      </p:sp>
      <p:sp>
        <p:nvSpPr>
          <p:cNvPr id="3" name="Footer Placeholder 2">
            <a:extLst>
              <a:ext uri="{FF2B5EF4-FFF2-40B4-BE49-F238E27FC236}">
                <a16:creationId xmlns:a16="http://schemas.microsoft.com/office/drawing/2014/main" id="{5A50D824-80F0-4006-9BE4-29DD11C8E6C0}"/>
              </a:ext>
            </a:extLst>
          </p:cNvPr>
          <p:cNvSpPr>
            <a:spLocks noGrp="1"/>
          </p:cNvSpPr>
          <p:nvPr>
            <p:ph type="ftr" sz="quarter" idx="11"/>
          </p:nvPr>
        </p:nvSpPr>
        <p:spPr/>
        <p:txBody>
          <a:bodyPr/>
          <a:lstStyle/>
          <a:p>
            <a:r>
              <a:rPr lang="en-US"/>
              <a:t>Internal</a:t>
            </a:r>
          </a:p>
        </p:txBody>
      </p:sp>
      <p:sp>
        <p:nvSpPr>
          <p:cNvPr id="5" name="Slide Number Placeholder 4">
            <a:extLst>
              <a:ext uri="{FF2B5EF4-FFF2-40B4-BE49-F238E27FC236}">
                <a16:creationId xmlns:a16="http://schemas.microsoft.com/office/drawing/2014/main" id="{6A4539C2-7E1C-4301-B4F3-8D089E55D153}"/>
              </a:ext>
            </a:extLst>
          </p:cNvPr>
          <p:cNvSpPr>
            <a:spLocks noGrp="1"/>
          </p:cNvSpPr>
          <p:nvPr>
            <p:ph type="sldNum" sz="quarter" idx="12"/>
          </p:nvPr>
        </p:nvSpPr>
        <p:spPr/>
        <p:txBody>
          <a:bodyPr/>
          <a:lstStyle/>
          <a:p>
            <a:fld id="{E75BEEF1-C572-414F-BDF9-51F0C091745F}" type="slidenum">
              <a:rPr lang="en-US" dirty="0" smtClean="0"/>
              <a:t>14</a:t>
            </a:fld>
            <a:endParaRPr lang="en-US"/>
          </a:p>
        </p:txBody>
      </p:sp>
      <p:sp>
        <p:nvSpPr>
          <p:cNvPr id="2" name="TextBox 1">
            <a:extLst>
              <a:ext uri="{FF2B5EF4-FFF2-40B4-BE49-F238E27FC236}">
                <a16:creationId xmlns:a16="http://schemas.microsoft.com/office/drawing/2014/main" id="{0A025B5F-CD39-4434-BC33-510794B733A3}"/>
              </a:ext>
            </a:extLst>
          </p:cNvPr>
          <p:cNvSpPr txBox="1"/>
          <p:nvPr/>
        </p:nvSpPr>
        <p:spPr>
          <a:xfrm>
            <a:off x="770626" y="1259457"/>
            <a:ext cx="1116833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endParaRPr lang="en-US" sz="2400">
              <a:cs typeface="Calibri" panose="020F0502020204030204"/>
            </a:endParaRPr>
          </a:p>
        </p:txBody>
      </p:sp>
      <p:sp>
        <p:nvSpPr>
          <p:cNvPr id="15" name="Content Placeholder 1">
            <a:extLst>
              <a:ext uri="{FF2B5EF4-FFF2-40B4-BE49-F238E27FC236}">
                <a16:creationId xmlns:a16="http://schemas.microsoft.com/office/drawing/2014/main" id="{EA512D0C-3953-4BDC-B21F-8FDDBA6AEFCE}"/>
              </a:ext>
            </a:extLst>
          </p:cNvPr>
          <p:cNvSpPr>
            <a:spLocks noGrp="1"/>
          </p:cNvSpPr>
          <p:nvPr>
            <p:ph idx="1"/>
          </p:nvPr>
        </p:nvSpPr>
        <p:spPr>
          <a:xfrm>
            <a:off x="244696" y="892983"/>
            <a:ext cx="11698084" cy="5066391"/>
          </a:xfrm>
        </p:spPr>
        <p:txBody>
          <a:bodyPr vert="horz" lIns="91440" tIns="45720" rIns="91440" bIns="45720" rtlCol="0" anchor="t">
            <a:normAutofit/>
          </a:bodyPr>
          <a:lstStyle/>
          <a:p>
            <a:pPr marL="256540" indent="-256540">
              <a:lnSpc>
                <a:spcPct val="150000"/>
              </a:lnSpc>
              <a:spcBef>
                <a:spcPts val="400"/>
              </a:spcBef>
              <a:buSzPct val="100101"/>
              <a:buBlip>
                <a:blip r:embed="rId3"/>
              </a:buBlip>
            </a:pPr>
            <a:r>
              <a:rPr lang="en-US" sz="2200" b="1" spc="-1">
                <a:latin typeface="Kohinoor Devanagari"/>
                <a:ea typeface="ＭＳ Ｐゴシック"/>
              </a:rPr>
              <a:t> </a:t>
            </a:r>
            <a:r>
              <a:rPr lang="en-US" sz="2200" spc="-1">
                <a:latin typeface="Kohinoor Devanagari"/>
                <a:ea typeface="ＭＳ Ｐゴシック"/>
              </a:rPr>
              <a:t>Renode is an open-source Emulator for embedded platforms. Today, it supports x86 (Intel Quark), Cortex-A (NVIDIA Tegra), Cortex-M, SPARC (Leon), and RISC-V based platforms.</a:t>
            </a:r>
          </a:p>
          <a:p>
            <a:pPr marL="256540" indent="-256540">
              <a:lnSpc>
                <a:spcPct val="150000"/>
              </a:lnSpc>
              <a:spcBef>
                <a:spcPts val="400"/>
              </a:spcBef>
              <a:buSzPct val="100101"/>
              <a:buBlip>
                <a:blip r:embed="rId3"/>
              </a:buBlip>
            </a:pPr>
            <a:r>
              <a:rPr lang="en-US" sz="2200" spc="-1" err="1">
                <a:latin typeface="Kohinoor Devanagari"/>
                <a:ea typeface="ＭＳ Ｐゴシック"/>
              </a:rPr>
              <a:t>Renode</a:t>
            </a:r>
            <a:r>
              <a:rPr lang="en-US" sz="2200" spc="-1">
                <a:latin typeface="Kohinoor Devanagari"/>
                <a:ea typeface="ＭＳ Ｐゴシック"/>
              </a:rPr>
              <a:t> can take the same firmware we are running in production, and run it against emulated cores, peripherals, and even sensors and actuators. Better yet, its extensive networking support and multi-system emulation make it a shoe in for testing systems made up of multiple devices talking together.</a:t>
            </a:r>
            <a:endParaRPr lang="en-US" sz="2200" b="0" strike="noStrike" spc="-1">
              <a:solidFill>
                <a:srgbClr val="000000"/>
              </a:solidFill>
              <a:latin typeface="Kohinoor Devanagari"/>
              <a:ea typeface="ＭＳ Ｐゴシック"/>
            </a:endParaRPr>
          </a:p>
          <a:p>
            <a:pPr marL="0" indent="0">
              <a:lnSpc>
                <a:spcPct val="150000"/>
              </a:lnSpc>
              <a:spcBef>
                <a:spcPts val="400"/>
              </a:spcBef>
              <a:buSzPct val="100101"/>
              <a:buNone/>
            </a:pPr>
            <a:r>
              <a:rPr lang="en-US" sz="2200" spc="-1">
                <a:latin typeface="Kohinoor Devanagari"/>
                <a:ea typeface="ＭＳ Ｐゴシック"/>
                <a:cs typeface="Arial"/>
              </a:rPr>
              <a:t>.</a:t>
            </a:r>
          </a:p>
          <a:p>
            <a:pPr marL="256540" indent="-256540">
              <a:lnSpc>
                <a:spcPct val="150000"/>
              </a:lnSpc>
              <a:spcBef>
                <a:spcPts val="400"/>
              </a:spcBef>
              <a:buSzPct val="100101"/>
            </a:pPr>
            <a:endParaRPr lang="en-US" sz="2000" spc="-1">
              <a:latin typeface="Kohinoor Devanagari"/>
              <a:ea typeface="ＭＳ Ｐゴシック" charset="-128"/>
              <a:cs typeface="Arial" panose="020B0604020202020204" pitchFamily="34" charset="0"/>
            </a:endParaRPr>
          </a:p>
          <a:p>
            <a:pPr marL="256540" indent="-256540">
              <a:lnSpc>
                <a:spcPct val="150000"/>
              </a:lnSpc>
              <a:spcBef>
                <a:spcPts val="400"/>
              </a:spcBef>
              <a:buSzPct val="100101"/>
            </a:pPr>
            <a:endParaRPr lang="en-US" sz="2000" spc="-1">
              <a:latin typeface="Kohinoor Devanagari"/>
              <a:ea typeface="ＭＳ Ｐゴシック" charset="-128"/>
              <a:cs typeface="Arial" panose="020B0604020202020204" pitchFamily="34" charset="0"/>
            </a:endParaRPr>
          </a:p>
          <a:p>
            <a:pPr marL="256540" indent="-256540">
              <a:lnSpc>
                <a:spcPct val="150000"/>
              </a:lnSpc>
              <a:spcBef>
                <a:spcPts val="400"/>
              </a:spcBef>
              <a:buSzPct val="100101"/>
            </a:pPr>
            <a:endParaRPr lang="en-US" sz="2000" spc="-1">
              <a:latin typeface="Kohinoor Devanagari"/>
              <a:ea typeface="ＭＳ Ｐゴシック" charset="-128"/>
              <a:cs typeface="Arial" panose="020B0604020202020204" pitchFamily="34" charset="0"/>
            </a:endParaRPr>
          </a:p>
          <a:p>
            <a:pPr marL="257175" indent="-257175" fontAlgn="base">
              <a:spcBef>
                <a:spcPct val="20000"/>
              </a:spcBef>
              <a:spcAft>
                <a:spcPct val="0"/>
              </a:spcAft>
            </a:pPr>
            <a:endParaRPr lang="en-US" sz="2000">
              <a:latin typeface="Arial" panose="020B0604020202020204" pitchFamily="34" charset="0"/>
              <a:ea typeface="ＭＳ Ｐゴシック" charset="-128"/>
              <a:cs typeface="Arial" panose="020B0604020202020204" pitchFamily="34" charset="0"/>
            </a:endParaRPr>
          </a:p>
          <a:p>
            <a:pPr marL="0" indent="0" fontAlgn="base">
              <a:spcBef>
                <a:spcPct val="20000"/>
              </a:spcBef>
              <a:spcAft>
                <a:spcPct val="0"/>
              </a:spcAft>
              <a:buNone/>
            </a:pPr>
            <a:endParaRPr lang="en-US" sz="2000">
              <a:latin typeface="Arial" panose="020B0604020202020204" pitchFamily="34" charset="0"/>
              <a:ea typeface="ＭＳ Ｐゴシック" charset="-128"/>
              <a:cs typeface="Arial" panose="020B0604020202020204" pitchFamily="34" charset="0"/>
            </a:endParaRPr>
          </a:p>
        </p:txBody>
      </p:sp>
      <p:pic>
        <p:nvPicPr>
          <p:cNvPr id="6" name="Picture 6" descr="Text&#10;&#10;Description automatically generated">
            <a:extLst>
              <a:ext uri="{FF2B5EF4-FFF2-40B4-BE49-F238E27FC236}">
                <a16:creationId xmlns:a16="http://schemas.microsoft.com/office/drawing/2014/main" id="{4D97AC29-4373-88B3-9B39-FF1A8927B623}"/>
              </a:ext>
            </a:extLst>
          </p:cNvPr>
          <p:cNvPicPr>
            <a:picLocks noChangeAspect="1"/>
          </p:cNvPicPr>
          <p:nvPr/>
        </p:nvPicPr>
        <p:blipFill>
          <a:blip r:embed="rId4"/>
          <a:stretch>
            <a:fillRect/>
          </a:stretch>
        </p:blipFill>
        <p:spPr>
          <a:xfrm>
            <a:off x="1502782" y="4101740"/>
            <a:ext cx="9495096" cy="2165508"/>
          </a:xfrm>
          <a:prstGeom prst="rect">
            <a:avLst/>
          </a:prstGeom>
        </p:spPr>
      </p:pic>
    </p:spTree>
    <p:extLst>
      <p:ext uri="{BB962C8B-B14F-4D97-AF65-F5344CB8AC3E}">
        <p14:creationId xmlns:p14="http://schemas.microsoft.com/office/powerpoint/2010/main" val="15972615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378D331-C093-40AE-89E4-FC2261F5892C}"/>
              </a:ext>
            </a:extLst>
          </p:cNvPr>
          <p:cNvSpPr>
            <a:spLocks noGrp="1"/>
          </p:cNvSpPr>
          <p:nvPr>
            <p:ph type="ftr" sz="quarter" idx="11"/>
          </p:nvPr>
        </p:nvSpPr>
        <p:spPr/>
        <p:txBody>
          <a:bodyPr/>
          <a:lstStyle/>
          <a:p>
            <a:r>
              <a:rPr lang="en-US"/>
              <a:t>Internal</a:t>
            </a:r>
          </a:p>
        </p:txBody>
      </p:sp>
      <p:sp>
        <p:nvSpPr>
          <p:cNvPr id="5" name="Slide Number Placeholder 4">
            <a:extLst>
              <a:ext uri="{FF2B5EF4-FFF2-40B4-BE49-F238E27FC236}">
                <a16:creationId xmlns:a16="http://schemas.microsoft.com/office/drawing/2014/main" id="{8AC2AFAE-443D-4CEC-852D-047E2EABECDA}"/>
              </a:ext>
            </a:extLst>
          </p:cNvPr>
          <p:cNvSpPr>
            <a:spLocks noGrp="1"/>
          </p:cNvSpPr>
          <p:nvPr>
            <p:ph type="sldNum" sz="quarter" idx="12"/>
          </p:nvPr>
        </p:nvSpPr>
        <p:spPr/>
        <p:txBody>
          <a:bodyPr/>
          <a:lstStyle/>
          <a:p>
            <a:fld id="{E75BEEF1-C572-414F-BDF9-51F0C091745F}" type="slidenum">
              <a:rPr lang="en-US" smtClean="0"/>
              <a:t>15</a:t>
            </a:fld>
            <a:endParaRPr lang="en-US"/>
          </a:p>
        </p:txBody>
      </p:sp>
      <p:sp>
        <p:nvSpPr>
          <p:cNvPr id="6" name="TextBox 5">
            <a:extLst>
              <a:ext uri="{FF2B5EF4-FFF2-40B4-BE49-F238E27FC236}">
                <a16:creationId xmlns:a16="http://schemas.microsoft.com/office/drawing/2014/main" id="{AE3B2FD8-70B7-2A73-3169-2097EB6219D8}"/>
              </a:ext>
            </a:extLst>
          </p:cNvPr>
          <p:cNvSpPr txBox="1"/>
          <p:nvPr/>
        </p:nvSpPr>
        <p:spPr>
          <a:xfrm>
            <a:off x="885463" y="576804"/>
            <a:ext cx="909963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820C59"/>
                </a:solidFill>
                <a:latin typeface="Kohinoor Devanagari Bold"/>
                <a:ea typeface="Calibri"/>
                <a:cs typeface="Calibri"/>
              </a:rPr>
              <a:t>RUNNING SIMPLE FIRMWARE IN RENODE </a:t>
            </a:r>
          </a:p>
        </p:txBody>
      </p:sp>
      <p:graphicFrame>
        <p:nvGraphicFramePr>
          <p:cNvPr id="724" name="Diagram 724">
            <a:extLst>
              <a:ext uri="{FF2B5EF4-FFF2-40B4-BE49-F238E27FC236}">
                <a16:creationId xmlns:a16="http://schemas.microsoft.com/office/drawing/2014/main" id="{37814D24-83EA-E0DF-43DD-10CBA51679BB}"/>
              </a:ext>
            </a:extLst>
          </p:cNvPr>
          <p:cNvGraphicFramePr/>
          <p:nvPr>
            <p:extLst>
              <p:ext uri="{D42A27DB-BD31-4B8C-83A1-F6EECF244321}">
                <p14:modId xmlns:p14="http://schemas.microsoft.com/office/powerpoint/2010/main" val="2885284193"/>
              </p:ext>
            </p:extLst>
          </p:nvPr>
        </p:nvGraphicFramePr>
        <p:xfrm>
          <a:off x="950180" y="1316292"/>
          <a:ext cx="10484735" cy="4853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73630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4"/>
                                        </p:tgtEl>
                                        <p:attrNameLst>
                                          <p:attrName>style.visibility</p:attrName>
                                        </p:attrNameLst>
                                      </p:cBhvr>
                                      <p:to>
                                        <p:strVal val="visible"/>
                                      </p:to>
                                    </p:set>
                                    <p:anim calcmode="lin" valueType="num">
                                      <p:cBhvr additive="base">
                                        <p:cTn id="7" dur="500" fill="hold"/>
                                        <p:tgtEl>
                                          <p:spTgt spid="724"/>
                                        </p:tgtEl>
                                        <p:attrNameLst>
                                          <p:attrName>ppt_x</p:attrName>
                                        </p:attrNameLst>
                                      </p:cBhvr>
                                      <p:tavLst>
                                        <p:tav tm="0">
                                          <p:val>
                                            <p:strVal val="#ppt_x"/>
                                          </p:val>
                                        </p:tav>
                                        <p:tav tm="100000">
                                          <p:val>
                                            <p:strVal val="#ppt_x"/>
                                          </p:val>
                                        </p:tav>
                                      </p:tavLst>
                                    </p:anim>
                                    <p:anim calcmode="lin" valueType="num">
                                      <p:cBhvr additive="base">
                                        <p:cTn id="8" dur="500" fill="hold"/>
                                        <p:tgtEl>
                                          <p:spTgt spid="7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24"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E472B53-91E0-A0EF-7626-049FB442A79A}"/>
              </a:ext>
            </a:extLst>
          </p:cNvPr>
          <p:cNvSpPr>
            <a:spLocks noGrp="1"/>
          </p:cNvSpPr>
          <p:nvPr>
            <p:ph type="ftr" sz="quarter" idx="11"/>
          </p:nvPr>
        </p:nvSpPr>
        <p:spPr/>
        <p:txBody>
          <a:bodyPr/>
          <a:lstStyle/>
          <a:p>
            <a:r>
              <a:rPr lang="en-US"/>
              <a:t>Internal</a:t>
            </a:r>
          </a:p>
        </p:txBody>
      </p:sp>
      <p:sp>
        <p:nvSpPr>
          <p:cNvPr id="5" name="Slide Number Placeholder 4">
            <a:extLst>
              <a:ext uri="{FF2B5EF4-FFF2-40B4-BE49-F238E27FC236}">
                <a16:creationId xmlns:a16="http://schemas.microsoft.com/office/drawing/2014/main" id="{F08A0301-C6B4-1171-3D15-41F1AF7274B8}"/>
              </a:ext>
            </a:extLst>
          </p:cNvPr>
          <p:cNvSpPr>
            <a:spLocks noGrp="1"/>
          </p:cNvSpPr>
          <p:nvPr>
            <p:ph type="sldNum" sz="quarter" idx="12"/>
          </p:nvPr>
        </p:nvSpPr>
        <p:spPr/>
        <p:txBody>
          <a:bodyPr/>
          <a:lstStyle/>
          <a:p>
            <a:fld id="{E75BEEF1-C572-414F-BDF9-51F0C091745F}" type="slidenum">
              <a:rPr lang="en-US" smtClean="0"/>
              <a:t>16</a:t>
            </a:fld>
            <a:endParaRPr lang="en-US"/>
          </a:p>
        </p:txBody>
      </p:sp>
      <p:pic>
        <p:nvPicPr>
          <p:cNvPr id="2" name="Picture 2" descr="Text&#10;&#10;Description automatically generated">
            <a:extLst>
              <a:ext uri="{FF2B5EF4-FFF2-40B4-BE49-F238E27FC236}">
                <a16:creationId xmlns:a16="http://schemas.microsoft.com/office/drawing/2014/main" id="{61662402-69AD-FE4A-241A-E9C6BC8445B3}"/>
              </a:ext>
            </a:extLst>
          </p:cNvPr>
          <p:cNvPicPr>
            <a:picLocks noChangeAspect="1"/>
          </p:cNvPicPr>
          <p:nvPr/>
        </p:nvPicPr>
        <p:blipFill>
          <a:blip r:embed="rId2"/>
          <a:stretch>
            <a:fillRect/>
          </a:stretch>
        </p:blipFill>
        <p:spPr>
          <a:xfrm>
            <a:off x="1155539" y="563895"/>
            <a:ext cx="9552971" cy="5498714"/>
          </a:xfrm>
          <a:prstGeom prst="rect">
            <a:avLst/>
          </a:prstGeom>
        </p:spPr>
      </p:pic>
    </p:spTree>
    <p:extLst>
      <p:ext uri="{BB962C8B-B14F-4D97-AF65-F5344CB8AC3E}">
        <p14:creationId xmlns:p14="http://schemas.microsoft.com/office/powerpoint/2010/main" val="41698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E5E27D3-AF8A-99CA-2BE3-75D1D7B56886}"/>
              </a:ext>
            </a:extLst>
          </p:cNvPr>
          <p:cNvSpPr>
            <a:spLocks noGrp="1"/>
          </p:cNvSpPr>
          <p:nvPr>
            <p:ph type="ftr" sz="quarter" idx="11"/>
          </p:nvPr>
        </p:nvSpPr>
        <p:spPr/>
        <p:txBody>
          <a:bodyPr/>
          <a:lstStyle/>
          <a:p>
            <a:r>
              <a:rPr lang="en-US"/>
              <a:t>Internal</a:t>
            </a:r>
          </a:p>
        </p:txBody>
      </p:sp>
      <p:sp>
        <p:nvSpPr>
          <p:cNvPr id="5" name="Slide Number Placeholder 4">
            <a:extLst>
              <a:ext uri="{FF2B5EF4-FFF2-40B4-BE49-F238E27FC236}">
                <a16:creationId xmlns:a16="http://schemas.microsoft.com/office/drawing/2014/main" id="{CFB41605-A87F-1B7B-5DD8-F1C735536FF8}"/>
              </a:ext>
            </a:extLst>
          </p:cNvPr>
          <p:cNvSpPr>
            <a:spLocks noGrp="1"/>
          </p:cNvSpPr>
          <p:nvPr>
            <p:ph type="sldNum" sz="quarter" idx="12"/>
          </p:nvPr>
        </p:nvSpPr>
        <p:spPr/>
        <p:txBody>
          <a:bodyPr/>
          <a:lstStyle/>
          <a:p>
            <a:fld id="{E75BEEF1-C572-414F-BDF9-51F0C091745F}" type="slidenum">
              <a:rPr lang="en-US" smtClean="0"/>
              <a:t>17</a:t>
            </a:fld>
            <a:endParaRPr lang="en-US"/>
          </a:p>
        </p:txBody>
      </p:sp>
      <p:sp>
        <p:nvSpPr>
          <p:cNvPr id="8" name="TextBox 7">
            <a:extLst>
              <a:ext uri="{FF2B5EF4-FFF2-40B4-BE49-F238E27FC236}">
                <a16:creationId xmlns:a16="http://schemas.microsoft.com/office/drawing/2014/main" id="{6E8B719E-E077-02DA-5301-D3B10C461BAC}"/>
              </a:ext>
            </a:extLst>
          </p:cNvPr>
          <p:cNvSpPr txBox="1"/>
          <p:nvPr/>
        </p:nvSpPr>
        <p:spPr>
          <a:xfrm>
            <a:off x="542472" y="342900"/>
            <a:ext cx="930184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820C59"/>
                </a:solidFill>
                <a:latin typeface="Kohinoor Devanagari Bold"/>
              </a:rPr>
              <a:t>DEBUGGING IN RENODE </a:t>
            </a:r>
            <a:endParaRPr lang="en-US" sz="2800">
              <a:cs typeface="Calibri"/>
            </a:endParaRPr>
          </a:p>
        </p:txBody>
      </p:sp>
      <p:sp>
        <p:nvSpPr>
          <p:cNvPr id="7" name="Content Placeholder 1">
            <a:extLst>
              <a:ext uri="{FF2B5EF4-FFF2-40B4-BE49-F238E27FC236}">
                <a16:creationId xmlns:a16="http://schemas.microsoft.com/office/drawing/2014/main" id="{8593F18F-E21A-B51C-035D-F8B177A0A4BC}"/>
              </a:ext>
            </a:extLst>
          </p:cNvPr>
          <p:cNvSpPr>
            <a:spLocks noGrp="1"/>
          </p:cNvSpPr>
          <p:nvPr>
            <p:ph idx="1"/>
          </p:nvPr>
        </p:nvSpPr>
        <p:spPr>
          <a:xfrm>
            <a:off x="244696" y="892983"/>
            <a:ext cx="11698084" cy="5066391"/>
          </a:xfrm>
        </p:spPr>
        <p:txBody>
          <a:bodyPr vert="horz" lIns="91440" tIns="45720" rIns="91440" bIns="45720" rtlCol="0" anchor="t">
            <a:normAutofit/>
          </a:bodyPr>
          <a:lstStyle/>
          <a:p>
            <a:pPr marL="256540" indent="-256540">
              <a:lnSpc>
                <a:spcPct val="150000"/>
              </a:lnSpc>
              <a:spcBef>
                <a:spcPts val="400"/>
              </a:spcBef>
              <a:buSzPct val="100101"/>
              <a:buBlip>
                <a:blip r:embed="rId2"/>
              </a:buBlip>
            </a:pPr>
            <a:r>
              <a:rPr lang="en-US" sz="2200" spc="-1" dirty="0">
                <a:latin typeface="Kohinoor Devanagari"/>
                <a:ea typeface="ＭＳ Ｐゴシック"/>
              </a:rPr>
              <a:t> Inevitably things will go wrong, and you will need to debug them. This is one area where </a:t>
            </a:r>
            <a:r>
              <a:rPr lang="en-US" sz="2200" spc="-1" dirty="0" err="1">
                <a:latin typeface="Kohinoor Devanagari"/>
                <a:ea typeface="ＭＳ Ｐゴシック"/>
              </a:rPr>
              <a:t>Renode</a:t>
            </a:r>
            <a:r>
              <a:rPr lang="en-US" sz="2200" spc="-1" dirty="0">
                <a:latin typeface="Kohinoor Devanagari"/>
                <a:ea typeface="ＭＳ Ｐゴシック"/>
              </a:rPr>
              <a:t> really shines.</a:t>
            </a:r>
            <a:endParaRPr lang="en-US" dirty="0"/>
          </a:p>
          <a:p>
            <a:pPr marL="256540" indent="-256540">
              <a:lnSpc>
                <a:spcPct val="150000"/>
              </a:lnSpc>
              <a:spcBef>
                <a:spcPts val="400"/>
              </a:spcBef>
              <a:buSzPct val="100101"/>
              <a:buBlip>
                <a:blip r:embed="rId2"/>
              </a:buBlip>
            </a:pPr>
            <a:r>
              <a:rPr lang="en-US" sz="2200" spc="-1" dirty="0">
                <a:latin typeface="Kohinoor Devanagari"/>
                <a:ea typeface="ＭＳ Ｐゴシック"/>
                <a:cs typeface="Arial"/>
              </a:rPr>
              <a:t> One of the advantages of emulators is that they make it much easier to introspect and trace the device state. One of the more useful hooks exposed by </a:t>
            </a:r>
            <a:r>
              <a:rPr lang="en-US" sz="2200" spc="-1" dirty="0" err="1">
                <a:latin typeface="Kohinoor Devanagari"/>
                <a:ea typeface="ＭＳ Ｐゴシック"/>
                <a:cs typeface="Arial"/>
              </a:rPr>
              <a:t>Renode</a:t>
            </a:r>
            <a:r>
              <a:rPr lang="en-US" sz="2200" spc="-1" dirty="0">
                <a:latin typeface="Kohinoor Devanagari"/>
                <a:ea typeface="ＭＳ Ｐゴシック"/>
                <a:cs typeface="Arial"/>
              </a:rPr>
              <a:t> is execution tracing. Provided as to fed the emulator an ELF file with debug symbols, </a:t>
            </a:r>
            <a:r>
              <a:rPr lang="en-US" sz="2200" spc="-1" dirty="0" err="1">
                <a:latin typeface="Kohinoor Devanagari"/>
                <a:ea typeface="ＭＳ Ｐゴシック"/>
                <a:cs typeface="Arial"/>
              </a:rPr>
              <a:t>Renode</a:t>
            </a:r>
            <a:r>
              <a:rPr lang="en-US" sz="2200" spc="-1" dirty="0">
                <a:latin typeface="Kohinoor Devanagari"/>
                <a:ea typeface="ＭＳ Ｐゴシック"/>
                <a:cs typeface="Arial"/>
              </a:rPr>
              <a:t> will print out log out every function being executed.</a:t>
            </a:r>
            <a:endParaRPr lang="en-US"/>
          </a:p>
          <a:p>
            <a:pPr marL="256540" indent="-256540">
              <a:lnSpc>
                <a:spcPct val="150000"/>
              </a:lnSpc>
              <a:spcBef>
                <a:spcPts val="400"/>
              </a:spcBef>
              <a:buSzPct val="100101"/>
            </a:pPr>
            <a:endParaRPr lang="en-US" sz="2200" spc="-1" dirty="0">
              <a:latin typeface="Kohinoor Devanagari"/>
              <a:ea typeface="ＭＳ Ｐゴシック" charset="-128"/>
              <a:cs typeface="Arial" panose="020B0604020202020204" pitchFamily="34" charset="0"/>
            </a:endParaRPr>
          </a:p>
          <a:p>
            <a:pPr marL="256540" indent="-256540">
              <a:lnSpc>
                <a:spcPct val="150000"/>
              </a:lnSpc>
              <a:spcBef>
                <a:spcPts val="400"/>
              </a:spcBef>
              <a:buSzPct val="100101"/>
            </a:pPr>
            <a:endParaRPr lang="en-US" sz="2000" spc="-1">
              <a:latin typeface="Kohinoor Devanagari"/>
              <a:ea typeface="ＭＳ Ｐゴシック" charset="-128"/>
              <a:cs typeface="Arial" panose="020B0604020202020204" pitchFamily="34" charset="0"/>
            </a:endParaRPr>
          </a:p>
          <a:p>
            <a:pPr marL="256540" indent="-256540">
              <a:lnSpc>
                <a:spcPct val="150000"/>
              </a:lnSpc>
              <a:spcBef>
                <a:spcPts val="400"/>
              </a:spcBef>
              <a:buSzPct val="100101"/>
            </a:pPr>
            <a:endParaRPr lang="en-US" sz="2000" spc="-1">
              <a:latin typeface="Kohinoor Devanagari"/>
              <a:ea typeface="ＭＳ Ｐゴシック" charset="-128"/>
              <a:cs typeface="Arial" panose="020B0604020202020204" pitchFamily="34" charset="0"/>
            </a:endParaRPr>
          </a:p>
          <a:p>
            <a:pPr marL="256540" indent="-256540">
              <a:lnSpc>
                <a:spcPct val="150000"/>
              </a:lnSpc>
              <a:spcBef>
                <a:spcPts val="400"/>
              </a:spcBef>
              <a:buSzPct val="100101"/>
            </a:pPr>
            <a:endParaRPr lang="en-US" sz="2000" spc="-1">
              <a:latin typeface="Kohinoor Devanagari"/>
              <a:ea typeface="ＭＳ Ｐゴシック" charset="-128"/>
              <a:cs typeface="Arial" panose="020B0604020202020204" pitchFamily="34" charset="0"/>
            </a:endParaRPr>
          </a:p>
          <a:p>
            <a:pPr marL="257175" indent="-257175" fontAlgn="base">
              <a:spcBef>
                <a:spcPct val="20000"/>
              </a:spcBef>
              <a:spcAft>
                <a:spcPct val="0"/>
              </a:spcAft>
            </a:pPr>
            <a:endParaRPr lang="en-US" sz="2000">
              <a:latin typeface="Arial" panose="020B0604020202020204" pitchFamily="34" charset="0"/>
              <a:ea typeface="ＭＳ Ｐゴシック" charset="-128"/>
              <a:cs typeface="Arial" panose="020B0604020202020204" pitchFamily="34" charset="0"/>
            </a:endParaRPr>
          </a:p>
          <a:p>
            <a:pPr marL="0" indent="0" fontAlgn="base">
              <a:spcBef>
                <a:spcPct val="20000"/>
              </a:spcBef>
              <a:spcAft>
                <a:spcPct val="0"/>
              </a:spcAft>
              <a:buNone/>
            </a:pPr>
            <a:endParaRPr lang="en-US" sz="2000">
              <a:latin typeface="Arial" panose="020B0604020202020204" pitchFamily="34" charset="0"/>
              <a:ea typeface="ＭＳ Ｐゴシック" charset="-128"/>
              <a:cs typeface="Arial" panose="020B0604020202020204" pitchFamily="34" charset="0"/>
            </a:endParaRPr>
          </a:p>
        </p:txBody>
      </p:sp>
      <p:pic>
        <p:nvPicPr>
          <p:cNvPr id="10" name="Picture 11">
            <a:extLst>
              <a:ext uri="{FF2B5EF4-FFF2-40B4-BE49-F238E27FC236}">
                <a16:creationId xmlns:a16="http://schemas.microsoft.com/office/drawing/2014/main" id="{C2E96B7B-8C0A-3FD8-217F-98F1937A43A6}"/>
              </a:ext>
            </a:extLst>
          </p:cNvPr>
          <p:cNvPicPr>
            <a:picLocks noChangeAspect="1"/>
          </p:cNvPicPr>
          <p:nvPr/>
        </p:nvPicPr>
        <p:blipFill>
          <a:blip r:embed="rId3"/>
          <a:stretch>
            <a:fillRect/>
          </a:stretch>
        </p:blipFill>
        <p:spPr>
          <a:xfrm>
            <a:off x="615043" y="4154937"/>
            <a:ext cx="5355771" cy="1015554"/>
          </a:xfrm>
          <a:prstGeom prst="rect">
            <a:avLst/>
          </a:prstGeom>
        </p:spPr>
      </p:pic>
      <p:pic>
        <p:nvPicPr>
          <p:cNvPr id="12" name="Picture 12" descr="Text&#10;&#10;Description automatically generated">
            <a:extLst>
              <a:ext uri="{FF2B5EF4-FFF2-40B4-BE49-F238E27FC236}">
                <a16:creationId xmlns:a16="http://schemas.microsoft.com/office/drawing/2014/main" id="{19FF2163-8209-5650-5B1E-A058F829ED41}"/>
              </a:ext>
            </a:extLst>
          </p:cNvPr>
          <p:cNvPicPr>
            <a:picLocks noChangeAspect="1"/>
          </p:cNvPicPr>
          <p:nvPr/>
        </p:nvPicPr>
        <p:blipFill>
          <a:blip r:embed="rId4"/>
          <a:stretch>
            <a:fillRect/>
          </a:stretch>
        </p:blipFill>
        <p:spPr>
          <a:xfrm>
            <a:off x="6429829" y="4107390"/>
            <a:ext cx="5265056" cy="1065291"/>
          </a:xfrm>
          <a:prstGeom prst="rect">
            <a:avLst/>
          </a:prstGeom>
        </p:spPr>
      </p:pic>
    </p:spTree>
    <p:extLst>
      <p:ext uri="{BB962C8B-B14F-4D97-AF65-F5344CB8AC3E}">
        <p14:creationId xmlns:p14="http://schemas.microsoft.com/office/powerpoint/2010/main" val="46141929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F1AEEF8-4401-4DEA-EE00-5F7C5A9403AB}"/>
              </a:ext>
            </a:extLst>
          </p:cNvPr>
          <p:cNvSpPr>
            <a:spLocks noGrp="1"/>
          </p:cNvSpPr>
          <p:nvPr>
            <p:ph type="ftr" sz="quarter" idx="11"/>
          </p:nvPr>
        </p:nvSpPr>
        <p:spPr/>
        <p:txBody>
          <a:bodyPr/>
          <a:lstStyle/>
          <a:p>
            <a:r>
              <a:rPr lang="en-US"/>
              <a:t>Internal</a:t>
            </a:r>
          </a:p>
        </p:txBody>
      </p:sp>
      <p:sp>
        <p:nvSpPr>
          <p:cNvPr id="5" name="Slide Number Placeholder 4">
            <a:extLst>
              <a:ext uri="{FF2B5EF4-FFF2-40B4-BE49-F238E27FC236}">
                <a16:creationId xmlns:a16="http://schemas.microsoft.com/office/drawing/2014/main" id="{14803C79-7AB7-20EA-0A2F-1C84986D8169}"/>
              </a:ext>
            </a:extLst>
          </p:cNvPr>
          <p:cNvSpPr>
            <a:spLocks noGrp="1"/>
          </p:cNvSpPr>
          <p:nvPr>
            <p:ph type="sldNum" sz="quarter" idx="12"/>
          </p:nvPr>
        </p:nvSpPr>
        <p:spPr/>
        <p:txBody>
          <a:bodyPr/>
          <a:lstStyle/>
          <a:p>
            <a:fld id="{E75BEEF1-C572-414F-BDF9-51F0C091745F}" type="slidenum">
              <a:rPr lang="en-US" smtClean="0"/>
              <a:t>18</a:t>
            </a:fld>
            <a:endParaRPr lang="en-US"/>
          </a:p>
        </p:txBody>
      </p:sp>
      <p:pic>
        <p:nvPicPr>
          <p:cNvPr id="6" name="Picture 6" descr="A picture containing text, plaque&#10;&#10;Description automatically generated">
            <a:extLst>
              <a:ext uri="{FF2B5EF4-FFF2-40B4-BE49-F238E27FC236}">
                <a16:creationId xmlns:a16="http://schemas.microsoft.com/office/drawing/2014/main" id="{FCA87500-1C50-3AC7-B85E-0EA508593DF9}"/>
              </a:ext>
            </a:extLst>
          </p:cNvPr>
          <p:cNvPicPr>
            <a:picLocks noChangeAspect="1"/>
          </p:cNvPicPr>
          <p:nvPr/>
        </p:nvPicPr>
        <p:blipFill>
          <a:blip r:embed="rId2"/>
          <a:stretch>
            <a:fillRect/>
          </a:stretch>
        </p:blipFill>
        <p:spPr>
          <a:xfrm>
            <a:off x="1404258" y="260314"/>
            <a:ext cx="9392556" cy="5784014"/>
          </a:xfrm>
          <a:prstGeom prst="rect">
            <a:avLst/>
          </a:prstGeom>
        </p:spPr>
      </p:pic>
    </p:spTree>
    <p:extLst>
      <p:ext uri="{BB962C8B-B14F-4D97-AF65-F5344CB8AC3E}">
        <p14:creationId xmlns:p14="http://schemas.microsoft.com/office/powerpoint/2010/main" val="3210832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A324A5D-977D-0542-BC75-26E984F27EA3}"/>
              </a:ext>
            </a:extLst>
          </p:cNvPr>
          <p:cNvSpPr>
            <a:spLocks noGrp="1"/>
          </p:cNvSpPr>
          <p:nvPr>
            <p:ph type="ftr" sz="quarter" idx="11"/>
          </p:nvPr>
        </p:nvSpPr>
        <p:spPr/>
        <p:txBody>
          <a:bodyPr/>
          <a:lstStyle/>
          <a:p>
            <a:r>
              <a:rPr lang="en-US"/>
              <a:t>Internal</a:t>
            </a:r>
          </a:p>
        </p:txBody>
      </p:sp>
      <p:sp>
        <p:nvSpPr>
          <p:cNvPr id="5" name="Slide Number Placeholder 4">
            <a:extLst>
              <a:ext uri="{FF2B5EF4-FFF2-40B4-BE49-F238E27FC236}">
                <a16:creationId xmlns:a16="http://schemas.microsoft.com/office/drawing/2014/main" id="{0749AD58-53E5-E46B-B811-5A830991675C}"/>
              </a:ext>
            </a:extLst>
          </p:cNvPr>
          <p:cNvSpPr>
            <a:spLocks noGrp="1"/>
          </p:cNvSpPr>
          <p:nvPr>
            <p:ph type="sldNum" sz="quarter" idx="12"/>
          </p:nvPr>
        </p:nvSpPr>
        <p:spPr/>
        <p:txBody>
          <a:bodyPr/>
          <a:lstStyle/>
          <a:p>
            <a:fld id="{E75BEEF1-C572-414F-BDF9-51F0C091745F}" type="slidenum">
              <a:rPr lang="en-US" smtClean="0"/>
              <a:t>19</a:t>
            </a:fld>
            <a:endParaRPr lang="en-US"/>
          </a:p>
        </p:txBody>
      </p:sp>
      <p:sp>
        <p:nvSpPr>
          <p:cNvPr id="6" name="TextBox 5">
            <a:extLst>
              <a:ext uri="{FF2B5EF4-FFF2-40B4-BE49-F238E27FC236}">
                <a16:creationId xmlns:a16="http://schemas.microsoft.com/office/drawing/2014/main" id="{8889BB36-7AAC-A306-DDB0-7E2104977573}"/>
              </a:ext>
            </a:extLst>
          </p:cNvPr>
          <p:cNvSpPr txBox="1"/>
          <p:nvPr/>
        </p:nvSpPr>
        <p:spPr>
          <a:xfrm>
            <a:off x="3171646" y="2280249"/>
            <a:ext cx="55324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dirty="0">
              <a:latin typeface="Arial"/>
              <a:cs typeface="Arial"/>
            </a:endParaRPr>
          </a:p>
        </p:txBody>
      </p:sp>
      <p:sp>
        <p:nvSpPr>
          <p:cNvPr id="7" name="TextBox 1">
            <a:extLst>
              <a:ext uri="{FF2B5EF4-FFF2-40B4-BE49-F238E27FC236}">
                <a16:creationId xmlns:a16="http://schemas.microsoft.com/office/drawing/2014/main" id="{38441000-8B6E-A76F-5173-C228E9FCD1CB}"/>
              </a:ext>
            </a:extLst>
          </p:cNvPr>
          <p:cNvSpPr txBox="1"/>
          <p:nvPr/>
        </p:nvSpPr>
        <p:spPr>
          <a:xfrm>
            <a:off x="542472" y="342900"/>
            <a:ext cx="9301842"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b="1" dirty="0">
                <a:solidFill>
                  <a:srgbClr val="820C59"/>
                </a:solidFill>
                <a:latin typeface="Kohinoor Devanagari Bold"/>
              </a:rPr>
              <a:t>GDB INTEGRATION IN RENODE </a:t>
            </a:r>
            <a:endParaRPr lang="en-US" sz="2800" dirty="0">
              <a:cs typeface="Calibri"/>
            </a:endParaRPr>
          </a:p>
        </p:txBody>
      </p:sp>
      <p:sp>
        <p:nvSpPr>
          <p:cNvPr id="9" name="Content Placeholder 1">
            <a:extLst>
              <a:ext uri="{FF2B5EF4-FFF2-40B4-BE49-F238E27FC236}">
                <a16:creationId xmlns:a16="http://schemas.microsoft.com/office/drawing/2014/main" id="{AFCFAD01-F003-98B7-98BE-D35AE81A5901}"/>
              </a:ext>
            </a:extLst>
          </p:cNvPr>
          <p:cNvSpPr>
            <a:spLocks noGrp="1"/>
          </p:cNvSpPr>
          <p:nvPr>
            <p:ph idx="1"/>
          </p:nvPr>
        </p:nvSpPr>
        <p:spPr>
          <a:xfrm>
            <a:off x="811550" y="1007125"/>
            <a:ext cx="10666596" cy="4666806"/>
          </a:xfrm>
        </p:spPr>
        <p:txBody>
          <a:bodyPr vert="horz" lIns="91440" tIns="45720" rIns="91440" bIns="45720" rtlCol="0" anchor="t">
            <a:normAutofit/>
          </a:bodyPr>
          <a:lstStyle/>
          <a:p>
            <a:pPr algn="just">
              <a:lnSpc>
                <a:spcPct val="100000"/>
              </a:lnSpc>
              <a:spcBef>
                <a:spcPts val="0"/>
              </a:spcBef>
              <a:buSzPct val="100101"/>
              <a:buBlip>
                <a:blip r:embed="rId2"/>
              </a:buBlip>
            </a:pPr>
            <a:r>
              <a:rPr lang="en-US" sz="2200" spc="-1" dirty="0">
                <a:latin typeface="Kohinoor Devanagari"/>
                <a:ea typeface="ＭＳ Ｐゴシック"/>
                <a:cs typeface="Arial"/>
              </a:rPr>
              <a:t>  A debugger is a program that runs other programs, allowing the user to exercise control over these programs, and to examine variables when problems arise. GNU Debugger, which is also called </a:t>
            </a:r>
            <a:r>
              <a:rPr lang="en-US" sz="2200" b="1" spc="-1" dirty="0" err="1">
                <a:latin typeface="Kohinoor Devanagari"/>
                <a:ea typeface="ＭＳ Ｐゴシック"/>
                <a:cs typeface="Arial"/>
              </a:rPr>
              <a:t>gdb</a:t>
            </a:r>
            <a:r>
              <a:rPr lang="en-US" sz="2200" b="1" spc="-1" dirty="0">
                <a:latin typeface="Kohinoor Devanagari"/>
                <a:ea typeface="ＭＳ Ｐゴシック"/>
                <a:cs typeface="Arial"/>
              </a:rPr>
              <a:t>,</a:t>
            </a:r>
            <a:r>
              <a:rPr lang="en-US" sz="2200" spc="-1" dirty="0">
                <a:latin typeface="Kohinoor Devanagari"/>
                <a:ea typeface="ＭＳ Ｐゴシック"/>
                <a:cs typeface="Arial"/>
              </a:rPr>
              <a:t> is the most popular debugger for UNIX systems to debug C and C++ programs.</a:t>
            </a:r>
          </a:p>
          <a:p>
            <a:pPr algn="just">
              <a:lnSpc>
                <a:spcPct val="100000"/>
              </a:lnSpc>
              <a:spcBef>
                <a:spcPts val="0"/>
              </a:spcBef>
              <a:buSzPct val="100101"/>
              <a:buBlip>
                <a:blip r:embed="rId2"/>
              </a:buBlip>
            </a:pPr>
            <a:r>
              <a:rPr lang="en-US" sz="2200" spc="-1" dirty="0">
                <a:latin typeface="Kohinoor Devanagari"/>
                <a:ea typeface="ＭＳ Ｐゴシック"/>
                <a:cs typeface="Arial"/>
              </a:rPr>
              <a:t>  GNU Debugger helps as in getting information about the following:</a:t>
            </a:r>
          </a:p>
          <a:p>
            <a:pPr marL="457200" indent="-457200" algn="just">
              <a:lnSpc>
                <a:spcPct val="100000"/>
              </a:lnSpc>
              <a:spcBef>
                <a:spcPts val="0"/>
              </a:spcBef>
              <a:buAutoNum type="arabicPeriod"/>
            </a:pPr>
            <a:r>
              <a:rPr lang="en-US" sz="2200" spc="-1" dirty="0">
                <a:latin typeface="Kohinoor Devanagari"/>
                <a:ea typeface="ＭＳ Ｐゴシック"/>
                <a:cs typeface="Arial"/>
              </a:rPr>
              <a:t>If a core dump happened, then what statement or expression did the program crash on?</a:t>
            </a:r>
            <a:endParaRPr lang="en-US" sz="2200" spc="-1">
              <a:latin typeface="Kohinoor Devanagari"/>
              <a:ea typeface="ＭＳ Ｐゴシック"/>
              <a:cs typeface="Arial"/>
            </a:endParaRPr>
          </a:p>
          <a:p>
            <a:pPr marL="457200" indent="-457200" algn="just">
              <a:lnSpc>
                <a:spcPct val="100000"/>
              </a:lnSpc>
              <a:spcBef>
                <a:spcPts val="0"/>
              </a:spcBef>
              <a:buAutoNum type="arabicPeriod"/>
            </a:pPr>
            <a:r>
              <a:rPr lang="en-US" sz="2200" spc="-1" dirty="0">
                <a:latin typeface="Kohinoor Devanagari"/>
                <a:ea typeface="ＭＳ Ｐゴシック"/>
                <a:cs typeface="Arial"/>
              </a:rPr>
              <a:t>If an error occurs while executing a function, what line of the program contains the call to that function, and what are the parameters?</a:t>
            </a:r>
            <a:endParaRPr lang="en-US" sz="2200" spc="-1">
              <a:latin typeface="Kohinoor Devanagari"/>
              <a:ea typeface="ＭＳ Ｐゴシック"/>
              <a:cs typeface="Arial"/>
            </a:endParaRPr>
          </a:p>
          <a:p>
            <a:pPr marL="457200" indent="-457200" algn="just">
              <a:lnSpc>
                <a:spcPct val="100000"/>
              </a:lnSpc>
              <a:spcBef>
                <a:spcPts val="0"/>
              </a:spcBef>
              <a:buAutoNum type="arabicPeriod"/>
            </a:pPr>
            <a:r>
              <a:rPr lang="en-US" sz="2200" spc="-1" dirty="0">
                <a:latin typeface="Kohinoor Devanagari"/>
                <a:ea typeface="ＭＳ Ｐゴシック"/>
                <a:cs typeface="Arial"/>
              </a:rPr>
              <a:t>What are the values of program variables at a particular point during execution of the program?</a:t>
            </a:r>
            <a:endParaRPr lang="en-US" sz="2200" spc="-1">
              <a:latin typeface="Kohinoor Devanagari"/>
              <a:ea typeface="ＭＳ Ｐゴシック"/>
              <a:cs typeface="Arial"/>
            </a:endParaRPr>
          </a:p>
          <a:p>
            <a:pPr marL="457200" indent="-457200" algn="just">
              <a:lnSpc>
                <a:spcPct val="100000"/>
              </a:lnSpc>
              <a:spcBef>
                <a:spcPts val="0"/>
              </a:spcBef>
              <a:buAutoNum type="arabicPeriod"/>
            </a:pPr>
            <a:r>
              <a:rPr lang="en-US" sz="2200" spc="-1" dirty="0">
                <a:latin typeface="Kohinoor Devanagari"/>
                <a:ea typeface="ＭＳ Ｐゴシック"/>
                <a:cs typeface="Arial"/>
              </a:rPr>
              <a:t>What is the result of a particular expression in a program?</a:t>
            </a:r>
          </a:p>
          <a:p>
            <a:pPr marL="457200" indent="-457200" algn="just">
              <a:lnSpc>
                <a:spcPct val="100000"/>
              </a:lnSpc>
              <a:spcBef>
                <a:spcPts val="0"/>
              </a:spcBef>
              <a:buSzPct val="100101"/>
              <a:buAutoNum type="arabicPeriod"/>
            </a:pPr>
            <a:endParaRPr lang="en-US" sz="2200" spc="-1" dirty="0">
              <a:ea typeface="ＭＳ Ｐゴシック"/>
              <a:cs typeface="Arial"/>
            </a:endParaRPr>
          </a:p>
          <a:p>
            <a:pPr marL="256540" indent="-256540">
              <a:lnSpc>
                <a:spcPct val="150000"/>
              </a:lnSpc>
              <a:spcBef>
                <a:spcPts val="400"/>
              </a:spcBef>
              <a:buSzPct val="100101"/>
            </a:pPr>
            <a:endParaRPr lang="en-US" sz="2200" spc="-1" dirty="0">
              <a:ea typeface="ＭＳ Ｐゴシック" charset="-128"/>
              <a:cs typeface="Arial" panose="020B0604020202020204" pitchFamily="34" charset="0"/>
            </a:endParaRPr>
          </a:p>
          <a:p>
            <a:pPr marL="256540" indent="-256540">
              <a:lnSpc>
                <a:spcPct val="150000"/>
              </a:lnSpc>
              <a:spcBef>
                <a:spcPts val="400"/>
              </a:spcBef>
              <a:buSzPct val="100101"/>
            </a:pPr>
            <a:endParaRPr lang="en-US" sz="2200" spc="-1" dirty="0">
              <a:latin typeface="Kohinoor Devanagari"/>
              <a:ea typeface="ＭＳ Ｐゴシック" charset="-128"/>
              <a:cs typeface="Arial" panose="020B0604020202020204" pitchFamily="34" charset="0"/>
            </a:endParaRPr>
          </a:p>
          <a:p>
            <a:pPr marL="256540" indent="-256540">
              <a:lnSpc>
                <a:spcPct val="150000"/>
              </a:lnSpc>
              <a:spcBef>
                <a:spcPts val="400"/>
              </a:spcBef>
              <a:buSzPct val="100101"/>
            </a:pPr>
            <a:endParaRPr lang="en-US" sz="2000" spc="-1">
              <a:latin typeface="Kohinoor Devanagari"/>
              <a:ea typeface="ＭＳ Ｐゴシック" charset="-128"/>
              <a:cs typeface="Arial" panose="020B0604020202020204" pitchFamily="34" charset="0"/>
            </a:endParaRPr>
          </a:p>
          <a:p>
            <a:pPr marL="256540" indent="-256540">
              <a:lnSpc>
                <a:spcPct val="150000"/>
              </a:lnSpc>
              <a:spcBef>
                <a:spcPts val="400"/>
              </a:spcBef>
              <a:buSzPct val="100101"/>
            </a:pPr>
            <a:endParaRPr lang="en-US" sz="2000" spc="-1">
              <a:latin typeface="Kohinoor Devanagari"/>
              <a:ea typeface="ＭＳ Ｐゴシック" charset="-128"/>
              <a:cs typeface="Arial" panose="020B0604020202020204" pitchFamily="34" charset="0"/>
            </a:endParaRPr>
          </a:p>
          <a:p>
            <a:pPr marL="256540" indent="-256540">
              <a:lnSpc>
                <a:spcPct val="150000"/>
              </a:lnSpc>
              <a:spcBef>
                <a:spcPts val="400"/>
              </a:spcBef>
              <a:buSzPct val="100101"/>
            </a:pPr>
            <a:endParaRPr lang="en-US" sz="2000" spc="-1">
              <a:latin typeface="Kohinoor Devanagari"/>
              <a:ea typeface="ＭＳ Ｐゴシック" charset="-128"/>
              <a:cs typeface="Arial" panose="020B0604020202020204" pitchFamily="34" charset="0"/>
            </a:endParaRPr>
          </a:p>
          <a:p>
            <a:pPr marL="257175" indent="-257175" fontAlgn="base">
              <a:spcBef>
                <a:spcPct val="20000"/>
              </a:spcBef>
              <a:spcAft>
                <a:spcPct val="0"/>
              </a:spcAft>
            </a:pPr>
            <a:endParaRPr lang="en-US" sz="2000">
              <a:latin typeface="Arial" panose="020B0604020202020204" pitchFamily="34" charset="0"/>
              <a:ea typeface="ＭＳ Ｐゴシック" charset="-128"/>
              <a:cs typeface="Arial" panose="020B0604020202020204" pitchFamily="34" charset="0"/>
            </a:endParaRPr>
          </a:p>
          <a:p>
            <a:pPr marL="0" indent="0" fontAlgn="base">
              <a:spcBef>
                <a:spcPct val="20000"/>
              </a:spcBef>
              <a:spcAft>
                <a:spcPct val="0"/>
              </a:spcAft>
              <a:buNone/>
            </a:pPr>
            <a:endParaRPr lang="en-US" sz="2000">
              <a:latin typeface="Arial" panose="020B0604020202020204" pitchFamily="34" charset="0"/>
              <a:ea typeface="ＭＳ Ｐゴシック" charset="-128"/>
              <a:cs typeface="Arial" panose="020B0604020202020204" pitchFamily="34" charset="0"/>
            </a:endParaRPr>
          </a:p>
        </p:txBody>
      </p:sp>
      <p:pic>
        <p:nvPicPr>
          <p:cNvPr id="10" name="Picture 10" descr="Text&#10;&#10;Description automatically generated">
            <a:extLst>
              <a:ext uri="{FF2B5EF4-FFF2-40B4-BE49-F238E27FC236}">
                <a16:creationId xmlns:a16="http://schemas.microsoft.com/office/drawing/2014/main" id="{49BE5E34-306D-DA95-5329-8F21048649B9}"/>
              </a:ext>
            </a:extLst>
          </p:cNvPr>
          <p:cNvPicPr>
            <a:picLocks noChangeAspect="1"/>
          </p:cNvPicPr>
          <p:nvPr/>
        </p:nvPicPr>
        <p:blipFill>
          <a:blip r:embed="rId3"/>
          <a:stretch>
            <a:fillRect/>
          </a:stretch>
        </p:blipFill>
        <p:spPr>
          <a:xfrm>
            <a:off x="3255459" y="4923163"/>
            <a:ext cx="6103667" cy="931093"/>
          </a:xfrm>
          <a:prstGeom prst="rect">
            <a:avLst/>
          </a:prstGeom>
        </p:spPr>
      </p:pic>
    </p:spTree>
    <p:extLst>
      <p:ext uri="{BB962C8B-B14F-4D97-AF65-F5344CB8AC3E}">
        <p14:creationId xmlns:p14="http://schemas.microsoft.com/office/powerpoint/2010/main" val="42293347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C260D5-6FBE-48CD-A79C-1DEAE69F650C}"/>
              </a:ext>
            </a:extLst>
          </p:cNvPr>
          <p:cNvSpPr>
            <a:spLocks noGrp="1"/>
          </p:cNvSpPr>
          <p:nvPr>
            <p:ph type="title"/>
          </p:nvPr>
        </p:nvSpPr>
        <p:spPr>
          <a:xfrm>
            <a:off x="505969" y="234063"/>
            <a:ext cx="8948467" cy="660590"/>
          </a:xfrm>
        </p:spPr>
        <p:txBody>
          <a:bodyPr>
            <a:normAutofit/>
          </a:bodyPr>
          <a:lstStyle/>
          <a:p>
            <a:r>
              <a:rPr lang="en-US" sz="2800" b="1">
                <a:latin typeface="Kohinoor Devanagari Bold"/>
                <a:cs typeface="Arial"/>
              </a:rPr>
              <a:t>WHAT IS ARM FIXED VIRTUAL PLATFORM ?</a:t>
            </a:r>
            <a:endParaRPr lang="en-US" sz="2800" b="1">
              <a:cs typeface="Arial"/>
            </a:endParaRPr>
          </a:p>
        </p:txBody>
      </p:sp>
      <p:sp>
        <p:nvSpPr>
          <p:cNvPr id="3" name="Footer Placeholder 2">
            <a:extLst>
              <a:ext uri="{FF2B5EF4-FFF2-40B4-BE49-F238E27FC236}">
                <a16:creationId xmlns:a16="http://schemas.microsoft.com/office/drawing/2014/main" id="{5A50D824-80F0-4006-9BE4-29DD11C8E6C0}"/>
              </a:ext>
            </a:extLst>
          </p:cNvPr>
          <p:cNvSpPr>
            <a:spLocks noGrp="1"/>
          </p:cNvSpPr>
          <p:nvPr>
            <p:ph type="ftr" sz="quarter" idx="11"/>
          </p:nvPr>
        </p:nvSpPr>
        <p:spPr/>
        <p:txBody>
          <a:bodyPr/>
          <a:lstStyle/>
          <a:p>
            <a:r>
              <a:rPr lang="en-US"/>
              <a:t>Internal</a:t>
            </a:r>
          </a:p>
        </p:txBody>
      </p:sp>
      <p:sp>
        <p:nvSpPr>
          <p:cNvPr id="5" name="Slide Number Placeholder 4">
            <a:extLst>
              <a:ext uri="{FF2B5EF4-FFF2-40B4-BE49-F238E27FC236}">
                <a16:creationId xmlns:a16="http://schemas.microsoft.com/office/drawing/2014/main" id="{6A4539C2-7E1C-4301-B4F3-8D089E55D153}"/>
              </a:ext>
            </a:extLst>
          </p:cNvPr>
          <p:cNvSpPr>
            <a:spLocks noGrp="1"/>
          </p:cNvSpPr>
          <p:nvPr>
            <p:ph type="sldNum" sz="quarter" idx="12"/>
          </p:nvPr>
        </p:nvSpPr>
        <p:spPr/>
        <p:txBody>
          <a:bodyPr/>
          <a:lstStyle/>
          <a:p>
            <a:fld id="{E75BEEF1-C572-414F-BDF9-51F0C091745F}" type="slidenum">
              <a:rPr lang="en-US" dirty="0" smtClean="0"/>
              <a:t>2</a:t>
            </a:fld>
            <a:endParaRPr lang="en-US"/>
          </a:p>
        </p:txBody>
      </p:sp>
      <p:sp>
        <p:nvSpPr>
          <p:cNvPr id="15" name="Content Placeholder 1">
            <a:extLst>
              <a:ext uri="{FF2B5EF4-FFF2-40B4-BE49-F238E27FC236}">
                <a16:creationId xmlns:a16="http://schemas.microsoft.com/office/drawing/2014/main" id="{EA512D0C-3953-4BDC-B21F-8FDDBA6AEFCE}"/>
              </a:ext>
            </a:extLst>
          </p:cNvPr>
          <p:cNvSpPr>
            <a:spLocks noGrp="1"/>
          </p:cNvSpPr>
          <p:nvPr>
            <p:ph idx="1"/>
          </p:nvPr>
        </p:nvSpPr>
        <p:spPr>
          <a:xfrm>
            <a:off x="3626540" y="1073167"/>
            <a:ext cx="8088230" cy="5355758"/>
          </a:xfrm>
        </p:spPr>
        <p:txBody>
          <a:bodyPr vert="horz" lIns="91440" tIns="45720" rIns="91440" bIns="45720" rtlCol="0" anchor="t">
            <a:normAutofit/>
          </a:bodyPr>
          <a:lstStyle/>
          <a:p>
            <a:pPr marL="256540" indent="-256540">
              <a:lnSpc>
                <a:spcPct val="150000"/>
              </a:lnSpc>
              <a:spcBef>
                <a:spcPts val="400"/>
              </a:spcBef>
              <a:buSzPct val="100101"/>
              <a:buBlip>
                <a:blip r:embed="rId3"/>
              </a:buBlip>
            </a:pPr>
            <a:r>
              <a:rPr lang="en-US" sz="2400" b="1" spc="-1">
                <a:latin typeface="Kohinoor Devanagari"/>
                <a:ea typeface="ＭＳ Ｐゴシック"/>
              </a:rPr>
              <a:t> Fixed Virtual Platforms (FVP)</a:t>
            </a:r>
            <a:r>
              <a:rPr lang="en-US" sz="2400" spc="-1">
                <a:latin typeface="Kohinoor Devanagari"/>
                <a:ea typeface="ＭＳ Ｐゴシック"/>
              </a:rPr>
              <a:t> are simulation models used by engineers for software development before the equipment is delivered. </a:t>
            </a:r>
            <a:endParaRPr lang="en-US" sz="2400" spc="-1">
              <a:latin typeface="Arial"/>
              <a:ea typeface="ＭＳ Ｐゴシック"/>
            </a:endParaRPr>
          </a:p>
          <a:p>
            <a:pPr marL="256540" indent="-256540">
              <a:lnSpc>
                <a:spcPct val="150000"/>
              </a:lnSpc>
              <a:spcBef>
                <a:spcPts val="400"/>
              </a:spcBef>
              <a:buSzPct val="100101"/>
              <a:buBlip>
                <a:blip r:embed="rId3"/>
              </a:buBlip>
            </a:pPr>
            <a:r>
              <a:rPr lang="en-US" sz="2400" spc="-1">
                <a:latin typeface="Kohinoor Devanagari"/>
                <a:ea typeface="ＭＳ Ｐゴシック"/>
              </a:rPr>
              <a:t> FVP are designed to emulate the work of a complete system, just as if it was physically connected to the programming environment. </a:t>
            </a:r>
            <a:endParaRPr lang="en-US" sz="2400" spc="-1">
              <a:latin typeface="Arial"/>
              <a:ea typeface="ＭＳ Ｐゴシック"/>
            </a:endParaRPr>
          </a:p>
          <a:p>
            <a:pPr marL="256540" indent="-256540">
              <a:lnSpc>
                <a:spcPct val="150000"/>
              </a:lnSpc>
              <a:spcBef>
                <a:spcPts val="400"/>
              </a:spcBef>
              <a:buSzPct val="100101"/>
              <a:buBlip>
                <a:blip r:embed="rId3"/>
              </a:buBlip>
            </a:pPr>
            <a:r>
              <a:rPr lang="en-US" sz="2400" spc="-1">
                <a:latin typeface="Kohinoor Devanagari"/>
                <a:ea typeface="ＭＳ Ｐゴシック"/>
              </a:rPr>
              <a:t> The simulation models are developed and tested along with Arm IP, providing</a:t>
            </a:r>
            <a:r>
              <a:rPr lang="en-US" sz="2400" b="1" spc="-1">
                <a:latin typeface="Kohinoor Devanagari"/>
                <a:ea typeface="ＭＳ Ｐゴシック"/>
              </a:rPr>
              <a:t> very accurate</a:t>
            </a:r>
            <a:r>
              <a:rPr lang="en-US" sz="2400" spc="-1">
                <a:latin typeface="Kohinoor Devanagari"/>
                <a:ea typeface="ＭＳ Ｐゴシック"/>
              </a:rPr>
              <a:t> and proven virtual prototypes for software development.</a:t>
            </a:r>
            <a:endParaRPr lang="en-US" sz="2400" b="0" strike="noStrike" spc="-1">
              <a:solidFill>
                <a:srgbClr val="000000"/>
              </a:solidFill>
              <a:latin typeface="Arial"/>
              <a:ea typeface="ＭＳ Ｐゴシック"/>
            </a:endParaRPr>
          </a:p>
          <a:p>
            <a:pPr marL="256540" indent="-256540">
              <a:lnSpc>
                <a:spcPct val="150000"/>
              </a:lnSpc>
              <a:spcBef>
                <a:spcPts val="400"/>
              </a:spcBef>
              <a:buSzPct val="100101"/>
              <a:buBlip>
                <a:blip r:embed="rId3"/>
              </a:buBlip>
            </a:pPr>
            <a:endParaRPr lang="en-US" sz="2400" spc="-1">
              <a:latin typeface="Kohinoor Devanagari"/>
              <a:ea typeface="ＭＳ Ｐゴシック" charset="-128"/>
              <a:cs typeface="Arial" panose="020B0604020202020204" pitchFamily="34" charset="0"/>
            </a:endParaRPr>
          </a:p>
          <a:p>
            <a:pPr marL="257175" indent="-257175" fontAlgn="base">
              <a:spcBef>
                <a:spcPct val="20000"/>
              </a:spcBef>
              <a:spcAft>
                <a:spcPct val="0"/>
              </a:spcAft>
            </a:pPr>
            <a:endParaRPr lang="en-US" sz="2400">
              <a:latin typeface="Arial" panose="020B0604020202020204" pitchFamily="34" charset="0"/>
              <a:ea typeface="ＭＳ Ｐゴシック" charset="-128"/>
              <a:cs typeface="Arial" panose="020B0604020202020204" pitchFamily="34" charset="0"/>
            </a:endParaRPr>
          </a:p>
          <a:p>
            <a:pPr marL="0" indent="0" fontAlgn="base">
              <a:spcBef>
                <a:spcPct val="20000"/>
              </a:spcBef>
              <a:spcAft>
                <a:spcPct val="0"/>
              </a:spcAft>
              <a:buNone/>
            </a:pPr>
            <a:endParaRPr lang="en-US" sz="2400">
              <a:latin typeface="Arial" panose="020B0604020202020204" pitchFamily="34" charset="0"/>
              <a:ea typeface="ＭＳ Ｐゴシック" charset="-128"/>
              <a:cs typeface="Arial" panose="020B0604020202020204" pitchFamily="34" charset="0"/>
            </a:endParaRPr>
          </a:p>
        </p:txBody>
      </p:sp>
      <p:pic>
        <p:nvPicPr>
          <p:cNvPr id="6" name="Picture 6" descr="A picture containing text, electronics&#10;&#10;Description automatically generated">
            <a:extLst>
              <a:ext uri="{FF2B5EF4-FFF2-40B4-BE49-F238E27FC236}">
                <a16:creationId xmlns:a16="http://schemas.microsoft.com/office/drawing/2014/main" id="{C6454A4B-C477-4756-871B-FF939796E0B6}"/>
              </a:ext>
            </a:extLst>
          </p:cNvPr>
          <p:cNvPicPr>
            <a:picLocks noChangeAspect="1"/>
          </p:cNvPicPr>
          <p:nvPr/>
        </p:nvPicPr>
        <p:blipFill>
          <a:blip r:embed="rId4"/>
          <a:stretch>
            <a:fillRect/>
          </a:stretch>
        </p:blipFill>
        <p:spPr>
          <a:xfrm>
            <a:off x="285449" y="1607973"/>
            <a:ext cx="3420532" cy="3642052"/>
          </a:xfrm>
          <a:prstGeom prst="rect">
            <a:avLst/>
          </a:prstGeom>
        </p:spPr>
      </p:pic>
    </p:spTree>
    <p:extLst>
      <p:ext uri="{BB962C8B-B14F-4D97-AF65-F5344CB8AC3E}">
        <p14:creationId xmlns:p14="http://schemas.microsoft.com/office/powerpoint/2010/main" val="42827882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6156263-AD28-EAE3-6DF6-2C820FE71C11}"/>
              </a:ext>
            </a:extLst>
          </p:cNvPr>
          <p:cNvSpPr>
            <a:spLocks noGrp="1"/>
          </p:cNvSpPr>
          <p:nvPr>
            <p:ph type="ftr" sz="quarter" idx="11"/>
          </p:nvPr>
        </p:nvSpPr>
        <p:spPr/>
        <p:txBody>
          <a:bodyPr/>
          <a:lstStyle/>
          <a:p>
            <a:r>
              <a:rPr lang="en-US"/>
              <a:t>Internal</a:t>
            </a:r>
          </a:p>
        </p:txBody>
      </p:sp>
      <p:sp>
        <p:nvSpPr>
          <p:cNvPr id="5" name="Slide Number Placeholder 4">
            <a:extLst>
              <a:ext uri="{FF2B5EF4-FFF2-40B4-BE49-F238E27FC236}">
                <a16:creationId xmlns:a16="http://schemas.microsoft.com/office/drawing/2014/main" id="{3C592533-5E0D-6942-50D7-D0369BF0A609}"/>
              </a:ext>
            </a:extLst>
          </p:cNvPr>
          <p:cNvSpPr>
            <a:spLocks noGrp="1"/>
          </p:cNvSpPr>
          <p:nvPr>
            <p:ph type="sldNum" sz="quarter" idx="12"/>
          </p:nvPr>
        </p:nvSpPr>
        <p:spPr/>
        <p:txBody>
          <a:bodyPr/>
          <a:lstStyle/>
          <a:p>
            <a:fld id="{E75BEEF1-C572-414F-BDF9-51F0C091745F}" type="slidenum">
              <a:rPr lang="en-US" smtClean="0"/>
              <a:t>20</a:t>
            </a:fld>
            <a:endParaRPr lang="en-US"/>
          </a:p>
        </p:txBody>
      </p:sp>
      <p:pic>
        <p:nvPicPr>
          <p:cNvPr id="7" name="Picture 7" descr="Text&#10;&#10;Description automatically generated">
            <a:extLst>
              <a:ext uri="{FF2B5EF4-FFF2-40B4-BE49-F238E27FC236}">
                <a16:creationId xmlns:a16="http://schemas.microsoft.com/office/drawing/2014/main" id="{88BD7ACB-1BC5-5FD5-F54B-8313AED4F8B8}"/>
              </a:ext>
            </a:extLst>
          </p:cNvPr>
          <p:cNvPicPr>
            <a:picLocks noChangeAspect="1"/>
          </p:cNvPicPr>
          <p:nvPr/>
        </p:nvPicPr>
        <p:blipFill>
          <a:blip r:embed="rId2"/>
          <a:stretch>
            <a:fillRect/>
          </a:stretch>
        </p:blipFill>
        <p:spPr>
          <a:xfrm>
            <a:off x="1828800" y="994097"/>
            <a:ext cx="8782050" cy="5441307"/>
          </a:xfrm>
          <a:prstGeom prst="rect">
            <a:avLst/>
          </a:prstGeom>
        </p:spPr>
      </p:pic>
      <p:sp>
        <p:nvSpPr>
          <p:cNvPr id="10" name="TextBox 9">
            <a:extLst>
              <a:ext uri="{FF2B5EF4-FFF2-40B4-BE49-F238E27FC236}">
                <a16:creationId xmlns:a16="http://schemas.microsoft.com/office/drawing/2014/main" id="{A0C56FCF-7095-4B80-BA79-C11ECD78F2A0}"/>
              </a:ext>
            </a:extLst>
          </p:cNvPr>
          <p:cNvSpPr txBox="1"/>
          <p:nvPr/>
        </p:nvSpPr>
        <p:spPr>
          <a:xfrm>
            <a:off x="542472" y="342900"/>
            <a:ext cx="9301842"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b="1" dirty="0">
                <a:solidFill>
                  <a:srgbClr val="820C59"/>
                </a:solidFill>
                <a:latin typeface="Kohinoor Devanagari Bold"/>
              </a:rPr>
              <a:t>GDB INTEGRATION IN RENODE </a:t>
            </a:r>
            <a:endParaRPr lang="en-US" sz="2800" dirty="0">
              <a:cs typeface="Calibri"/>
            </a:endParaRPr>
          </a:p>
        </p:txBody>
      </p:sp>
    </p:spTree>
    <p:extLst>
      <p:ext uri="{BB962C8B-B14F-4D97-AF65-F5344CB8AC3E}">
        <p14:creationId xmlns:p14="http://schemas.microsoft.com/office/powerpoint/2010/main" val="228714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CC24C97-E7C0-BD0A-DF6D-AB7A210B6892}"/>
              </a:ext>
            </a:extLst>
          </p:cNvPr>
          <p:cNvSpPr>
            <a:spLocks noGrp="1"/>
          </p:cNvSpPr>
          <p:nvPr>
            <p:ph type="ftr" sz="quarter" idx="11"/>
          </p:nvPr>
        </p:nvSpPr>
        <p:spPr/>
        <p:txBody>
          <a:bodyPr/>
          <a:lstStyle/>
          <a:p>
            <a:r>
              <a:rPr lang="en-US"/>
              <a:t>Internal</a:t>
            </a:r>
          </a:p>
        </p:txBody>
      </p:sp>
      <p:sp>
        <p:nvSpPr>
          <p:cNvPr id="3" name="Slide Number Placeholder 2">
            <a:extLst>
              <a:ext uri="{FF2B5EF4-FFF2-40B4-BE49-F238E27FC236}">
                <a16:creationId xmlns:a16="http://schemas.microsoft.com/office/drawing/2014/main" id="{DCCEDEBB-808E-8F9D-F629-FBCC97F6A04D}"/>
              </a:ext>
            </a:extLst>
          </p:cNvPr>
          <p:cNvSpPr>
            <a:spLocks noGrp="1"/>
          </p:cNvSpPr>
          <p:nvPr>
            <p:ph type="sldNum" sz="quarter" idx="12"/>
          </p:nvPr>
        </p:nvSpPr>
        <p:spPr/>
        <p:txBody>
          <a:bodyPr/>
          <a:lstStyle/>
          <a:p>
            <a:fld id="{E75BEEF1-C572-414F-BDF9-51F0C091745F}" type="slidenum">
              <a:rPr lang="en-US" smtClean="0"/>
              <a:t>21</a:t>
            </a:fld>
            <a:endParaRPr lang="en-US"/>
          </a:p>
        </p:txBody>
      </p:sp>
      <p:sp>
        <p:nvSpPr>
          <p:cNvPr id="4" name="TextBox 3">
            <a:extLst>
              <a:ext uri="{FF2B5EF4-FFF2-40B4-BE49-F238E27FC236}">
                <a16:creationId xmlns:a16="http://schemas.microsoft.com/office/drawing/2014/main" id="{FC0A95FA-55D8-9782-D505-3410294349E5}"/>
              </a:ext>
            </a:extLst>
          </p:cNvPr>
          <p:cNvSpPr txBox="1"/>
          <p:nvPr/>
        </p:nvSpPr>
        <p:spPr>
          <a:xfrm>
            <a:off x="633186" y="388257"/>
            <a:ext cx="809534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820C59"/>
                </a:solidFill>
                <a:latin typeface="Kohinoor Devanagari Bold"/>
              </a:rPr>
              <a:t>Drawbacks of </a:t>
            </a:r>
            <a:r>
              <a:rPr lang="en-US" sz="2800" b="1" dirty="0" err="1">
                <a:solidFill>
                  <a:srgbClr val="820C59"/>
                </a:solidFill>
                <a:latin typeface="Kohinoor Devanagari Bold"/>
              </a:rPr>
              <a:t>Renode</a:t>
            </a:r>
            <a:r>
              <a:rPr lang="en-US" sz="2800" b="1" dirty="0">
                <a:solidFill>
                  <a:srgbClr val="820C59"/>
                </a:solidFill>
                <a:latin typeface="Kohinoor Devanagari Bold"/>
              </a:rPr>
              <a:t> </a:t>
            </a:r>
            <a:endParaRPr lang="en-US" sz="2800" dirty="0">
              <a:solidFill>
                <a:srgbClr val="000000"/>
              </a:solidFill>
              <a:latin typeface="Kohinoor Devanagari Bold"/>
            </a:endParaRPr>
          </a:p>
        </p:txBody>
      </p:sp>
      <p:sp>
        <p:nvSpPr>
          <p:cNvPr id="6" name="Content Placeholder 1">
            <a:extLst>
              <a:ext uri="{FF2B5EF4-FFF2-40B4-BE49-F238E27FC236}">
                <a16:creationId xmlns:a16="http://schemas.microsoft.com/office/drawing/2014/main" id="{FC3D3868-647C-B179-D558-7AA9FC6CF1E2}"/>
              </a:ext>
            </a:extLst>
          </p:cNvPr>
          <p:cNvSpPr txBox="1">
            <a:spLocks/>
          </p:cNvSpPr>
          <p:nvPr/>
        </p:nvSpPr>
        <p:spPr>
          <a:xfrm>
            <a:off x="596683" y="1073167"/>
            <a:ext cx="11118087" cy="5355758"/>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Kohinoor Devanagari" panose="02000000000000000000" pitchFamily="50" charset="0"/>
                <a:ea typeface="+mn-ea"/>
                <a:cs typeface="Kohinoor Devanagari" panose="02000000000000000000" pitchFamily="50"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Kohinoor Devanagari" panose="02000000000000000000" pitchFamily="50" charset="0"/>
                <a:ea typeface="+mn-ea"/>
                <a:cs typeface="Kohinoor Devanagari" panose="02000000000000000000" pitchFamily="50"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Kohinoor Devanagari" panose="02000000000000000000" pitchFamily="50" charset="0"/>
                <a:ea typeface="+mn-ea"/>
                <a:cs typeface="Kohinoor Devanagari" panose="02000000000000000000" pitchFamily="50"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Kohinoor Devanagari" panose="02000000000000000000" pitchFamily="50" charset="0"/>
                <a:ea typeface="+mn-ea"/>
                <a:cs typeface="Kohinoor Devanagari" panose="02000000000000000000" pitchFamily="50"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Kohinoor Devanagari" panose="02000000000000000000" pitchFamily="50" charset="0"/>
                <a:ea typeface="+mn-ea"/>
                <a:cs typeface="Kohinoor Devanagari" panose="02000000000000000000" pitchFamily="50"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spcBef>
                <a:spcPts val="400"/>
              </a:spcBef>
              <a:buSzPct val="100101"/>
              <a:buBlip>
                <a:blip r:embed="rId2"/>
              </a:buBlip>
            </a:pPr>
            <a:r>
              <a:rPr lang="en-US" sz="2400" spc="-1" dirty="0" err="1">
                <a:latin typeface="Kohinoor Devanagari"/>
                <a:ea typeface="ＭＳ Ｐゴシック"/>
              </a:rPr>
              <a:t>Renode</a:t>
            </a:r>
            <a:r>
              <a:rPr lang="en-US" sz="2400" spc="-1" dirty="0">
                <a:latin typeface="Kohinoor Devanagari"/>
                <a:ea typeface="ＭＳ Ｐゴシック"/>
              </a:rPr>
              <a:t> is fully scripting mode of operation which make it less effective in case of user interface and running the peripherals.</a:t>
            </a:r>
          </a:p>
          <a:p>
            <a:pPr>
              <a:lnSpc>
                <a:spcPct val="150000"/>
              </a:lnSpc>
              <a:spcBef>
                <a:spcPts val="400"/>
              </a:spcBef>
              <a:buSzPct val="100101"/>
              <a:buBlip>
                <a:blip r:embed="rId2"/>
              </a:buBlip>
            </a:pPr>
            <a:r>
              <a:rPr lang="en-US" sz="2400" spc="-1" dirty="0">
                <a:solidFill>
                  <a:srgbClr val="000000"/>
                </a:solidFill>
                <a:latin typeface="Kohinoor Devanagari"/>
                <a:ea typeface="ＭＳ Ｐゴシック"/>
                <a:cs typeface="Arial"/>
              </a:rPr>
              <a:t>It required the board ELF file for the initiation of the project. This board file is not available open source yet so that we can develop for our specific boards.</a:t>
            </a:r>
            <a:endParaRPr lang="en-US" sz="2400" spc="-1" dirty="0">
              <a:solidFill>
                <a:srgbClr val="000000"/>
              </a:solidFill>
              <a:latin typeface="Kohinoor Devanagari"/>
              <a:ea typeface="ＭＳ Ｐゴシック" charset="-128"/>
              <a:cs typeface="Arial" panose="020B0604020202020204" pitchFamily="34" charset="0"/>
            </a:endParaRPr>
          </a:p>
          <a:p>
            <a:pPr>
              <a:lnSpc>
                <a:spcPct val="150000"/>
              </a:lnSpc>
              <a:spcBef>
                <a:spcPts val="400"/>
              </a:spcBef>
              <a:buSzPct val="100101"/>
              <a:buBlip>
                <a:blip r:embed="rId2"/>
              </a:buBlip>
            </a:pPr>
            <a:r>
              <a:rPr lang="en-US" sz="2400" spc="-1" dirty="0">
                <a:latin typeface="Kohinoor Devanagari"/>
                <a:ea typeface="ＭＳ Ｐゴシック"/>
                <a:cs typeface="Arial"/>
              </a:rPr>
              <a:t>For running the project, we must provide virtual address for the memory else the code will not work as per the need .</a:t>
            </a:r>
          </a:p>
          <a:p>
            <a:pPr>
              <a:lnSpc>
                <a:spcPct val="150000"/>
              </a:lnSpc>
              <a:spcBef>
                <a:spcPts val="400"/>
              </a:spcBef>
              <a:buSzPct val="100101"/>
            </a:pPr>
            <a:r>
              <a:rPr lang="en-US" sz="2400" spc="-1" dirty="0">
                <a:latin typeface="Kohinoor Devanagari"/>
                <a:ea typeface="ＭＳ Ｐゴシック"/>
                <a:cs typeface="Arial"/>
              </a:rPr>
              <a:t>It lack transparency during execution in debugging mode .</a:t>
            </a:r>
          </a:p>
          <a:p>
            <a:pPr>
              <a:lnSpc>
                <a:spcPct val="150000"/>
              </a:lnSpc>
              <a:spcBef>
                <a:spcPts val="400"/>
              </a:spcBef>
              <a:buSzPct val="100101"/>
              <a:buFont typeface="Arial" panose="020B0604020202020204" pitchFamily="34" charset="0"/>
              <a:buChar char="•"/>
            </a:pPr>
            <a:endParaRPr lang="en-US" sz="2400" spc="-1" dirty="0">
              <a:latin typeface="Kohinoor Devanagari"/>
              <a:ea typeface="ＭＳ Ｐゴシック" charset="-128"/>
              <a:cs typeface="Arial" panose="020B0604020202020204" pitchFamily="34" charset="0"/>
            </a:endParaRPr>
          </a:p>
          <a:p>
            <a:pPr>
              <a:lnSpc>
                <a:spcPct val="150000"/>
              </a:lnSpc>
              <a:spcBef>
                <a:spcPts val="400"/>
              </a:spcBef>
              <a:buSzPct val="100101"/>
            </a:pPr>
            <a:endParaRPr lang="en-US" sz="2400" spc="-1" dirty="0">
              <a:latin typeface="Kohinoor Devanagari"/>
              <a:ea typeface="ＭＳ Ｐゴシック" charset="-128"/>
              <a:cs typeface="Arial" panose="020B0604020202020204" pitchFamily="34" charset="0"/>
            </a:endParaRPr>
          </a:p>
          <a:p>
            <a:pPr>
              <a:lnSpc>
                <a:spcPct val="150000"/>
              </a:lnSpc>
              <a:spcBef>
                <a:spcPts val="400"/>
              </a:spcBef>
              <a:buSzPct val="100101"/>
            </a:pPr>
            <a:endParaRPr lang="en-US" sz="2400" spc="-1" dirty="0">
              <a:latin typeface="Kohinoor Devanagari"/>
              <a:ea typeface="ＭＳ Ｐゴシック" charset="-128"/>
              <a:cs typeface="Arial" panose="020B0604020202020204" pitchFamily="34" charset="0"/>
            </a:endParaRPr>
          </a:p>
          <a:p>
            <a:pPr>
              <a:lnSpc>
                <a:spcPct val="150000"/>
              </a:lnSpc>
              <a:spcBef>
                <a:spcPts val="400"/>
              </a:spcBef>
              <a:buSzPct val="100101"/>
            </a:pPr>
            <a:endParaRPr lang="en-US" sz="2400" spc="-1" dirty="0">
              <a:latin typeface="Kohinoor Devanagari"/>
              <a:ea typeface="ＭＳ Ｐゴシック" charset="-128"/>
              <a:cs typeface="Arial" panose="020B0604020202020204" pitchFamily="34" charset="0"/>
            </a:endParaRPr>
          </a:p>
          <a:p>
            <a:pPr>
              <a:lnSpc>
                <a:spcPct val="150000"/>
              </a:lnSpc>
              <a:spcBef>
                <a:spcPts val="400"/>
              </a:spcBef>
              <a:buSzPct val="100101"/>
            </a:pPr>
            <a:endParaRPr lang="en-US" sz="2400" spc="-1" dirty="0">
              <a:latin typeface="Kohinoor Devanagari"/>
              <a:ea typeface="ＭＳ Ｐゴシック" charset="-128"/>
              <a:cs typeface="Arial" panose="020B0604020202020204" pitchFamily="34" charset="0"/>
            </a:endParaRPr>
          </a:p>
          <a:p>
            <a:pPr>
              <a:lnSpc>
                <a:spcPct val="150000"/>
              </a:lnSpc>
              <a:spcBef>
                <a:spcPts val="400"/>
              </a:spcBef>
              <a:buSzPct val="100101"/>
            </a:pPr>
            <a:endParaRPr lang="en-US" sz="2400" spc="-1" dirty="0">
              <a:latin typeface="Kohinoor Devanagari"/>
              <a:ea typeface="ＭＳ Ｐゴシック" charset="-128"/>
              <a:cs typeface="Arial" panose="020B0604020202020204" pitchFamily="34" charset="0"/>
            </a:endParaRPr>
          </a:p>
          <a:p>
            <a:pPr marL="256540" indent="-256540">
              <a:lnSpc>
                <a:spcPct val="150000"/>
              </a:lnSpc>
              <a:spcBef>
                <a:spcPts val="400"/>
              </a:spcBef>
              <a:buSzPct val="100101"/>
            </a:pPr>
            <a:endParaRPr lang="en-US" sz="2400" spc="-1" dirty="0">
              <a:latin typeface="Kohinoor Devanagari"/>
              <a:ea typeface="ＭＳ Ｐゴシック" charset="-128"/>
              <a:cs typeface="Arial" panose="020B0604020202020204" pitchFamily="34" charset="0"/>
            </a:endParaRPr>
          </a:p>
          <a:p>
            <a:pPr marL="256540" indent="-256540">
              <a:lnSpc>
                <a:spcPct val="150000"/>
              </a:lnSpc>
              <a:spcBef>
                <a:spcPts val="400"/>
              </a:spcBef>
              <a:buSzPct val="100101"/>
            </a:pPr>
            <a:endParaRPr lang="en-US" sz="2400" spc="-1">
              <a:latin typeface="Kohinoor Devanagari"/>
              <a:ea typeface="ＭＳ Ｐゴシック" charset="-128"/>
              <a:cs typeface="Arial" panose="020B0604020202020204" pitchFamily="34" charset="0"/>
            </a:endParaRPr>
          </a:p>
          <a:p>
            <a:pPr marL="257175" indent="-257175" fontAlgn="base">
              <a:spcBef>
                <a:spcPct val="20000"/>
              </a:spcBef>
              <a:spcAft>
                <a:spcPct val="0"/>
              </a:spcAft>
            </a:pPr>
            <a:endParaRPr lang="en-US" sz="2400">
              <a:latin typeface="Arial" panose="020B0604020202020204" pitchFamily="34" charset="0"/>
              <a:ea typeface="ＭＳ Ｐゴシック" charset="-128"/>
              <a:cs typeface="Arial" panose="020B0604020202020204" pitchFamily="34" charset="0"/>
            </a:endParaRPr>
          </a:p>
          <a:p>
            <a:pPr marL="0" indent="0" fontAlgn="base">
              <a:spcBef>
                <a:spcPct val="20000"/>
              </a:spcBef>
              <a:spcAft>
                <a:spcPct val="0"/>
              </a:spcAft>
              <a:buNone/>
            </a:pPr>
            <a:endParaRPr lang="en-US" sz="2400">
              <a:latin typeface="Arial" panose="020B0604020202020204" pitchFamily="34" charset="0"/>
              <a:ea typeface="ＭＳ Ｐゴシック" charset="-128"/>
              <a:cs typeface="Arial" panose="020B0604020202020204" pitchFamily="34" charset="0"/>
            </a:endParaRPr>
          </a:p>
        </p:txBody>
      </p:sp>
    </p:spTree>
    <p:extLst>
      <p:ext uri="{BB962C8B-B14F-4D97-AF65-F5344CB8AC3E}">
        <p14:creationId xmlns:p14="http://schemas.microsoft.com/office/powerpoint/2010/main" val="1270591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1874FE-A21C-A0FE-B3FD-BFDC4C57B900}"/>
              </a:ext>
            </a:extLst>
          </p:cNvPr>
          <p:cNvSpPr>
            <a:spLocks noGrp="1"/>
          </p:cNvSpPr>
          <p:nvPr>
            <p:ph type="ftr" sz="quarter" idx="11"/>
          </p:nvPr>
        </p:nvSpPr>
        <p:spPr/>
        <p:txBody>
          <a:bodyPr/>
          <a:lstStyle/>
          <a:p>
            <a:r>
              <a:rPr lang="en-US"/>
              <a:t>Internal</a:t>
            </a:r>
          </a:p>
        </p:txBody>
      </p:sp>
      <p:sp>
        <p:nvSpPr>
          <p:cNvPr id="3" name="Slide Number Placeholder 2">
            <a:extLst>
              <a:ext uri="{FF2B5EF4-FFF2-40B4-BE49-F238E27FC236}">
                <a16:creationId xmlns:a16="http://schemas.microsoft.com/office/drawing/2014/main" id="{6F531503-8956-D98D-7613-AA1576211384}"/>
              </a:ext>
            </a:extLst>
          </p:cNvPr>
          <p:cNvSpPr>
            <a:spLocks noGrp="1"/>
          </p:cNvSpPr>
          <p:nvPr>
            <p:ph type="sldNum" sz="quarter" idx="12"/>
          </p:nvPr>
        </p:nvSpPr>
        <p:spPr/>
        <p:txBody>
          <a:bodyPr/>
          <a:lstStyle/>
          <a:p>
            <a:fld id="{E75BEEF1-C572-414F-BDF9-51F0C091745F}" type="slidenum">
              <a:rPr lang="en-US" smtClean="0"/>
              <a:t>22</a:t>
            </a:fld>
            <a:endParaRPr lang="en-US"/>
          </a:p>
        </p:txBody>
      </p:sp>
      <p:sp>
        <p:nvSpPr>
          <p:cNvPr id="4" name="TextBox 3">
            <a:extLst>
              <a:ext uri="{FF2B5EF4-FFF2-40B4-BE49-F238E27FC236}">
                <a16:creationId xmlns:a16="http://schemas.microsoft.com/office/drawing/2014/main" id="{9BA2CCCF-193B-999D-B8DA-B21B32AA1A00}"/>
              </a:ext>
            </a:extLst>
          </p:cNvPr>
          <p:cNvSpPr txBox="1"/>
          <p:nvPr/>
        </p:nvSpPr>
        <p:spPr>
          <a:xfrm>
            <a:off x="687615" y="379186"/>
            <a:ext cx="951955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820C59"/>
                </a:solidFill>
                <a:latin typeface="Kohinoor Devanagari Bold"/>
              </a:rPr>
              <a:t>COMPARISON BETWEEN RENODE AND ARM FVP </a:t>
            </a:r>
          </a:p>
        </p:txBody>
      </p:sp>
      <p:graphicFrame>
        <p:nvGraphicFramePr>
          <p:cNvPr id="6" name="Table 6">
            <a:extLst>
              <a:ext uri="{FF2B5EF4-FFF2-40B4-BE49-F238E27FC236}">
                <a16:creationId xmlns:a16="http://schemas.microsoft.com/office/drawing/2014/main" id="{25FD6199-7FCA-54D3-9E0C-E64953F030D3}"/>
              </a:ext>
            </a:extLst>
          </p:cNvPr>
          <p:cNvGraphicFramePr>
            <a:graphicFrameLocks noGrp="1"/>
          </p:cNvGraphicFramePr>
          <p:nvPr>
            <p:extLst>
              <p:ext uri="{D42A27DB-BD31-4B8C-83A1-F6EECF244321}">
                <p14:modId xmlns:p14="http://schemas.microsoft.com/office/powerpoint/2010/main" val="3921881865"/>
              </p:ext>
            </p:extLst>
          </p:nvPr>
        </p:nvGraphicFramePr>
        <p:xfrm>
          <a:off x="814252" y="1030804"/>
          <a:ext cx="10525647" cy="4764679"/>
        </p:xfrm>
        <a:graphic>
          <a:graphicData uri="http://schemas.openxmlformats.org/drawingml/2006/table">
            <a:tbl>
              <a:tblPr firstRow="1" bandRow="1">
                <a:tableStyleId>{5C22544A-7EE6-4342-B048-85BDC9FD1C3A}</a:tableStyleId>
              </a:tblPr>
              <a:tblGrid>
                <a:gridCol w="847386">
                  <a:extLst>
                    <a:ext uri="{9D8B030D-6E8A-4147-A177-3AD203B41FA5}">
                      <a16:colId xmlns:a16="http://schemas.microsoft.com/office/drawing/2014/main" val="1370543910"/>
                    </a:ext>
                  </a:extLst>
                </a:gridCol>
                <a:gridCol w="3135561">
                  <a:extLst>
                    <a:ext uri="{9D8B030D-6E8A-4147-A177-3AD203B41FA5}">
                      <a16:colId xmlns:a16="http://schemas.microsoft.com/office/drawing/2014/main" val="1097487813"/>
                    </a:ext>
                  </a:extLst>
                </a:gridCol>
                <a:gridCol w="3285932">
                  <a:extLst>
                    <a:ext uri="{9D8B030D-6E8A-4147-A177-3AD203B41FA5}">
                      <a16:colId xmlns:a16="http://schemas.microsoft.com/office/drawing/2014/main" val="2477356379"/>
                    </a:ext>
                  </a:extLst>
                </a:gridCol>
                <a:gridCol w="3256768">
                  <a:extLst>
                    <a:ext uri="{9D8B030D-6E8A-4147-A177-3AD203B41FA5}">
                      <a16:colId xmlns:a16="http://schemas.microsoft.com/office/drawing/2014/main" val="2134030603"/>
                    </a:ext>
                  </a:extLst>
                </a:gridCol>
              </a:tblGrid>
              <a:tr h="575764">
                <a:tc>
                  <a:txBody>
                    <a:bodyPr/>
                    <a:lstStyle/>
                    <a:p>
                      <a:pPr lvl="0">
                        <a:buNone/>
                      </a:pPr>
                      <a:r>
                        <a:rPr lang="en-US" sz="2000" dirty="0"/>
                        <a:t>S.NO</a:t>
                      </a:r>
                    </a:p>
                  </a:txBody>
                  <a:tcPr/>
                </a:tc>
                <a:tc>
                  <a:txBody>
                    <a:bodyPr/>
                    <a:lstStyle/>
                    <a:p>
                      <a:r>
                        <a:rPr lang="en-US" sz="2000" dirty="0"/>
                        <a:t>FACTORS </a:t>
                      </a:r>
                    </a:p>
                  </a:txBody>
                  <a:tcPr/>
                </a:tc>
                <a:tc>
                  <a:txBody>
                    <a:bodyPr/>
                    <a:lstStyle/>
                    <a:p>
                      <a:r>
                        <a:rPr lang="en-US" sz="2000" dirty="0"/>
                        <a:t>ARM FVP </a:t>
                      </a:r>
                    </a:p>
                  </a:txBody>
                  <a:tcPr/>
                </a:tc>
                <a:tc>
                  <a:txBody>
                    <a:bodyPr/>
                    <a:lstStyle/>
                    <a:p>
                      <a:r>
                        <a:rPr lang="en-US" sz="2000" dirty="0"/>
                        <a:t>RENODE </a:t>
                      </a:r>
                    </a:p>
                  </a:txBody>
                  <a:tcPr/>
                </a:tc>
                <a:extLst>
                  <a:ext uri="{0D108BD9-81ED-4DB2-BD59-A6C34878D82A}">
                    <a16:rowId xmlns:a16="http://schemas.microsoft.com/office/drawing/2014/main" val="666953232"/>
                  </a:ext>
                </a:extLst>
              </a:tr>
              <a:tr h="575764">
                <a:tc>
                  <a:txBody>
                    <a:bodyPr/>
                    <a:lstStyle/>
                    <a:p>
                      <a:pPr lvl="0">
                        <a:buNone/>
                      </a:pPr>
                      <a:r>
                        <a:rPr lang="en-US" sz="2000" dirty="0"/>
                        <a:t>1. </a:t>
                      </a:r>
                    </a:p>
                  </a:txBody>
                  <a:tcPr/>
                </a:tc>
                <a:tc>
                  <a:txBody>
                    <a:bodyPr/>
                    <a:lstStyle/>
                    <a:p>
                      <a:r>
                        <a:rPr lang="en-US" sz="2000" dirty="0"/>
                        <a:t>Architecture </a:t>
                      </a:r>
                    </a:p>
                  </a:txBody>
                  <a:tcPr/>
                </a:tc>
                <a:tc>
                  <a:txBody>
                    <a:bodyPr/>
                    <a:lstStyle/>
                    <a:p>
                      <a:r>
                        <a:rPr lang="en-US" sz="2000" dirty="0"/>
                        <a:t>ARMv8-A and ARMv8-M</a:t>
                      </a:r>
                    </a:p>
                  </a:txBody>
                  <a:tcPr/>
                </a:tc>
                <a:tc>
                  <a:txBody>
                    <a:bodyPr/>
                    <a:lstStyle/>
                    <a:p>
                      <a:r>
                        <a:rPr lang="en-US" sz="2000" dirty="0"/>
                        <a:t>Data framework </a:t>
                      </a:r>
                    </a:p>
                  </a:txBody>
                  <a:tcPr/>
                </a:tc>
                <a:extLst>
                  <a:ext uri="{0D108BD9-81ED-4DB2-BD59-A6C34878D82A}">
                    <a16:rowId xmlns:a16="http://schemas.microsoft.com/office/drawing/2014/main" val="684284219"/>
                  </a:ext>
                </a:extLst>
              </a:tr>
              <a:tr h="711517">
                <a:tc>
                  <a:txBody>
                    <a:bodyPr/>
                    <a:lstStyle/>
                    <a:p>
                      <a:pPr lvl="0">
                        <a:buNone/>
                      </a:pPr>
                      <a:r>
                        <a:rPr lang="en-US" sz="2000" dirty="0"/>
                        <a:t>2.</a:t>
                      </a:r>
                    </a:p>
                  </a:txBody>
                  <a:tcPr/>
                </a:tc>
                <a:tc>
                  <a:txBody>
                    <a:bodyPr/>
                    <a:lstStyle/>
                    <a:p>
                      <a:r>
                        <a:rPr lang="en-US" sz="2000" dirty="0"/>
                        <a:t>CPU Supported </a:t>
                      </a:r>
                    </a:p>
                  </a:txBody>
                  <a:tcPr/>
                </a:tc>
                <a:tc>
                  <a:txBody>
                    <a:bodyPr/>
                    <a:lstStyle/>
                    <a:p>
                      <a:r>
                        <a:rPr lang="en-US" sz="2000" dirty="0"/>
                        <a:t>Cortex-A, Cortex-M and </a:t>
                      </a:r>
                    </a:p>
                    <a:p>
                      <a:pPr lvl="0">
                        <a:buNone/>
                      </a:pPr>
                      <a:r>
                        <a:rPr lang="en-US" sz="2000" dirty="0"/>
                        <a:t>Cortex-R </a:t>
                      </a:r>
                      <a:endParaRPr lang="en-US" sz="2000" b="0" i="0" u="none" strike="noStrike" noProof="0" dirty="0">
                        <a:latin typeface="Calibri"/>
                      </a:endParaRPr>
                    </a:p>
                  </a:txBody>
                  <a:tcPr/>
                </a:tc>
                <a:tc>
                  <a:txBody>
                    <a:bodyPr/>
                    <a:lstStyle/>
                    <a:p>
                      <a:r>
                        <a:rPr lang="en-US" sz="2000" dirty="0"/>
                        <a:t>Cortex-M, Cortex-A,RISC-V</a:t>
                      </a:r>
                    </a:p>
                  </a:txBody>
                  <a:tcPr/>
                </a:tc>
                <a:extLst>
                  <a:ext uri="{0D108BD9-81ED-4DB2-BD59-A6C34878D82A}">
                    <a16:rowId xmlns:a16="http://schemas.microsoft.com/office/drawing/2014/main" val="2418083333"/>
                  </a:ext>
                </a:extLst>
              </a:tr>
              <a:tr h="598578">
                <a:tc>
                  <a:txBody>
                    <a:bodyPr/>
                    <a:lstStyle/>
                    <a:p>
                      <a:pPr lvl="0">
                        <a:buNone/>
                      </a:pPr>
                      <a:r>
                        <a:rPr lang="en-US" sz="2000" dirty="0"/>
                        <a:t>3.</a:t>
                      </a:r>
                    </a:p>
                  </a:txBody>
                  <a:tcPr/>
                </a:tc>
                <a:tc>
                  <a:txBody>
                    <a:bodyPr/>
                    <a:lstStyle/>
                    <a:p>
                      <a:pPr lvl="0">
                        <a:buNone/>
                      </a:pPr>
                      <a:r>
                        <a:rPr lang="en-US" sz="2000" dirty="0"/>
                        <a:t>Machine required </a:t>
                      </a:r>
                    </a:p>
                  </a:txBody>
                  <a:tcPr/>
                </a:tc>
                <a:tc>
                  <a:txBody>
                    <a:bodyPr/>
                    <a:lstStyle/>
                    <a:p>
                      <a:pPr lvl="0">
                        <a:buNone/>
                      </a:pPr>
                      <a:r>
                        <a:rPr lang="en-US" sz="2000" dirty="0"/>
                        <a:t>Single machine at a time </a:t>
                      </a:r>
                    </a:p>
                  </a:txBody>
                  <a:tcPr/>
                </a:tc>
                <a:tc>
                  <a:txBody>
                    <a:bodyPr/>
                    <a:lstStyle/>
                    <a:p>
                      <a:pPr lvl="0">
                        <a:buNone/>
                      </a:pPr>
                      <a:r>
                        <a:rPr lang="en-US" sz="2000" dirty="0"/>
                        <a:t>Multiple machine  .</a:t>
                      </a:r>
                    </a:p>
                  </a:txBody>
                  <a:tcPr/>
                </a:tc>
                <a:extLst>
                  <a:ext uri="{0D108BD9-81ED-4DB2-BD59-A6C34878D82A}">
                    <a16:rowId xmlns:a16="http://schemas.microsoft.com/office/drawing/2014/main" val="2328524369"/>
                  </a:ext>
                </a:extLst>
              </a:tr>
              <a:tr h="575764">
                <a:tc>
                  <a:txBody>
                    <a:bodyPr/>
                    <a:lstStyle/>
                    <a:p>
                      <a:pPr lvl="0">
                        <a:buNone/>
                      </a:pPr>
                      <a:r>
                        <a:rPr lang="en-US" sz="2000" dirty="0"/>
                        <a:t>3.</a:t>
                      </a:r>
                    </a:p>
                  </a:txBody>
                  <a:tcPr/>
                </a:tc>
                <a:tc>
                  <a:txBody>
                    <a:bodyPr/>
                    <a:lstStyle/>
                    <a:p>
                      <a:r>
                        <a:rPr lang="en-US" sz="2000" dirty="0"/>
                        <a:t>Integration </a:t>
                      </a:r>
                    </a:p>
                  </a:txBody>
                  <a:tcPr/>
                </a:tc>
                <a:tc>
                  <a:txBody>
                    <a:bodyPr/>
                    <a:lstStyle/>
                    <a:p>
                      <a:r>
                        <a:rPr lang="en-US" sz="2000" dirty="0"/>
                        <a:t> Keil ide </a:t>
                      </a:r>
                    </a:p>
                  </a:txBody>
                  <a:tcPr/>
                </a:tc>
                <a:tc>
                  <a:txBody>
                    <a:bodyPr/>
                    <a:lstStyle/>
                    <a:p>
                      <a:pPr lvl="0">
                        <a:buNone/>
                      </a:pPr>
                      <a:r>
                        <a:rPr lang="en-US" sz="2000" dirty="0"/>
                        <a:t>No integration required</a:t>
                      </a:r>
                    </a:p>
                  </a:txBody>
                  <a:tcPr/>
                </a:tc>
                <a:extLst>
                  <a:ext uri="{0D108BD9-81ED-4DB2-BD59-A6C34878D82A}">
                    <a16:rowId xmlns:a16="http://schemas.microsoft.com/office/drawing/2014/main" val="2716514372"/>
                  </a:ext>
                </a:extLst>
              </a:tr>
              <a:tr h="575764">
                <a:tc>
                  <a:txBody>
                    <a:bodyPr/>
                    <a:lstStyle/>
                    <a:p>
                      <a:pPr lvl="0">
                        <a:buNone/>
                      </a:pPr>
                      <a:r>
                        <a:rPr lang="en-US" sz="2000" dirty="0"/>
                        <a:t>4.</a:t>
                      </a:r>
                    </a:p>
                  </a:txBody>
                  <a:tcPr/>
                </a:tc>
                <a:tc>
                  <a:txBody>
                    <a:bodyPr/>
                    <a:lstStyle/>
                    <a:p>
                      <a:r>
                        <a:rPr lang="en-US" sz="2000" dirty="0"/>
                        <a:t>Output Display </a:t>
                      </a:r>
                    </a:p>
                  </a:txBody>
                  <a:tcPr/>
                </a:tc>
                <a:tc>
                  <a:txBody>
                    <a:bodyPr/>
                    <a:lstStyle/>
                    <a:p>
                      <a:r>
                        <a:rPr lang="en-US" sz="2000" dirty="0"/>
                        <a:t>Visual Graphic mode </a:t>
                      </a:r>
                    </a:p>
                  </a:txBody>
                  <a:tcPr/>
                </a:tc>
                <a:tc>
                  <a:txBody>
                    <a:bodyPr/>
                    <a:lstStyle/>
                    <a:p>
                      <a:r>
                        <a:rPr lang="en-US" sz="2000" dirty="0"/>
                        <a:t>Script mode </a:t>
                      </a:r>
                    </a:p>
                  </a:txBody>
                  <a:tcPr/>
                </a:tc>
                <a:extLst>
                  <a:ext uri="{0D108BD9-81ED-4DB2-BD59-A6C34878D82A}">
                    <a16:rowId xmlns:a16="http://schemas.microsoft.com/office/drawing/2014/main" val="2076140539"/>
                  </a:ext>
                </a:extLst>
              </a:tr>
              <a:tr h="575764">
                <a:tc>
                  <a:txBody>
                    <a:bodyPr/>
                    <a:lstStyle/>
                    <a:p>
                      <a:pPr lvl="0">
                        <a:buNone/>
                      </a:pPr>
                      <a:r>
                        <a:rPr lang="en-US" sz="2000" dirty="0"/>
                        <a:t>5.</a:t>
                      </a:r>
                    </a:p>
                  </a:txBody>
                  <a:tcPr/>
                </a:tc>
                <a:tc>
                  <a:txBody>
                    <a:bodyPr/>
                    <a:lstStyle/>
                    <a:p>
                      <a:r>
                        <a:rPr lang="en-US" sz="2000" dirty="0"/>
                        <a:t>Debugging </a:t>
                      </a:r>
                    </a:p>
                  </a:txBody>
                  <a:tcPr/>
                </a:tc>
                <a:tc>
                  <a:txBody>
                    <a:bodyPr/>
                    <a:lstStyle/>
                    <a:p>
                      <a:r>
                        <a:rPr lang="en-US" sz="2000" dirty="0"/>
                        <a:t>Using Keil only </a:t>
                      </a:r>
                    </a:p>
                  </a:txBody>
                  <a:tcPr/>
                </a:tc>
                <a:tc>
                  <a:txBody>
                    <a:bodyPr/>
                    <a:lstStyle/>
                    <a:p>
                      <a:r>
                        <a:rPr lang="en-US" sz="2000" dirty="0"/>
                        <a:t>Online </a:t>
                      </a:r>
                      <a:r>
                        <a:rPr lang="en-US" sz="2000" dirty="0" err="1"/>
                        <a:t>Gdb</a:t>
                      </a:r>
                      <a:r>
                        <a:rPr lang="en-US" sz="2000" dirty="0"/>
                        <a:t> server</a:t>
                      </a:r>
                    </a:p>
                  </a:txBody>
                  <a:tcPr/>
                </a:tc>
                <a:extLst>
                  <a:ext uri="{0D108BD9-81ED-4DB2-BD59-A6C34878D82A}">
                    <a16:rowId xmlns:a16="http://schemas.microsoft.com/office/drawing/2014/main" val="1883725829"/>
                  </a:ext>
                </a:extLst>
              </a:tr>
              <a:tr h="575764">
                <a:tc>
                  <a:txBody>
                    <a:bodyPr/>
                    <a:lstStyle/>
                    <a:p>
                      <a:pPr lvl="0">
                        <a:buNone/>
                      </a:pPr>
                      <a:r>
                        <a:rPr lang="en-US" sz="2000" dirty="0"/>
                        <a:t>6.</a:t>
                      </a:r>
                    </a:p>
                  </a:txBody>
                  <a:tcPr/>
                </a:tc>
                <a:tc>
                  <a:txBody>
                    <a:bodyPr/>
                    <a:lstStyle/>
                    <a:p>
                      <a:r>
                        <a:rPr lang="en-US" sz="2000" dirty="0"/>
                        <a:t>Commerical Support</a:t>
                      </a:r>
                    </a:p>
                  </a:txBody>
                  <a:tcPr/>
                </a:tc>
                <a:tc>
                  <a:txBody>
                    <a:bodyPr/>
                    <a:lstStyle/>
                    <a:p>
                      <a:r>
                        <a:rPr lang="en-US" sz="2000" dirty="0"/>
                        <a:t>ARM</a:t>
                      </a:r>
                    </a:p>
                  </a:txBody>
                  <a:tcPr/>
                </a:tc>
                <a:tc>
                  <a:txBody>
                    <a:bodyPr/>
                    <a:lstStyle/>
                    <a:p>
                      <a:r>
                        <a:rPr lang="en-US" sz="2000" dirty="0" err="1"/>
                        <a:t>Antmicro</a:t>
                      </a:r>
                    </a:p>
                  </a:txBody>
                  <a:tcPr/>
                </a:tc>
                <a:extLst>
                  <a:ext uri="{0D108BD9-81ED-4DB2-BD59-A6C34878D82A}">
                    <a16:rowId xmlns:a16="http://schemas.microsoft.com/office/drawing/2014/main" val="1515865588"/>
                  </a:ext>
                </a:extLst>
              </a:tr>
            </a:tbl>
          </a:graphicData>
        </a:graphic>
      </p:graphicFrame>
    </p:spTree>
    <p:extLst>
      <p:ext uri="{BB962C8B-B14F-4D97-AF65-F5344CB8AC3E}">
        <p14:creationId xmlns:p14="http://schemas.microsoft.com/office/powerpoint/2010/main" val="944632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408A5A-837D-4408-B79B-0ED70028F476}"/>
              </a:ext>
            </a:extLst>
          </p:cNvPr>
          <p:cNvSpPr>
            <a:spLocks noGrp="1"/>
          </p:cNvSpPr>
          <p:nvPr>
            <p:ph idx="1"/>
          </p:nvPr>
        </p:nvSpPr>
        <p:spPr/>
        <p:txBody>
          <a:bodyPr/>
          <a:lstStyle/>
          <a:p>
            <a:endParaRPr lang="en-US"/>
          </a:p>
          <a:p>
            <a:endParaRPr lang="en-US"/>
          </a:p>
          <a:p>
            <a:endParaRPr lang="en-US"/>
          </a:p>
          <a:p>
            <a:endParaRPr lang="en-US"/>
          </a:p>
        </p:txBody>
      </p:sp>
      <p:sp>
        <p:nvSpPr>
          <p:cNvPr id="4" name="Footer Placeholder 3">
            <a:extLst>
              <a:ext uri="{FF2B5EF4-FFF2-40B4-BE49-F238E27FC236}">
                <a16:creationId xmlns:a16="http://schemas.microsoft.com/office/drawing/2014/main" id="{90FD7033-7AFA-4B9C-AF3E-7A285966EFB2}"/>
              </a:ext>
            </a:extLst>
          </p:cNvPr>
          <p:cNvSpPr>
            <a:spLocks noGrp="1"/>
          </p:cNvSpPr>
          <p:nvPr>
            <p:ph type="ftr" sz="quarter" idx="11"/>
          </p:nvPr>
        </p:nvSpPr>
        <p:spPr/>
        <p:txBody>
          <a:bodyPr/>
          <a:lstStyle/>
          <a:p>
            <a:r>
              <a:rPr lang="en-US"/>
              <a:t>Internal</a:t>
            </a:r>
          </a:p>
        </p:txBody>
      </p:sp>
      <p:sp>
        <p:nvSpPr>
          <p:cNvPr id="5" name="Slide Number Placeholder 4">
            <a:extLst>
              <a:ext uri="{FF2B5EF4-FFF2-40B4-BE49-F238E27FC236}">
                <a16:creationId xmlns:a16="http://schemas.microsoft.com/office/drawing/2014/main" id="{0E5A3F4C-2366-474C-AF1A-946C21402CE4}"/>
              </a:ext>
            </a:extLst>
          </p:cNvPr>
          <p:cNvSpPr>
            <a:spLocks noGrp="1"/>
          </p:cNvSpPr>
          <p:nvPr>
            <p:ph type="sldNum" sz="quarter" idx="12"/>
          </p:nvPr>
        </p:nvSpPr>
        <p:spPr/>
        <p:txBody>
          <a:bodyPr/>
          <a:lstStyle/>
          <a:p>
            <a:fld id="{E75BEEF1-C572-414F-BDF9-51F0C091745F}" type="slidenum">
              <a:rPr lang="en-US" smtClean="0"/>
              <a:t>23</a:t>
            </a:fld>
            <a:endParaRPr lang="en-US"/>
          </a:p>
        </p:txBody>
      </p:sp>
      <p:pic>
        <p:nvPicPr>
          <p:cNvPr id="1026" name="Picture 2" descr="Thank You Notes | Jacquies Gourmet Catering | Wedding Caterers -  Indianapolis, IN">
            <a:extLst>
              <a:ext uri="{FF2B5EF4-FFF2-40B4-BE49-F238E27FC236}">
                <a16:creationId xmlns:a16="http://schemas.microsoft.com/office/drawing/2014/main" id="{43D5E580-5755-4B22-8C23-5AC4AFAA8A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3238" y="1035635"/>
            <a:ext cx="5844730" cy="4457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319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6DAF0C-7ACB-4A43-A195-0165A5A92CBC}"/>
              </a:ext>
            </a:extLst>
          </p:cNvPr>
          <p:cNvSpPr>
            <a:spLocks noGrp="1"/>
          </p:cNvSpPr>
          <p:nvPr>
            <p:ph type="ftr" sz="quarter" idx="11"/>
          </p:nvPr>
        </p:nvSpPr>
        <p:spPr/>
        <p:txBody>
          <a:bodyPr/>
          <a:lstStyle/>
          <a:p>
            <a:r>
              <a:rPr lang="en-US"/>
              <a:t>Internal</a:t>
            </a:r>
          </a:p>
        </p:txBody>
      </p:sp>
      <p:sp>
        <p:nvSpPr>
          <p:cNvPr id="3" name="Slide Number Placeholder 2">
            <a:extLst>
              <a:ext uri="{FF2B5EF4-FFF2-40B4-BE49-F238E27FC236}">
                <a16:creationId xmlns:a16="http://schemas.microsoft.com/office/drawing/2014/main" id="{E29215E7-38AB-FF6A-077D-3BC71A345F1F}"/>
              </a:ext>
            </a:extLst>
          </p:cNvPr>
          <p:cNvSpPr>
            <a:spLocks noGrp="1"/>
          </p:cNvSpPr>
          <p:nvPr>
            <p:ph type="sldNum" sz="quarter" idx="12"/>
          </p:nvPr>
        </p:nvSpPr>
        <p:spPr/>
        <p:txBody>
          <a:bodyPr/>
          <a:lstStyle/>
          <a:p>
            <a:fld id="{E75BEEF1-C572-414F-BDF9-51F0C091745F}" type="slidenum">
              <a:rPr lang="en-US" smtClean="0"/>
              <a:t>3</a:t>
            </a:fld>
            <a:endParaRPr lang="en-US"/>
          </a:p>
        </p:txBody>
      </p:sp>
      <p:sp>
        <p:nvSpPr>
          <p:cNvPr id="30" name="Rectangle: Diagonal Corners Rounded 29">
            <a:extLst>
              <a:ext uri="{FF2B5EF4-FFF2-40B4-BE49-F238E27FC236}">
                <a16:creationId xmlns:a16="http://schemas.microsoft.com/office/drawing/2014/main" id="{38AF2C74-0423-2AAF-DD7D-60EB013E22FD}"/>
              </a:ext>
            </a:extLst>
          </p:cNvPr>
          <p:cNvSpPr/>
          <p:nvPr/>
        </p:nvSpPr>
        <p:spPr>
          <a:xfrm>
            <a:off x="5094514" y="1103086"/>
            <a:ext cx="2177143" cy="1741714"/>
          </a:xfrm>
          <a:prstGeom prst="round2DiagRect">
            <a:avLst/>
          </a:prstGeom>
          <a:solidFill>
            <a:srgbClr val="0070C0"/>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400" b="1">
                <a:latin typeface="Kohinoor Devanagari"/>
                <a:cs typeface="Calibri"/>
              </a:rPr>
              <a:t>ARM FAST MODEL TECHNOLOGY </a:t>
            </a:r>
          </a:p>
        </p:txBody>
      </p:sp>
      <p:sp>
        <p:nvSpPr>
          <p:cNvPr id="34" name="Rectangle: Diagonal Corners Snipped 33">
            <a:extLst>
              <a:ext uri="{FF2B5EF4-FFF2-40B4-BE49-F238E27FC236}">
                <a16:creationId xmlns:a16="http://schemas.microsoft.com/office/drawing/2014/main" id="{8A745F1B-2676-B120-03A2-D4DF4F4B7215}"/>
              </a:ext>
            </a:extLst>
          </p:cNvPr>
          <p:cNvSpPr/>
          <p:nvPr/>
        </p:nvSpPr>
        <p:spPr>
          <a:xfrm>
            <a:off x="472622" y="1162050"/>
            <a:ext cx="2004784" cy="1777999"/>
          </a:xfrm>
          <a:prstGeom prst="snip2DiagRect">
            <a:avLst/>
          </a:prstGeom>
        </p:spPr>
        <p:style>
          <a:lnRef idx="0">
            <a:schemeClr val="accent6"/>
          </a:lnRef>
          <a:fillRef idx="3">
            <a:schemeClr val="accent6"/>
          </a:fillRef>
          <a:effectRef idx="3">
            <a:schemeClr val="accent6"/>
          </a:effectRef>
          <a:fontRef idx="minor">
            <a:schemeClr val="lt1"/>
          </a:fontRef>
        </p:style>
        <p:txBody>
          <a:bodyPr lIns="91440" tIns="45720" rIns="91440" bIns="45720" rtlCol="0" anchor="ctr"/>
          <a:lstStyle/>
          <a:p>
            <a:pPr algn="ctr"/>
            <a:r>
              <a:rPr lang="en-US" sz="2000" b="1">
                <a:cs typeface="Calibri"/>
              </a:rPr>
              <a:t>ARM FIXED VIRTUAL PLATFORM </a:t>
            </a:r>
          </a:p>
        </p:txBody>
      </p:sp>
      <p:sp>
        <p:nvSpPr>
          <p:cNvPr id="35" name="Rectangle: Diagonal Corners Snipped 34">
            <a:extLst>
              <a:ext uri="{FF2B5EF4-FFF2-40B4-BE49-F238E27FC236}">
                <a16:creationId xmlns:a16="http://schemas.microsoft.com/office/drawing/2014/main" id="{89FE3DA0-406E-4F2D-3D17-8589641BB989}"/>
              </a:ext>
            </a:extLst>
          </p:cNvPr>
          <p:cNvSpPr/>
          <p:nvPr/>
        </p:nvSpPr>
        <p:spPr>
          <a:xfrm>
            <a:off x="9734550" y="1162049"/>
            <a:ext cx="2004784" cy="1777999"/>
          </a:xfrm>
          <a:prstGeom prst="snip2DiagRect">
            <a:avLst/>
          </a:prstGeom>
        </p:spPr>
        <p:style>
          <a:lnRef idx="0">
            <a:schemeClr val="accent6"/>
          </a:lnRef>
          <a:fillRef idx="3">
            <a:schemeClr val="accent6"/>
          </a:fillRef>
          <a:effectRef idx="3">
            <a:schemeClr val="accent6"/>
          </a:effectRef>
          <a:fontRef idx="minor">
            <a:schemeClr val="lt1"/>
          </a:fontRef>
        </p:style>
        <p:txBody>
          <a:bodyPr lIns="91440" tIns="45720" rIns="91440" bIns="45720" rtlCol="0" anchor="ctr"/>
          <a:lstStyle/>
          <a:p>
            <a:pPr algn="ctr"/>
            <a:r>
              <a:rPr lang="en-US" sz="2000" b="1">
                <a:cs typeface="Calibri"/>
              </a:rPr>
              <a:t>CUSTOM VIRTUAL PLATFORM </a:t>
            </a:r>
          </a:p>
        </p:txBody>
      </p:sp>
      <p:sp>
        <p:nvSpPr>
          <p:cNvPr id="37" name="Title 3">
            <a:extLst>
              <a:ext uri="{FF2B5EF4-FFF2-40B4-BE49-F238E27FC236}">
                <a16:creationId xmlns:a16="http://schemas.microsoft.com/office/drawing/2014/main" id="{F0ABEBA0-8C2F-86FB-0250-B2DB221618D0}"/>
              </a:ext>
            </a:extLst>
          </p:cNvPr>
          <p:cNvSpPr txBox="1">
            <a:spLocks/>
          </p:cNvSpPr>
          <p:nvPr/>
        </p:nvSpPr>
        <p:spPr>
          <a:xfrm>
            <a:off x="714612" y="270349"/>
            <a:ext cx="8948467" cy="660590"/>
          </a:xfrm>
          <a:prstGeom prst="rect">
            <a:avLst/>
          </a:prstGeom>
        </p:spPr>
        <p:txBody>
          <a:bodyPr lIns="91440" tIns="45720" rIns="91440" bIns="45720" anchor="t">
            <a:normAutofit/>
          </a:bodyPr>
          <a:lstStyle>
            <a:lvl1pPr algn="l" defTabSz="685800" rtl="0" eaLnBrk="1" latinLnBrk="0" hangingPunct="1">
              <a:lnSpc>
                <a:spcPct val="90000"/>
              </a:lnSpc>
              <a:spcBef>
                <a:spcPct val="0"/>
              </a:spcBef>
              <a:buNone/>
              <a:defRPr sz="2400" kern="1200">
                <a:solidFill>
                  <a:srgbClr val="820C59"/>
                </a:solidFill>
                <a:latin typeface="Kohinoor Devanagari Bold" panose="02000000000000000000" pitchFamily="50" charset="0"/>
                <a:ea typeface="+mj-ea"/>
                <a:cs typeface="Kohinoor Devanagari Bold" panose="02000000000000000000" pitchFamily="50" charset="0"/>
              </a:defRPr>
            </a:lvl1pPr>
          </a:lstStyle>
          <a:p>
            <a:r>
              <a:rPr lang="en-US" sz="2800" b="1">
                <a:latin typeface="Kohinoor Devanagari Bold"/>
                <a:cs typeface="Arial"/>
              </a:rPr>
              <a:t>TYPE OF ARM ENABLE VIRTUAL PLATEFORM </a:t>
            </a:r>
            <a:endParaRPr lang="en-US" sz="2800" b="1">
              <a:cs typeface="Arial"/>
            </a:endParaRPr>
          </a:p>
        </p:txBody>
      </p:sp>
      <p:sp>
        <p:nvSpPr>
          <p:cNvPr id="4" name="Arrow: Left 3">
            <a:extLst>
              <a:ext uri="{FF2B5EF4-FFF2-40B4-BE49-F238E27FC236}">
                <a16:creationId xmlns:a16="http://schemas.microsoft.com/office/drawing/2014/main" id="{565BFF9C-E7FF-2D1A-6668-00AA44AEF810}"/>
              </a:ext>
            </a:extLst>
          </p:cNvPr>
          <p:cNvSpPr/>
          <p:nvPr/>
        </p:nvSpPr>
        <p:spPr>
          <a:xfrm>
            <a:off x="2676724" y="1163754"/>
            <a:ext cx="2168070" cy="1777997"/>
          </a:xfrm>
          <a:prstGeom prst="lef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b="1">
                <a:cs typeface="Calibri"/>
              </a:rPr>
              <a:t>Pre- built, </a:t>
            </a:r>
          </a:p>
          <a:p>
            <a:pPr algn="ctr"/>
            <a:r>
              <a:rPr lang="en-US" b="1">
                <a:cs typeface="Calibri"/>
              </a:rPr>
              <a:t> ready to use </a:t>
            </a:r>
          </a:p>
        </p:txBody>
      </p:sp>
      <p:sp>
        <p:nvSpPr>
          <p:cNvPr id="5" name="Arrow: Right 4">
            <a:extLst>
              <a:ext uri="{FF2B5EF4-FFF2-40B4-BE49-F238E27FC236}">
                <a16:creationId xmlns:a16="http://schemas.microsoft.com/office/drawing/2014/main" id="{D7D53141-4067-25C7-BACD-90F7C4F2ECF7}"/>
              </a:ext>
            </a:extLst>
          </p:cNvPr>
          <p:cNvSpPr/>
          <p:nvPr/>
        </p:nvSpPr>
        <p:spPr>
          <a:xfrm>
            <a:off x="7491385" y="1079844"/>
            <a:ext cx="1995713" cy="178707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a:cs typeface="Calibri"/>
              </a:rPr>
              <a:t>Made- to- measure </a:t>
            </a:r>
          </a:p>
        </p:txBody>
      </p:sp>
      <p:sp>
        <p:nvSpPr>
          <p:cNvPr id="7" name="Content Placeholder 1">
            <a:extLst>
              <a:ext uri="{FF2B5EF4-FFF2-40B4-BE49-F238E27FC236}">
                <a16:creationId xmlns:a16="http://schemas.microsoft.com/office/drawing/2014/main" id="{8751155A-4EE8-04D8-05A0-78100274DB80}"/>
              </a:ext>
            </a:extLst>
          </p:cNvPr>
          <p:cNvSpPr txBox="1">
            <a:spLocks/>
          </p:cNvSpPr>
          <p:nvPr/>
        </p:nvSpPr>
        <p:spPr>
          <a:xfrm>
            <a:off x="669254" y="3168667"/>
            <a:ext cx="4795301" cy="3214900"/>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Kohinoor Devanagari" panose="02000000000000000000" pitchFamily="50" charset="0"/>
                <a:ea typeface="+mn-ea"/>
                <a:cs typeface="Kohinoor Devanagari" panose="02000000000000000000" pitchFamily="50"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Kohinoor Devanagari" panose="02000000000000000000" pitchFamily="50" charset="0"/>
                <a:ea typeface="+mn-ea"/>
                <a:cs typeface="Kohinoor Devanagari" panose="02000000000000000000" pitchFamily="50"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Kohinoor Devanagari" panose="02000000000000000000" pitchFamily="50" charset="0"/>
                <a:ea typeface="+mn-ea"/>
                <a:cs typeface="Kohinoor Devanagari" panose="02000000000000000000" pitchFamily="50"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Kohinoor Devanagari" panose="02000000000000000000" pitchFamily="50" charset="0"/>
                <a:ea typeface="+mn-ea"/>
                <a:cs typeface="Kohinoor Devanagari" panose="02000000000000000000" pitchFamily="50"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Kohinoor Devanagari" panose="02000000000000000000" pitchFamily="50" charset="0"/>
                <a:ea typeface="+mn-ea"/>
                <a:cs typeface="Kohinoor Devanagari" panose="02000000000000000000" pitchFamily="50"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56540" indent="-256540">
              <a:lnSpc>
                <a:spcPct val="150000"/>
              </a:lnSpc>
              <a:spcBef>
                <a:spcPts val="400"/>
              </a:spcBef>
              <a:buSzPct val="100101"/>
              <a:buBlip>
                <a:blip r:embed="rId2"/>
              </a:buBlip>
            </a:pPr>
            <a:r>
              <a:rPr lang="en-US" sz="2400" spc="-1">
                <a:latin typeface="Kohinoor Devanagari"/>
                <a:ea typeface="ＭＳ Ｐゴシック"/>
              </a:rPr>
              <a:t>Low cost software development platforms for Arm technologies</a:t>
            </a:r>
            <a:endParaRPr lang="en-US" sz="2400" spc="-1">
              <a:solidFill>
                <a:srgbClr val="000000"/>
              </a:solidFill>
              <a:latin typeface="Kohinoor Devanagari"/>
              <a:ea typeface="ＭＳ Ｐゴシック"/>
            </a:endParaRPr>
          </a:p>
          <a:p>
            <a:pPr marL="256540" indent="-256540">
              <a:lnSpc>
                <a:spcPct val="150000"/>
              </a:lnSpc>
              <a:spcBef>
                <a:spcPts val="400"/>
              </a:spcBef>
              <a:buSzPct val="100101"/>
              <a:buBlip>
                <a:blip r:embed="rId2"/>
              </a:buBlip>
            </a:pPr>
            <a:r>
              <a:rPr lang="en-US" sz="2400" spc="-1">
                <a:latin typeface="Kohinoor Devanagari"/>
                <a:ea typeface="ＭＳ Ｐゴシック"/>
                <a:cs typeface="Arial"/>
              </a:rPr>
              <a:t>Comprehensive debug and trace</a:t>
            </a:r>
          </a:p>
          <a:p>
            <a:pPr marL="256540" indent="-256540">
              <a:lnSpc>
                <a:spcPct val="150000"/>
              </a:lnSpc>
              <a:spcBef>
                <a:spcPts val="400"/>
              </a:spcBef>
              <a:buSzPct val="100101"/>
              <a:buBlip>
                <a:blip r:embed="rId2"/>
              </a:buBlip>
            </a:pPr>
            <a:r>
              <a:rPr lang="en-US" sz="2400" spc="-1">
                <a:latin typeface="Kohinoor Devanagari"/>
                <a:ea typeface="ＭＳ Ｐゴシック"/>
                <a:cs typeface="Arial"/>
              </a:rPr>
              <a:t>Available for Cortex-A, Cortex-R and Cortex-M</a:t>
            </a:r>
          </a:p>
          <a:p>
            <a:pPr marL="256540" indent="-256540">
              <a:lnSpc>
                <a:spcPct val="150000"/>
              </a:lnSpc>
              <a:spcBef>
                <a:spcPts val="400"/>
              </a:spcBef>
              <a:buSzPct val="100101"/>
            </a:pPr>
            <a:endParaRPr lang="en-US" sz="2400" spc="-1">
              <a:latin typeface="Kohinoor Devanagari"/>
              <a:ea typeface="ＭＳ Ｐゴシック" charset="-128"/>
              <a:cs typeface="Arial" panose="020B0604020202020204" pitchFamily="34" charset="0"/>
            </a:endParaRPr>
          </a:p>
          <a:p>
            <a:pPr marL="256540" indent="-256540">
              <a:lnSpc>
                <a:spcPct val="150000"/>
              </a:lnSpc>
              <a:spcBef>
                <a:spcPts val="400"/>
              </a:spcBef>
              <a:buSzPct val="100101"/>
              <a:buFont typeface="Arial" panose="020B0604020202020204" pitchFamily="34" charset="0"/>
              <a:buChar char="•"/>
            </a:pPr>
            <a:endParaRPr lang="en-US" sz="2400" spc="-1">
              <a:latin typeface="Kohinoor Devanagari"/>
              <a:ea typeface="ＭＳ Ｐゴシック" charset="-128"/>
              <a:cs typeface="Arial" panose="020B0604020202020204" pitchFamily="34" charset="0"/>
            </a:endParaRPr>
          </a:p>
          <a:p>
            <a:pPr marL="257175" indent="-257175" fontAlgn="base">
              <a:spcBef>
                <a:spcPct val="20000"/>
              </a:spcBef>
              <a:spcAft>
                <a:spcPct val="0"/>
              </a:spcAft>
            </a:pPr>
            <a:endParaRPr lang="en-US" sz="2400">
              <a:latin typeface="Arial" panose="020B0604020202020204" pitchFamily="34" charset="0"/>
              <a:ea typeface="ＭＳ Ｐゴシック" charset="-128"/>
              <a:cs typeface="Arial" panose="020B0604020202020204" pitchFamily="34" charset="0"/>
            </a:endParaRPr>
          </a:p>
          <a:p>
            <a:pPr marL="0" indent="0" fontAlgn="base">
              <a:spcBef>
                <a:spcPct val="20000"/>
              </a:spcBef>
              <a:spcAft>
                <a:spcPct val="0"/>
              </a:spcAft>
              <a:buNone/>
            </a:pPr>
            <a:endParaRPr lang="en-US" sz="2400">
              <a:latin typeface="Arial" panose="020B0604020202020204" pitchFamily="34" charset="0"/>
              <a:ea typeface="ＭＳ Ｐゴシック" charset="-128"/>
              <a:cs typeface="Arial" panose="020B0604020202020204" pitchFamily="34" charset="0"/>
            </a:endParaRPr>
          </a:p>
        </p:txBody>
      </p:sp>
      <p:sp>
        <p:nvSpPr>
          <p:cNvPr id="8" name="Content Placeholder 1">
            <a:extLst>
              <a:ext uri="{FF2B5EF4-FFF2-40B4-BE49-F238E27FC236}">
                <a16:creationId xmlns:a16="http://schemas.microsoft.com/office/drawing/2014/main" id="{87125B89-C271-C589-655E-0DE9C048DCC2}"/>
              </a:ext>
            </a:extLst>
          </p:cNvPr>
          <p:cNvSpPr txBox="1">
            <a:spLocks/>
          </p:cNvSpPr>
          <p:nvPr/>
        </p:nvSpPr>
        <p:spPr>
          <a:xfrm>
            <a:off x="6656397" y="3168667"/>
            <a:ext cx="4795301" cy="3214900"/>
          </a:xfrm>
          <a:prstGeom prst="rect">
            <a:avLst/>
          </a:prstGeom>
        </p:spPr>
        <p:txBody>
          <a:bodyPr vert="horz" lIns="91440" tIns="45720" rIns="91440" bIns="45720" rtlCol="0" anchor="t">
            <a:normAutofit fontScale="925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Kohinoor Devanagari" panose="02000000000000000000" pitchFamily="50" charset="0"/>
                <a:ea typeface="+mn-ea"/>
                <a:cs typeface="Kohinoor Devanagari" panose="02000000000000000000" pitchFamily="50"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Kohinoor Devanagari" panose="02000000000000000000" pitchFamily="50" charset="0"/>
                <a:ea typeface="+mn-ea"/>
                <a:cs typeface="Kohinoor Devanagari" panose="02000000000000000000" pitchFamily="50"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Kohinoor Devanagari" panose="02000000000000000000" pitchFamily="50" charset="0"/>
                <a:ea typeface="+mn-ea"/>
                <a:cs typeface="Kohinoor Devanagari" panose="02000000000000000000" pitchFamily="50"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Kohinoor Devanagari" panose="02000000000000000000" pitchFamily="50" charset="0"/>
                <a:ea typeface="+mn-ea"/>
                <a:cs typeface="Kohinoor Devanagari" panose="02000000000000000000" pitchFamily="50"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Kohinoor Devanagari" panose="02000000000000000000" pitchFamily="50" charset="0"/>
                <a:ea typeface="+mn-ea"/>
                <a:cs typeface="Kohinoor Devanagari" panose="02000000000000000000" pitchFamily="50"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56540" indent="-256540">
              <a:lnSpc>
                <a:spcPct val="150000"/>
              </a:lnSpc>
              <a:spcBef>
                <a:spcPts val="400"/>
              </a:spcBef>
              <a:buSzPct val="100101"/>
              <a:buBlip>
                <a:blip r:embed="rId2"/>
              </a:buBlip>
            </a:pPr>
            <a:r>
              <a:rPr lang="en-US" sz="2400" spc="-1" dirty="0">
                <a:latin typeface="Kohinoor Devanagari"/>
                <a:ea typeface="ＭＳ Ｐゴシック"/>
                <a:cs typeface="Arial"/>
              </a:rPr>
              <a:t>Flexible Virtual Platforms tailored to any system, Extensible, scalable.</a:t>
            </a:r>
            <a:endParaRPr lang="en-US" sz="2400" spc="-1" dirty="0">
              <a:latin typeface="Kohinoor Devanagari"/>
              <a:ea typeface="ＭＳ Ｐゴシック" charset="-128"/>
              <a:cs typeface="Arial" panose="020B0604020202020204" pitchFamily="34" charset="0"/>
            </a:endParaRPr>
          </a:p>
          <a:p>
            <a:pPr marL="256540" indent="-256540">
              <a:lnSpc>
                <a:spcPct val="150000"/>
              </a:lnSpc>
              <a:spcBef>
                <a:spcPts val="400"/>
              </a:spcBef>
              <a:buSzPct val="100101"/>
              <a:buBlip>
                <a:blip r:embed="rId2"/>
              </a:buBlip>
            </a:pPr>
            <a:r>
              <a:rPr lang="en-US" sz="2400" spc="-1" dirty="0">
                <a:latin typeface="Kohinoor Devanagari"/>
                <a:ea typeface="ＭＳ Ｐゴシック"/>
                <a:cs typeface="Arial"/>
              </a:rPr>
              <a:t>Integration with Arm Cycle Models</a:t>
            </a:r>
            <a:endParaRPr lang="en-US" sz="2400" spc="-1" dirty="0">
              <a:latin typeface="Kohinoor Devanagari"/>
              <a:ea typeface="ＭＳ Ｐゴシック" charset="-128"/>
              <a:cs typeface="Arial" panose="020B0604020202020204" pitchFamily="34" charset="0"/>
            </a:endParaRPr>
          </a:p>
          <a:p>
            <a:pPr marL="256540" indent="-256540">
              <a:lnSpc>
                <a:spcPct val="150000"/>
              </a:lnSpc>
              <a:spcBef>
                <a:spcPts val="400"/>
              </a:spcBef>
              <a:buSzPct val="100101"/>
              <a:buBlip>
                <a:blip r:embed="rId2"/>
              </a:buBlip>
            </a:pPr>
            <a:r>
              <a:rPr lang="en-US" sz="2400" spc="-1" dirty="0">
                <a:latin typeface="Kohinoor Devanagari"/>
                <a:ea typeface="ＭＳ Ｐゴシック"/>
                <a:cs typeface="Arial"/>
              </a:rPr>
              <a:t>Integrates into open source and proprietary System, simulators and EDA partner tools</a:t>
            </a:r>
            <a:endParaRPr lang="en-US" sz="2400" spc="-1">
              <a:latin typeface="Kohinoor Devanagari"/>
              <a:ea typeface="ＭＳ Ｐゴシック" charset="-128"/>
              <a:cs typeface="Arial" panose="020B0604020202020204" pitchFamily="34" charset="0"/>
            </a:endParaRPr>
          </a:p>
          <a:p>
            <a:pPr marL="256540" indent="-256540">
              <a:lnSpc>
                <a:spcPct val="150000"/>
              </a:lnSpc>
              <a:spcBef>
                <a:spcPts val="400"/>
              </a:spcBef>
              <a:buSzPct val="100101"/>
              <a:buFont typeface="Arial" panose="020B0604020202020204" pitchFamily="34" charset="0"/>
              <a:buChar char="•"/>
            </a:pPr>
            <a:endParaRPr lang="en-US" sz="2400" spc="-1">
              <a:latin typeface="Kohinoor Devanagari"/>
              <a:ea typeface="ＭＳ Ｐゴシック" charset="-128"/>
              <a:cs typeface="Arial" panose="020B0604020202020204" pitchFamily="34" charset="0"/>
            </a:endParaRPr>
          </a:p>
          <a:p>
            <a:pPr marL="256540" indent="-256540">
              <a:lnSpc>
                <a:spcPct val="150000"/>
              </a:lnSpc>
              <a:spcBef>
                <a:spcPts val="400"/>
              </a:spcBef>
              <a:buSzPct val="100101"/>
            </a:pPr>
            <a:endParaRPr lang="en-US" sz="2400" spc="-1">
              <a:latin typeface="Kohinoor Devanagari"/>
              <a:ea typeface="ＭＳ Ｐゴシック" charset="-128"/>
              <a:cs typeface="Arial" panose="020B0604020202020204" pitchFamily="34" charset="0"/>
            </a:endParaRPr>
          </a:p>
          <a:p>
            <a:pPr marL="256540" indent="-256540">
              <a:lnSpc>
                <a:spcPct val="150000"/>
              </a:lnSpc>
              <a:spcBef>
                <a:spcPts val="400"/>
              </a:spcBef>
              <a:buSzPct val="100101"/>
            </a:pPr>
            <a:endParaRPr lang="en-US" sz="2400" spc="-1">
              <a:latin typeface="Kohinoor Devanagari"/>
              <a:ea typeface="ＭＳ Ｐゴシック" charset="-128"/>
              <a:cs typeface="Arial" panose="020B0604020202020204" pitchFamily="34" charset="0"/>
            </a:endParaRPr>
          </a:p>
          <a:p>
            <a:pPr marL="257175" indent="-257175" fontAlgn="base">
              <a:spcBef>
                <a:spcPct val="20000"/>
              </a:spcBef>
              <a:spcAft>
                <a:spcPct val="0"/>
              </a:spcAft>
            </a:pPr>
            <a:endParaRPr lang="en-US" sz="2400">
              <a:latin typeface="Arial" panose="020B0604020202020204" pitchFamily="34" charset="0"/>
              <a:ea typeface="ＭＳ Ｐゴシック" charset="-128"/>
              <a:cs typeface="Arial" panose="020B0604020202020204" pitchFamily="34" charset="0"/>
            </a:endParaRPr>
          </a:p>
          <a:p>
            <a:pPr marL="0" indent="0" fontAlgn="base">
              <a:spcBef>
                <a:spcPct val="20000"/>
              </a:spcBef>
              <a:spcAft>
                <a:spcPct val="0"/>
              </a:spcAft>
              <a:buNone/>
            </a:pPr>
            <a:endParaRPr lang="en-US" sz="2400">
              <a:latin typeface="Arial" panose="020B0604020202020204" pitchFamily="34" charset="0"/>
              <a:ea typeface="ＭＳ Ｐゴシック" charset="-128"/>
              <a:cs typeface="Arial" panose="020B0604020202020204" pitchFamily="34" charset="0"/>
            </a:endParaRPr>
          </a:p>
        </p:txBody>
      </p:sp>
    </p:spTree>
    <p:extLst>
      <p:ext uri="{BB962C8B-B14F-4D97-AF65-F5344CB8AC3E}">
        <p14:creationId xmlns:p14="http://schemas.microsoft.com/office/powerpoint/2010/main" val="7036857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4" grpId="0" animBg="1"/>
      <p:bldP spid="35" grpId="0" animBg="1"/>
      <p:bldP spid="4" grpId="0" animBg="1"/>
      <p:bldP spid="5" grpId="0" animBg="1"/>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DF8760D-9172-455D-BD70-9B7E6B43680D}"/>
              </a:ext>
            </a:extLst>
          </p:cNvPr>
          <p:cNvSpPr>
            <a:spLocks noGrp="1"/>
          </p:cNvSpPr>
          <p:nvPr>
            <p:ph type="ftr" sz="quarter" idx="11"/>
          </p:nvPr>
        </p:nvSpPr>
        <p:spPr/>
        <p:txBody>
          <a:bodyPr/>
          <a:lstStyle/>
          <a:p>
            <a:r>
              <a:rPr lang="en-US"/>
              <a:t>Internal</a:t>
            </a:r>
          </a:p>
        </p:txBody>
      </p:sp>
      <p:sp>
        <p:nvSpPr>
          <p:cNvPr id="5" name="Slide Number Placeholder 4">
            <a:extLst>
              <a:ext uri="{FF2B5EF4-FFF2-40B4-BE49-F238E27FC236}">
                <a16:creationId xmlns:a16="http://schemas.microsoft.com/office/drawing/2014/main" id="{B0A7C9A9-523F-493D-8311-FB202B83600D}"/>
              </a:ext>
            </a:extLst>
          </p:cNvPr>
          <p:cNvSpPr>
            <a:spLocks noGrp="1"/>
          </p:cNvSpPr>
          <p:nvPr>
            <p:ph type="sldNum" sz="quarter" idx="12"/>
          </p:nvPr>
        </p:nvSpPr>
        <p:spPr/>
        <p:txBody>
          <a:bodyPr/>
          <a:lstStyle/>
          <a:p>
            <a:fld id="{E75BEEF1-C572-414F-BDF9-51F0C091745F}" type="slidenum">
              <a:rPr lang="en-US" smtClean="0"/>
              <a:t>4</a:t>
            </a:fld>
            <a:endParaRPr lang="en-US"/>
          </a:p>
        </p:txBody>
      </p:sp>
      <p:sp>
        <p:nvSpPr>
          <p:cNvPr id="10" name="TextBox 9">
            <a:extLst>
              <a:ext uri="{FF2B5EF4-FFF2-40B4-BE49-F238E27FC236}">
                <a16:creationId xmlns:a16="http://schemas.microsoft.com/office/drawing/2014/main" id="{CF19A5D5-BF8B-418B-AF02-E8D35741B2AF}"/>
              </a:ext>
            </a:extLst>
          </p:cNvPr>
          <p:cNvSpPr txBox="1"/>
          <p:nvPr/>
        </p:nvSpPr>
        <p:spPr>
          <a:xfrm>
            <a:off x="799382" y="483079"/>
            <a:ext cx="981685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820C59"/>
                </a:solidFill>
                <a:latin typeface="Kohinoor Devanagari Bold"/>
              </a:rPr>
              <a:t>ARM FIXED VIRTUAL PLATEFORM COMPONENTS </a:t>
            </a:r>
          </a:p>
        </p:txBody>
      </p:sp>
      <p:sp>
        <p:nvSpPr>
          <p:cNvPr id="12" name="Content Placeholder 1">
            <a:extLst>
              <a:ext uri="{FF2B5EF4-FFF2-40B4-BE49-F238E27FC236}">
                <a16:creationId xmlns:a16="http://schemas.microsoft.com/office/drawing/2014/main" id="{70DAA00C-8F27-4AAF-81F4-5A71242823D6}"/>
              </a:ext>
            </a:extLst>
          </p:cNvPr>
          <p:cNvSpPr>
            <a:spLocks noGrp="1"/>
          </p:cNvSpPr>
          <p:nvPr>
            <p:ph idx="1"/>
          </p:nvPr>
        </p:nvSpPr>
        <p:spPr>
          <a:xfrm>
            <a:off x="505969" y="1000596"/>
            <a:ext cx="10991087" cy="5355758"/>
          </a:xfrm>
        </p:spPr>
        <p:txBody>
          <a:bodyPr vert="horz" lIns="91440" tIns="45720" rIns="91440" bIns="45720" rtlCol="0" anchor="t">
            <a:normAutofit/>
          </a:bodyPr>
          <a:lstStyle/>
          <a:p>
            <a:pPr marL="256540" indent="-256540">
              <a:lnSpc>
                <a:spcPct val="150000"/>
              </a:lnSpc>
              <a:spcBef>
                <a:spcPts val="400"/>
              </a:spcBef>
              <a:buSzPct val="100101"/>
              <a:buBlip>
                <a:blip r:embed="rId2"/>
              </a:buBlip>
            </a:pPr>
            <a:endParaRPr lang="en-US" sz="2400" b="0" strike="noStrike" spc="-1">
              <a:solidFill>
                <a:srgbClr val="000000"/>
              </a:solidFill>
              <a:latin typeface="Kohinoor Devanagari"/>
              <a:ea typeface="ＭＳ Ｐゴシック"/>
            </a:endParaRPr>
          </a:p>
          <a:p>
            <a:pPr marL="256540" indent="-256540">
              <a:lnSpc>
                <a:spcPct val="150000"/>
              </a:lnSpc>
              <a:spcBef>
                <a:spcPts val="400"/>
              </a:spcBef>
              <a:buSzPct val="100101"/>
              <a:buBlip>
                <a:blip r:embed="rId2"/>
              </a:buBlip>
            </a:pPr>
            <a:endParaRPr lang="en-US" sz="2400" spc="-1">
              <a:latin typeface="Kohinoor Devanagari"/>
              <a:ea typeface="ＭＳ Ｐゴシック" charset="-128"/>
              <a:cs typeface="Arial" panose="020B0604020202020204" pitchFamily="34" charset="0"/>
            </a:endParaRPr>
          </a:p>
          <a:p>
            <a:pPr marL="257175" indent="-257175" fontAlgn="base">
              <a:spcBef>
                <a:spcPct val="20000"/>
              </a:spcBef>
              <a:spcAft>
                <a:spcPct val="0"/>
              </a:spcAft>
            </a:pPr>
            <a:endParaRPr lang="en-US" sz="2400">
              <a:latin typeface="Arial" panose="020B0604020202020204" pitchFamily="34" charset="0"/>
              <a:ea typeface="ＭＳ Ｐゴシック" charset="-128"/>
              <a:cs typeface="Arial" panose="020B0604020202020204" pitchFamily="34" charset="0"/>
            </a:endParaRPr>
          </a:p>
          <a:p>
            <a:pPr marL="0" indent="0" fontAlgn="base">
              <a:spcBef>
                <a:spcPct val="20000"/>
              </a:spcBef>
              <a:spcAft>
                <a:spcPct val="0"/>
              </a:spcAft>
              <a:buNone/>
            </a:pPr>
            <a:endParaRPr lang="en-US" sz="2400">
              <a:latin typeface="Arial" panose="020B0604020202020204" pitchFamily="34" charset="0"/>
              <a:ea typeface="ＭＳ Ｐゴシック" charset="-128"/>
              <a:cs typeface="Arial" panose="020B0604020202020204" pitchFamily="34" charset="0"/>
            </a:endParaRPr>
          </a:p>
        </p:txBody>
      </p:sp>
      <p:pic>
        <p:nvPicPr>
          <p:cNvPr id="13" name="Picture 13" descr="Diagram&#10;&#10;Description automatically generated">
            <a:extLst>
              <a:ext uri="{FF2B5EF4-FFF2-40B4-BE49-F238E27FC236}">
                <a16:creationId xmlns:a16="http://schemas.microsoft.com/office/drawing/2014/main" id="{557C033E-E0C8-49D7-9D73-A8736B5909B1}"/>
              </a:ext>
            </a:extLst>
          </p:cNvPr>
          <p:cNvPicPr>
            <a:picLocks noChangeAspect="1"/>
          </p:cNvPicPr>
          <p:nvPr/>
        </p:nvPicPr>
        <p:blipFill>
          <a:blip r:embed="rId3"/>
          <a:stretch>
            <a:fillRect/>
          </a:stretch>
        </p:blipFill>
        <p:spPr>
          <a:xfrm>
            <a:off x="1460740" y="1119351"/>
            <a:ext cx="9471801" cy="5108128"/>
          </a:xfrm>
          <a:prstGeom prst="rect">
            <a:avLst/>
          </a:prstGeom>
        </p:spPr>
      </p:pic>
    </p:spTree>
    <p:extLst>
      <p:ext uri="{BB962C8B-B14F-4D97-AF65-F5344CB8AC3E}">
        <p14:creationId xmlns:p14="http://schemas.microsoft.com/office/powerpoint/2010/main" val="14240203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9BEA0CA-00B2-45DC-BDB5-5D75C6B0DC6E}"/>
              </a:ext>
            </a:extLst>
          </p:cNvPr>
          <p:cNvSpPr>
            <a:spLocks noGrp="1"/>
          </p:cNvSpPr>
          <p:nvPr>
            <p:ph type="ftr" sz="quarter" idx="11"/>
          </p:nvPr>
        </p:nvSpPr>
        <p:spPr/>
        <p:txBody>
          <a:bodyPr/>
          <a:lstStyle/>
          <a:p>
            <a:r>
              <a:rPr lang="en-US"/>
              <a:t>Internal</a:t>
            </a:r>
          </a:p>
        </p:txBody>
      </p:sp>
      <p:sp>
        <p:nvSpPr>
          <p:cNvPr id="5" name="Slide Number Placeholder 4">
            <a:extLst>
              <a:ext uri="{FF2B5EF4-FFF2-40B4-BE49-F238E27FC236}">
                <a16:creationId xmlns:a16="http://schemas.microsoft.com/office/drawing/2014/main" id="{52D83AED-946A-4443-AB42-0656A7AF0D1E}"/>
              </a:ext>
            </a:extLst>
          </p:cNvPr>
          <p:cNvSpPr>
            <a:spLocks noGrp="1"/>
          </p:cNvSpPr>
          <p:nvPr>
            <p:ph type="sldNum" sz="quarter" idx="12"/>
          </p:nvPr>
        </p:nvSpPr>
        <p:spPr/>
        <p:txBody>
          <a:bodyPr/>
          <a:lstStyle/>
          <a:p>
            <a:fld id="{E75BEEF1-C572-414F-BDF9-51F0C091745F}" type="slidenum">
              <a:rPr lang="en-US" smtClean="0"/>
              <a:t>5</a:t>
            </a:fld>
            <a:endParaRPr lang="en-US"/>
          </a:p>
        </p:txBody>
      </p:sp>
      <p:sp>
        <p:nvSpPr>
          <p:cNvPr id="7" name="Content Placeholder 1">
            <a:extLst>
              <a:ext uri="{FF2B5EF4-FFF2-40B4-BE49-F238E27FC236}">
                <a16:creationId xmlns:a16="http://schemas.microsoft.com/office/drawing/2014/main" id="{8357097C-B006-49B4-929C-1D917519B0C0}"/>
              </a:ext>
            </a:extLst>
          </p:cNvPr>
          <p:cNvSpPr>
            <a:spLocks noGrp="1"/>
          </p:cNvSpPr>
          <p:nvPr>
            <p:ph idx="1"/>
          </p:nvPr>
        </p:nvSpPr>
        <p:spPr>
          <a:xfrm>
            <a:off x="5653063" y="1014974"/>
            <a:ext cx="6131540" cy="5355758"/>
          </a:xfrm>
        </p:spPr>
        <p:txBody>
          <a:bodyPr vert="horz" lIns="91440" tIns="45720" rIns="91440" bIns="45720" rtlCol="0" anchor="t">
            <a:normAutofit/>
          </a:bodyPr>
          <a:lstStyle/>
          <a:p>
            <a:pPr algn="just">
              <a:buSzPct val="100101"/>
              <a:buBlip>
                <a:blip r:embed="rId2"/>
              </a:buBlip>
            </a:pPr>
            <a:r>
              <a:rPr lang="en-US" sz="2400" b="1" spc="-1" dirty="0">
                <a:latin typeface="Kohinoor Devanagari"/>
                <a:ea typeface="ＭＳ Ｐゴシック"/>
              </a:rPr>
              <a:t>  Arm Virtual Hardware Targets (VHT)</a:t>
            </a:r>
            <a:endParaRPr lang="en-US" sz="2400" spc="-1" dirty="0">
              <a:latin typeface="Arial"/>
              <a:ea typeface="ＭＳ Ｐゴシック"/>
            </a:endParaRPr>
          </a:p>
          <a:p>
            <a:pPr marL="457200" indent="-457200" algn="just">
              <a:buSzPct val="100101"/>
              <a:buAutoNum type="arabicPeriod"/>
            </a:pPr>
            <a:r>
              <a:rPr lang="en-US" sz="2400" spc="-1" dirty="0">
                <a:latin typeface="Kohinoor Devanagari"/>
                <a:ea typeface="ＭＳ Ｐゴシック"/>
              </a:rPr>
              <a:t>Simulation models of Cortex-M  </a:t>
            </a:r>
            <a:endParaRPr lang="en-US" sz="2400" spc="-1" dirty="0">
              <a:latin typeface="Arial"/>
              <a:ea typeface="ＭＳ Ｐゴシック"/>
            </a:endParaRPr>
          </a:p>
          <a:p>
            <a:pPr marL="457200" indent="-457200" algn="just">
              <a:buAutoNum type="arabicPeriod"/>
            </a:pPr>
            <a:r>
              <a:rPr lang="en-US" sz="2400" spc="-1" dirty="0">
                <a:latin typeface="Kohinoor Devanagari"/>
                <a:ea typeface="ＭＳ Ｐゴシック"/>
              </a:rPr>
              <a:t>Complex software verification and testing.</a:t>
            </a:r>
            <a:endParaRPr lang="en-US" sz="2400" spc="-1" dirty="0">
              <a:latin typeface="Arial"/>
              <a:ea typeface="ＭＳ Ｐゴシック"/>
            </a:endParaRPr>
          </a:p>
          <a:p>
            <a:pPr marL="457200" indent="-457200" algn="just">
              <a:buAutoNum type="arabicPeriod"/>
            </a:pPr>
            <a:r>
              <a:rPr lang="en-US" sz="2400" spc="-1" dirty="0">
                <a:solidFill>
                  <a:schemeClr val="tx1">
                    <a:lumMod val="95000"/>
                    <a:lumOff val="5000"/>
                  </a:schemeClr>
                </a:solidFill>
                <a:latin typeface="Kohinoor Devanagari"/>
                <a:ea typeface="ＭＳ Ｐゴシック"/>
              </a:rPr>
              <a:t>Simulation-based test automation</a:t>
            </a:r>
            <a:r>
              <a:rPr lang="en-US" sz="2400" spc="-1" dirty="0">
                <a:latin typeface="Kohinoor Devanagari"/>
                <a:ea typeface="ＭＳ Ｐゴシック"/>
              </a:rPr>
              <a:t> </a:t>
            </a:r>
          </a:p>
          <a:p>
            <a:pPr marL="0" indent="0" algn="just">
              <a:buSzPct val="100101"/>
              <a:buNone/>
            </a:pPr>
            <a:endParaRPr lang="en-US" sz="2400" spc="-1">
              <a:latin typeface="Kohinoor Devanagari"/>
              <a:ea typeface="ＭＳ Ｐゴシック"/>
            </a:endParaRPr>
          </a:p>
          <a:p>
            <a:pPr algn="just">
              <a:buBlip>
                <a:blip r:embed="rId2"/>
              </a:buBlip>
            </a:pPr>
            <a:r>
              <a:rPr lang="en-US" sz="2400" b="1" spc="-1" dirty="0">
                <a:latin typeface="Kohinoor Devanagari"/>
                <a:ea typeface="ＭＳ Ｐゴシック"/>
              </a:rPr>
              <a:t> Arm Virtual Hardware Services</a:t>
            </a:r>
            <a:r>
              <a:rPr lang="en-US" sz="2400" spc="-1" dirty="0">
                <a:latin typeface="Kohinoor Devanagari"/>
                <a:ea typeface="ＭＳ Ｐゴシック"/>
              </a:rPr>
              <a:t> </a:t>
            </a:r>
            <a:endParaRPr lang="en-US" dirty="0">
              <a:ea typeface="ＭＳ Ｐゴシック"/>
            </a:endParaRPr>
          </a:p>
          <a:p>
            <a:pPr marL="457200" indent="-457200" algn="just">
              <a:buAutoNum type="arabicPeriod"/>
            </a:pPr>
            <a:r>
              <a:rPr lang="en-US" sz="2400" spc="-1" dirty="0">
                <a:latin typeface="Kohinoor Devanagari"/>
                <a:ea typeface="ＭＳ Ｐゴシック"/>
              </a:rPr>
              <a:t>Cloud-native infra-structure for software test and validation. </a:t>
            </a:r>
            <a:endParaRPr lang="en-US">
              <a:ea typeface="ＭＳ Ｐゴシック"/>
            </a:endParaRPr>
          </a:p>
          <a:p>
            <a:pPr marL="457200" indent="-457200" algn="just">
              <a:buAutoNum type="arabicPeriod"/>
            </a:pPr>
            <a:r>
              <a:rPr lang="en-US" sz="2400" spc="-1" dirty="0">
                <a:latin typeface="Kohinoor Devanagari"/>
                <a:ea typeface="ＭＳ Ｐゴシック"/>
              </a:rPr>
              <a:t>Integrated into  CI/CD and </a:t>
            </a:r>
            <a:r>
              <a:rPr lang="en-US" sz="2400" spc="-1" dirty="0" err="1">
                <a:latin typeface="Kohinoor Devanagari"/>
                <a:ea typeface="ＭＳ Ｐゴシック"/>
              </a:rPr>
              <a:t>MLOps</a:t>
            </a:r>
            <a:r>
              <a:rPr lang="en-US" sz="2400" spc="-1" dirty="0">
                <a:latin typeface="Kohinoor Devanagari"/>
                <a:ea typeface="ＭＳ Ｐゴシック"/>
              </a:rPr>
              <a:t>  </a:t>
            </a:r>
          </a:p>
          <a:p>
            <a:pPr marL="457200" indent="-457200" algn="just">
              <a:buAutoNum type="arabicPeriod"/>
            </a:pPr>
            <a:r>
              <a:rPr lang="en-US" sz="2400" spc="-1" dirty="0">
                <a:latin typeface="Kohinoor Devanagari"/>
                <a:ea typeface="ＭＳ Ｐゴシック"/>
              </a:rPr>
              <a:t> AWS Marketplace </a:t>
            </a:r>
            <a:endParaRPr lang="en-US" sz="2400" strike="noStrike" spc="-1">
              <a:solidFill>
                <a:srgbClr val="000000"/>
              </a:solidFill>
              <a:latin typeface="Kohinoor Devanagari"/>
              <a:ea typeface="ＭＳ Ｐゴシック"/>
            </a:endParaRPr>
          </a:p>
          <a:p>
            <a:pPr marL="256540" indent="-256540" algn="just">
              <a:lnSpc>
                <a:spcPct val="150000"/>
              </a:lnSpc>
              <a:spcBef>
                <a:spcPts val="400"/>
              </a:spcBef>
              <a:buSzPct val="100101"/>
              <a:buNone/>
            </a:pPr>
            <a:endParaRPr lang="en-US" sz="2400" spc="-1">
              <a:latin typeface="Kohinoor Devanagari"/>
              <a:ea typeface="ＭＳ Ｐゴシック" charset="-128"/>
              <a:cs typeface="Arial" panose="020B0604020202020204" pitchFamily="34" charset="0"/>
            </a:endParaRPr>
          </a:p>
          <a:p>
            <a:pPr marL="257175" indent="-257175" algn="just">
              <a:spcBef>
                <a:spcPct val="20000"/>
              </a:spcBef>
              <a:spcAft>
                <a:spcPct val="0"/>
              </a:spcAft>
              <a:buNone/>
            </a:pPr>
            <a:endParaRPr lang="en-US" sz="2400">
              <a:latin typeface="Arial" panose="020B0604020202020204" pitchFamily="34" charset="0"/>
              <a:ea typeface="ＭＳ Ｐゴシック" charset="-128"/>
              <a:cs typeface="Arial" panose="020B0604020202020204" pitchFamily="34" charset="0"/>
            </a:endParaRPr>
          </a:p>
          <a:p>
            <a:pPr marL="0" indent="0" algn="just">
              <a:spcBef>
                <a:spcPct val="20000"/>
              </a:spcBef>
              <a:spcAft>
                <a:spcPct val="0"/>
              </a:spcAft>
              <a:buNone/>
            </a:pPr>
            <a:endParaRPr lang="en-US" sz="2400">
              <a:latin typeface="Arial" panose="020B0604020202020204" pitchFamily="34" charset="0"/>
              <a:ea typeface="ＭＳ Ｐゴシック" charset="-128"/>
              <a:cs typeface="Arial" panose="020B0604020202020204" pitchFamily="34" charset="0"/>
            </a:endParaRPr>
          </a:p>
        </p:txBody>
      </p:sp>
      <p:graphicFrame>
        <p:nvGraphicFramePr>
          <p:cNvPr id="8" name="Diagram 8">
            <a:extLst>
              <a:ext uri="{FF2B5EF4-FFF2-40B4-BE49-F238E27FC236}">
                <a16:creationId xmlns:a16="http://schemas.microsoft.com/office/drawing/2014/main" id="{AAA46289-372C-4887-95FE-6C175BCE4FEA}"/>
              </a:ext>
            </a:extLst>
          </p:cNvPr>
          <p:cNvGraphicFramePr/>
          <p:nvPr>
            <p:extLst>
              <p:ext uri="{D42A27DB-BD31-4B8C-83A1-F6EECF244321}">
                <p14:modId xmlns:p14="http://schemas.microsoft.com/office/powerpoint/2010/main" val="3122004943"/>
              </p:ext>
            </p:extLst>
          </p:nvPr>
        </p:nvGraphicFramePr>
        <p:xfrm>
          <a:off x="230038" y="1183256"/>
          <a:ext cx="5621547" cy="4879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6" name="TextBox 155">
            <a:extLst>
              <a:ext uri="{FF2B5EF4-FFF2-40B4-BE49-F238E27FC236}">
                <a16:creationId xmlns:a16="http://schemas.microsoft.com/office/drawing/2014/main" id="{C6425D11-A736-4A9D-B3C6-FA21E05E89EB}"/>
              </a:ext>
            </a:extLst>
          </p:cNvPr>
          <p:cNvSpPr txBox="1"/>
          <p:nvPr/>
        </p:nvSpPr>
        <p:spPr>
          <a:xfrm>
            <a:off x="785004" y="224287"/>
            <a:ext cx="105788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820C59"/>
                </a:solidFill>
                <a:latin typeface="Kohinoor Devanagari Bold"/>
              </a:rPr>
              <a:t>ARM FIXED VIRTUAL PLATEFORM COMPONENTS </a:t>
            </a:r>
            <a:endParaRPr lang="en-US" sz="2800">
              <a:cs typeface="Calibri"/>
            </a:endParaRPr>
          </a:p>
        </p:txBody>
      </p:sp>
    </p:spTree>
    <p:extLst>
      <p:ext uri="{BB962C8B-B14F-4D97-AF65-F5344CB8AC3E}">
        <p14:creationId xmlns:p14="http://schemas.microsoft.com/office/powerpoint/2010/main" val="33216502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Graphic spid="8"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36F4E67-6284-4FD8-BAD0-D3B1A8E1886F}"/>
              </a:ext>
            </a:extLst>
          </p:cNvPr>
          <p:cNvSpPr>
            <a:spLocks noGrp="1"/>
          </p:cNvSpPr>
          <p:nvPr>
            <p:ph type="ftr" sz="quarter" idx="11"/>
          </p:nvPr>
        </p:nvSpPr>
        <p:spPr/>
        <p:txBody>
          <a:bodyPr/>
          <a:lstStyle/>
          <a:p>
            <a:r>
              <a:rPr lang="en-US"/>
              <a:t>Internal</a:t>
            </a:r>
          </a:p>
        </p:txBody>
      </p:sp>
      <p:sp>
        <p:nvSpPr>
          <p:cNvPr id="5" name="Slide Number Placeholder 4">
            <a:extLst>
              <a:ext uri="{FF2B5EF4-FFF2-40B4-BE49-F238E27FC236}">
                <a16:creationId xmlns:a16="http://schemas.microsoft.com/office/drawing/2014/main" id="{6DF51693-0F4C-48C3-8EBC-13D002E2602A}"/>
              </a:ext>
            </a:extLst>
          </p:cNvPr>
          <p:cNvSpPr>
            <a:spLocks noGrp="1"/>
          </p:cNvSpPr>
          <p:nvPr>
            <p:ph type="sldNum" sz="quarter" idx="12"/>
          </p:nvPr>
        </p:nvSpPr>
        <p:spPr/>
        <p:txBody>
          <a:bodyPr/>
          <a:lstStyle/>
          <a:p>
            <a:fld id="{E75BEEF1-C572-414F-BDF9-51F0C091745F}" type="slidenum">
              <a:rPr lang="en-US" smtClean="0"/>
              <a:t>6</a:t>
            </a:fld>
            <a:endParaRPr lang="en-US"/>
          </a:p>
        </p:txBody>
      </p:sp>
      <p:graphicFrame>
        <p:nvGraphicFramePr>
          <p:cNvPr id="7" name="Diagram 8">
            <a:extLst>
              <a:ext uri="{FF2B5EF4-FFF2-40B4-BE49-F238E27FC236}">
                <a16:creationId xmlns:a16="http://schemas.microsoft.com/office/drawing/2014/main" id="{77B0D568-4EA2-4F49-9493-DC0921381952}"/>
              </a:ext>
            </a:extLst>
          </p:cNvPr>
          <p:cNvGraphicFramePr/>
          <p:nvPr>
            <p:extLst>
              <p:ext uri="{D42A27DB-BD31-4B8C-83A1-F6EECF244321}">
                <p14:modId xmlns:p14="http://schemas.microsoft.com/office/powerpoint/2010/main" val="1999184128"/>
              </p:ext>
            </p:extLst>
          </p:nvPr>
        </p:nvGraphicFramePr>
        <p:xfrm>
          <a:off x="172529" y="981973"/>
          <a:ext cx="5621547" cy="4879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8" name="TextBox 127">
            <a:extLst>
              <a:ext uri="{FF2B5EF4-FFF2-40B4-BE49-F238E27FC236}">
                <a16:creationId xmlns:a16="http://schemas.microsoft.com/office/drawing/2014/main" id="{C3C26A20-5832-4D92-BDDD-0C2E8E480024}"/>
              </a:ext>
            </a:extLst>
          </p:cNvPr>
          <p:cNvSpPr txBox="1"/>
          <p:nvPr/>
        </p:nvSpPr>
        <p:spPr>
          <a:xfrm>
            <a:off x="612475" y="181155"/>
            <a:ext cx="1036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820C59"/>
                </a:solidFill>
                <a:latin typeface="Kohinoor Devanagari Bold"/>
              </a:rPr>
              <a:t>ARM FIXED VIRTUAL PLATEFORM COMPONENTS </a:t>
            </a:r>
            <a:endParaRPr lang="en-US" sz="2800">
              <a:cs typeface="Calibri"/>
            </a:endParaRPr>
          </a:p>
        </p:txBody>
      </p:sp>
      <p:sp>
        <p:nvSpPr>
          <p:cNvPr id="135" name="Content Placeholder 1">
            <a:extLst>
              <a:ext uri="{FF2B5EF4-FFF2-40B4-BE49-F238E27FC236}">
                <a16:creationId xmlns:a16="http://schemas.microsoft.com/office/drawing/2014/main" id="{7CF33E6F-69D4-4AAA-828A-1CAA1DF4FBCB}"/>
              </a:ext>
            </a:extLst>
          </p:cNvPr>
          <p:cNvSpPr>
            <a:spLocks noGrp="1"/>
          </p:cNvSpPr>
          <p:nvPr>
            <p:ph idx="1"/>
          </p:nvPr>
        </p:nvSpPr>
        <p:spPr>
          <a:xfrm>
            <a:off x="5538044" y="871200"/>
            <a:ext cx="6131540" cy="5355758"/>
          </a:xfrm>
        </p:spPr>
        <p:txBody>
          <a:bodyPr vert="horz" lIns="91440" tIns="45720" rIns="91440" bIns="45720" rtlCol="0" anchor="t">
            <a:normAutofit/>
          </a:bodyPr>
          <a:lstStyle/>
          <a:p>
            <a:pPr algn="just">
              <a:buSzPct val="100101"/>
              <a:buBlip>
                <a:blip r:embed="rId7"/>
              </a:buBlip>
            </a:pPr>
            <a:r>
              <a:rPr lang="en-US" sz="2400" b="1" spc="-1" dirty="0">
                <a:latin typeface="Kohinoor Devanagari"/>
                <a:ea typeface="ＭＳ Ｐゴシック"/>
              </a:rPr>
              <a:t>  Arm Virtual Hardware Developer Resources</a:t>
            </a:r>
            <a:r>
              <a:rPr lang="en-US" sz="2400" spc="-1" dirty="0">
                <a:latin typeface="Kohinoor Devanagari"/>
                <a:ea typeface="ＭＳ Ｐゴシック"/>
              </a:rPr>
              <a:t> </a:t>
            </a:r>
            <a:endParaRPr lang="en-US" sz="2400" spc="-1" dirty="0">
              <a:latin typeface="Arial"/>
              <a:ea typeface="ＭＳ Ｐゴシック"/>
            </a:endParaRPr>
          </a:p>
          <a:p>
            <a:pPr marL="457200" indent="-457200" algn="just">
              <a:buSzPct val="100101"/>
              <a:buAutoNum type="arabicPeriod"/>
            </a:pPr>
            <a:r>
              <a:rPr lang="en-US" sz="2400" spc="-1" dirty="0">
                <a:latin typeface="Kohinoor Devanagari"/>
                <a:ea typeface="ＭＳ Ｐゴシック"/>
              </a:rPr>
              <a:t> Access to interface drivers map to virtual targets and physical hardware. </a:t>
            </a:r>
            <a:endParaRPr lang="en-US" sz="2400" spc="-1" dirty="0">
              <a:latin typeface="Arial"/>
              <a:ea typeface="ＭＳ Ｐゴシック"/>
            </a:endParaRPr>
          </a:p>
          <a:p>
            <a:pPr marL="457200" indent="-457200" algn="just">
              <a:buAutoNum type="arabicPeriod"/>
            </a:pPr>
            <a:r>
              <a:rPr lang="en-US" sz="2400" spc="-1" dirty="0">
                <a:latin typeface="Kohinoor Devanagari"/>
                <a:ea typeface="ＭＳ Ｐゴシック"/>
              </a:rPr>
              <a:t>Audio processing, ML algorithm testing, </a:t>
            </a:r>
          </a:p>
          <a:p>
            <a:pPr marL="0" indent="0" algn="just">
              <a:buNone/>
            </a:pPr>
            <a:endParaRPr lang="en-US" sz="2400" spc="-1" dirty="0">
              <a:latin typeface="Kohinoor Devanagari"/>
              <a:ea typeface="ＭＳ Ｐゴシック"/>
            </a:endParaRPr>
          </a:p>
          <a:p>
            <a:pPr algn="just">
              <a:buBlip>
                <a:blip r:embed="rId7"/>
              </a:buBlip>
            </a:pPr>
            <a:r>
              <a:rPr lang="en-US" sz="2400" b="1" spc="-1" dirty="0">
                <a:latin typeface="Kohinoor Devanagari"/>
                <a:ea typeface="ＭＳ Ｐゴシック"/>
              </a:rPr>
              <a:t>Software Development Environments</a:t>
            </a:r>
            <a:r>
              <a:rPr lang="en-US" sz="2400" spc="-1" dirty="0">
                <a:latin typeface="Kohinoor Devanagari"/>
                <a:ea typeface="ＭＳ Ｐゴシック"/>
              </a:rPr>
              <a:t> </a:t>
            </a:r>
            <a:endParaRPr lang="en-US" dirty="0">
              <a:ea typeface="ＭＳ Ｐゴシック"/>
            </a:endParaRPr>
          </a:p>
          <a:p>
            <a:pPr marL="457200" indent="-457200" algn="just">
              <a:buAutoNum type="arabicPeriod"/>
            </a:pPr>
            <a:r>
              <a:rPr lang="en-US" sz="2400" spc="-1" dirty="0">
                <a:latin typeface="Kohinoor Devanagari"/>
                <a:ea typeface="ＭＳ Ｐゴシック"/>
              </a:rPr>
              <a:t>Hardware is an integral part of the Keil MDK Professional Edition.</a:t>
            </a:r>
            <a:endParaRPr lang="en-US">
              <a:ea typeface="ＭＳ Ｐゴシック"/>
            </a:endParaRPr>
          </a:p>
          <a:p>
            <a:pPr marL="457200" indent="-457200" algn="just">
              <a:buAutoNum type="arabicPeriod"/>
            </a:pPr>
            <a:r>
              <a:rPr lang="en-US" sz="2400" spc="-1" dirty="0">
                <a:latin typeface="Kohinoor Devanagari"/>
                <a:ea typeface="ＭＳ Ｐゴシック"/>
              </a:rPr>
              <a:t>In future, the next-generation Keil Studio will also integrate Arm Virtual Hardware.</a:t>
            </a:r>
            <a:endParaRPr lang="en-US"/>
          </a:p>
          <a:p>
            <a:pPr algn="just">
              <a:buSzPct val="100101"/>
              <a:buBlip>
                <a:blip r:embed="rId7"/>
              </a:buBlip>
            </a:pPr>
            <a:endParaRPr lang="en-US" sz="2400" b="1" spc="-1">
              <a:ea typeface="ＭＳ Ｐゴシック"/>
            </a:endParaRPr>
          </a:p>
          <a:p>
            <a:pPr marL="256540" indent="-256540" algn="just">
              <a:lnSpc>
                <a:spcPct val="150000"/>
              </a:lnSpc>
              <a:spcBef>
                <a:spcPts val="400"/>
              </a:spcBef>
              <a:buSzPct val="100101"/>
              <a:buBlip>
                <a:blip r:embed="rId7"/>
              </a:buBlip>
            </a:pPr>
            <a:endParaRPr lang="en-US" sz="2400" b="1" strike="noStrike" spc="-1">
              <a:solidFill>
                <a:srgbClr val="000000"/>
              </a:solidFill>
              <a:latin typeface="Kohinoor Devanagari"/>
              <a:ea typeface="ＭＳ Ｐゴシック"/>
            </a:endParaRPr>
          </a:p>
          <a:p>
            <a:pPr marL="256540" indent="-256540" algn="just">
              <a:lnSpc>
                <a:spcPct val="150000"/>
              </a:lnSpc>
              <a:spcBef>
                <a:spcPts val="400"/>
              </a:spcBef>
              <a:buSzPct val="100101"/>
              <a:buNone/>
            </a:pPr>
            <a:endParaRPr lang="en-US" sz="2400" spc="-1">
              <a:latin typeface="Kohinoor Devanagari"/>
              <a:ea typeface="ＭＳ Ｐゴシック" charset="-128"/>
              <a:cs typeface="Arial" panose="020B0604020202020204" pitchFamily="34" charset="0"/>
            </a:endParaRPr>
          </a:p>
          <a:p>
            <a:pPr marL="257175" indent="-257175" algn="just">
              <a:spcBef>
                <a:spcPct val="20000"/>
              </a:spcBef>
              <a:spcAft>
                <a:spcPct val="0"/>
              </a:spcAft>
              <a:buNone/>
            </a:pPr>
            <a:endParaRPr lang="en-US" sz="2400">
              <a:latin typeface="Arial" panose="020B0604020202020204" pitchFamily="34" charset="0"/>
              <a:ea typeface="ＭＳ Ｐゴシック" charset="-128"/>
              <a:cs typeface="Arial" panose="020B0604020202020204" pitchFamily="34" charset="0"/>
            </a:endParaRPr>
          </a:p>
          <a:p>
            <a:pPr marL="0" indent="0" algn="just">
              <a:spcBef>
                <a:spcPct val="20000"/>
              </a:spcBef>
              <a:spcAft>
                <a:spcPct val="0"/>
              </a:spcAft>
              <a:buNone/>
            </a:pPr>
            <a:endParaRPr lang="en-US" sz="2400">
              <a:latin typeface="Arial" panose="020B0604020202020204" pitchFamily="34" charset="0"/>
              <a:ea typeface="ＭＳ Ｐゴシック" charset="-128"/>
              <a:cs typeface="Arial" panose="020B0604020202020204" pitchFamily="34" charset="0"/>
            </a:endParaRPr>
          </a:p>
        </p:txBody>
      </p:sp>
    </p:spTree>
    <p:extLst>
      <p:ext uri="{BB962C8B-B14F-4D97-AF65-F5344CB8AC3E}">
        <p14:creationId xmlns:p14="http://schemas.microsoft.com/office/powerpoint/2010/main" val="187500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900" decel="100000" fill="hold"/>
                                        <p:tgtEl>
                                          <p:spTgt spid="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35"/>
                                        </p:tgtEl>
                                        <p:attrNameLst>
                                          <p:attrName>style.visibility</p:attrName>
                                        </p:attrNameLst>
                                      </p:cBhvr>
                                      <p:to>
                                        <p:strVal val="visible"/>
                                      </p:to>
                                    </p:set>
                                    <p:anim calcmode="lin" valueType="num">
                                      <p:cBhvr additive="base">
                                        <p:cTn id="15" dur="500" fill="hold"/>
                                        <p:tgtEl>
                                          <p:spTgt spid="135"/>
                                        </p:tgtEl>
                                        <p:attrNameLst>
                                          <p:attrName>ppt_x</p:attrName>
                                        </p:attrNameLst>
                                      </p:cBhvr>
                                      <p:tavLst>
                                        <p:tav tm="0">
                                          <p:val>
                                            <p:strVal val="#ppt_x"/>
                                          </p:val>
                                        </p:tav>
                                        <p:tav tm="100000">
                                          <p:val>
                                            <p:strVal val="#ppt_x"/>
                                          </p:val>
                                        </p:tav>
                                      </p:tavLst>
                                    </p:anim>
                                    <p:anim calcmode="lin" valueType="num">
                                      <p:cBhvr additive="base">
                                        <p:cTn id="16" dur="500" fill="hold"/>
                                        <p:tgtEl>
                                          <p:spTgt spid="1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1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0FE750A-CA1A-758A-4DF0-B0191DEF66B2}"/>
              </a:ext>
            </a:extLst>
          </p:cNvPr>
          <p:cNvSpPr>
            <a:spLocks noGrp="1"/>
          </p:cNvSpPr>
          <p:nvPr>
            <p:ph type="ftr" sz="quarter" idx="11"/>
          </p:nvPr>
        </p:nvSpPr>
        <p:spPr/>
        <p:txBody>
          <a:bodyPr/>
          <a:lstStyle/>
          <a:p>
            <a:r>
              <a:rPr lang="en-US"/>
              <a:t>Internal</a:t>
            </a:r>
          </a:p>
        </p:txBody>
      </p:sp>
      <p:sp>
        <p:nvSpPr>
          <p:cNvPr id="5" name="Slide Number Placeholder 4">
            <a:extLst>
              <a:ext uri="{FF2B5EF4-FFF2-40B4-BE49-F238E27FC236}">
                <a16:creationId xmlns:a16="http://schemas.microsoft.com/office/drawing/2014/main" id="{DFDC361E-B1AE-4535-3DB1-A74CC1E78366}"/>
              </a:ext>
            </a:extLst>
          </p:cNvPr>
          <p:cNvSpPr>
            <a:spLocks noGrp="1"/>
          </p:cNvSpPr>
          <p:nvPr>
            <p:ph type="sldNum" sz="quarter" idx="12"/>
          </p:nvPr>
        </p:nvSpPr>
        <p:spPr/>
        <p:txBody>
          <a:bodyPr/>
          <a:lstStyle/>
          <a:p>
            <a:fld id="{E75BEEF1-C572-414F-BDF9-51F0C091745F}" type="slidenum">
              <a:rPr lang="en-US" smtClean="0"/>
              <a:t>7</a:t>
            </a:fld>
            <a:endParaRPr lang="en-US"/>
          </a:p>
        </p:txBody>
      </p:sp>
      <p:sp>
        <p:nvSpPr>
          <p:cNvPr id="6" name="TextBox 5">
            <a:extLst>
              <a:ext uri="{FF2B5EF4-FFF2-40B4-BE49-F238E27FC236}">
                <a16:creationId xmlns:a16="http://schemas.microsoft.com/office/drawing/2014/main" id="{6A34BE7C-8068-41F9-6056-757F2121866F}"/>
              </a:ext>
            </a:extLst>
          </p:cNvPr>
          <p:cNvSpPr txBox="1"/>
          <p:nvPr/>
        </p:nvSpPr>
        <p:spPr>
          <a:xfrm>
            <a:off x="687615" y="424543"/>
            <a:ext cx="987334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820C59"/>
                </a:solidFill>
                <a:latin typeface="Kohinoor Devanagari Bold"/>
              </a:rPr>
              <a:t>RUNNING SIMPLE BLINKY CODE IN FVP </a:t>
            </a:r>
            <a:endParaRPr lang="en-US" sz="2800">
              <a:cs typeface="Calibri"/>
            </a:endParaRPr>
          </a:p>
        </p:txBody>
      </p:sp>
      <p:pic>
        <p:nvPicPr>
          <p:cNvPr id="7" name="Picture 7" descr="Graphical user interface, text, application, email&#10;&#10;Description automatically generated">
            <a:extLst>
              <a:ext uri="{FF2B5EF4-FFF2-40B4-BE49-F238E27FC236}">
                <a16:creationId xmlns:a16="http://schemas.microsoft.com/office/drawing/2014/main" id="{97314E2A-9E79-52B6-C9DD-611AE1911FCB}"/>
              </a:ext>
            </a:extLst>
          </p:cNvPr>
          <p:cNvPicPr>
            <a:picLocks noChangeAspect="1"/>
          </p:cNvPicPr>
          <p:nvPr/>
        </p:nvPicPr>
        <p:blipFill>
          <a:blip r:embed="rId2"/>
          <a:stretch>
            <a:fillRect/>
          </a:stretch>
        </p:blipFill>
        <p:spPr>
          <a:xfrm>
            <a:off x="1240971" y="1192269"/>
            <a:ext cx="9256484" cy="4772818"/>
          </a:xfrm>
          <a:prstGeom prst="rect">
            <a:avLst/>
          </a:prstGeom>
        </p:spPr>
      </p:pic>
    </p:spTree>
    <p:extLst>
      <p:ext uri="{BB962C8B-B14F-4D97-AF65-F5344CB8AC3E}">
        <p14:creationId xmlns:p14="http://schemas.microsoft.com/office/powerpoint/2010/main" val="13324075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900" decel="100000" fill="hold"/>
                                        <p:tgtEl>
                                          <p:spTgt spid="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C4EA59A-967D-CEDC-C0FF-4CD3C36D4A8B}"/>
              </a:ext>
            </a:extLst>
          </p:cNvPr>
          <p:cNvSpPr>
            <a:spLocks noGrp="1"/>
          </p:cNvSpPr>
          <p:nvPr>
            <p:ph type="ftr" sz="quarter" idx="11"/>
          </p:nvPr>
        </p:nvSpPr>
        <p:spPr/>
        <p:txBody>
          <a:bodyPr/>
          <a:lstStyle/>
          <a:p>
            <a:r>
              <a:rPr lang="en-US"/>
              <a:t>Internal</a:t>
            </a:r>
          </a:p>
        </p:txBody>
      </p:sp>
      <p:sp>
        <p:nvSpPr>
          <p:cNvPr id="5" name="Slide Number Placeholder 4">
            <a:extLst>
              <a:ext uri="{FF2B5EF4-FFF2-40B4-BE49-F238E27FC236}">
                <a16:creationId xmlns:a16="http://schemas.microsoft.com/office/drawing/2014/main" id="{1D7C064A-0FC0-85FD-98A6-687828606E5F}"/>
              </a:ext>
            </a:extLst>
          </p:cNvPr>
          <p:cNvSpPr>
            <a:spLocks noGrp="1"/>
          </p:cNvSpPr>
          <p:nvPr>
            <p:ph type="sldNum" sz="quarter" idx="12"/>
          </p:nvPr>
        </p:nvSpPr>
        <p:spPr/>
        <p:txBody>
          <a:bodyPr/>
          <a:lstStyle/>
          <a:p>
            <a:fld id="{E75BEEF1-C572-414F-BDF9-51F0C091745F}" type="slidenum">
              <a:rPr lang="en-US" smtClean="0"/>
              <a:t>8</a:t>
            </a:fld>
            <a:endParaRPr lang="en-US"/>
          </a:p>
        </p:txBody>
      </p:sp>
      <p:sp>
        <p:nvSpPr>
          <p:cNvPr id="8" name="TextBox 7">
            <a:extLst>
              <a:ext uri="{FF2B5EF4-FFF2-40B4-BE49-F238E27FC236}">
                <a16:creationId xmlns:a16="http://schemas.microsoft.com/office/drawing/2014/main" id="{57A2B37A-5055-8EBD-9A62-40641801636E}"/>
              </a:ext>
            </a:extLst>
          </p:cNvPr>
          <p:cNvSpPr txBox="1"/>
          <p:nvPr/>
        </p:nvSpPr>
        <p:spPr>
          <a:xfrm>
            <a:off x="687615" y="424543"/>
            <a:ext cx="987334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820C59"/>
                </a:solidFill>
                <a:latin typeface="Kohinoor Devanagari Bold"/>
              </a:rPr>
              <a:t>RUNNING SIMPLE BLINKY CODE IN FVP </a:t>
            </a:r>
            <a:endParaRPr lang="en-US" sz="2800">
              <a:cs typeface="Calibri"/>
            </a:endParaRPr>
          </a:p>
        </p:txBody>
      </p:sp>
      <p:pic>
        <p:nvPicPr>
          <p:cNvPr id="9" name="Picture 9" descr="Graphical user interface, text, application, email&#10;&#10;Description automatically generated">
            <a:extLst>
              <a:ext uri="{FF2B5EF4-FFF2-40B4-BE49-F238E27FC236}">
                <a16:creationId xmlns:a16="http://schemas.microsoft.com/office/drawing/2014/main" id="{BAF4DEE8-21A4-E1EB-0836-F2D998F9AF23}"/>
              </a:ext>
            </a:extLst>
          </p:cNvPr>
          <p:cNvPicPr>
            <a:picLocks noChangeAspect="1"/>
          </p:cNvPicPr>
          <p:nvPr/>
        </p:nvPicPr>
        <p:blipFill>
          <a:blip r:embed="rId2"/>
          <a:stretch>
            <a:fillRect/>
          </a:stretch>
        </p:blipFill>
        <p:spPr>
          <a:xfrm>
            <a:off x="1948543" y="1010138"/>
            <a:ext cx="7741556" cy="5418293"/>
          </a:xfrm>
          <a:prstGeom prst="rect">
            <a:avLst/>
          </a:prstGeom>
        </p:spPr>
      </p:pic>
    </p:spTree>
    <p:extLst>
      <p:ext uri="{BB962C8B-B14F-4D97-AF65-F5344CB8AC3E}">
        <p14:creationId xmlns:p14="http://schemas.microsoft.com/office/powerpoint/2010/main" val="175317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1A834A-BCD0-75FD-269D-32687EE5A998}"/>
              </a:ext>
            </a:extLst>
          </p:cNvPr>
          <p:cNvSpPr>
            <a:spLocks noGrp="1"/>
          </p:cNvSpPr>
          <p:nvPr>
            <p:ph type="ftr" sz="quarter" idx="11"/>
          </p:nvPr>
        </p:nvSpPr>
        <p:spPr/>
        <p:txBody>
          <a:bodyPr/>
          <a:lstStyle/>
          <a:p>
            <a:r>
              <a:rPr lang="en-US"/>
              <a:t>Internal</a:t>
            </a:r>
          </a:p>
        </p:txBody>
      </p:sp>
      <p:sp>
        <p:nvSpPr>
          <p:cNvPr id="3" name="Slide Number Placeholder 2">
            <a:extLst>
              <a:ext uri="{FF2B5EF4-FFF2-40B4-BE49-F238E27FC236}">
                <a16:creationId xmlns:a16="http://schemas.microsoft.com/office/drawing/2014/main" id="{C0DDB203-A98C-FA81-219D-5E11F0C18B77}"/>
              </a:ext>
            </a:extLst>
          </p:cNvPr>
          <p:cNvSpPr>
            <a:spLocks noGrp="1"/>
          </p:cNvSpPr>
          <p:nvPr>
            <p:ph type="sldNum" sz="quarter" idx="12"/>
          </p:nvPr>
        </p:nvSpPr>
        <p:spPr/>
        <p:txBody>
          <a:bodyPr/>
          <a:lstStyle/>
          <a:p>
            <a:fld id="{E75BEEF1-C572-414F-BDF9-51F0C091745F}" type="slidenum">
              <a:rPr lang="en-US" smtClean="0"/>
              <a:t>9</a:t>
            </a:fld>
            <a:endParaRPr lang="en-US"/>
          </a:p>
        </p:txBody>
      </p:sp>
      <p:sp>
        <p:nvSpPr>
          <p:cNvPr id="5" name="TextBox 4">
            <a:extLst>
              <a:ext uri="{FF2B5EF4-FFF2-40B4-BE49-F238E27FC236}">
                <a16:creationId xmlns:a16="http://schemas.microsoft.com/office/drawing/2014/main" id="{6B2E70E0-035F-9858-C1FA-047CF9B57B50}"/>
              </a:ext>
            </a:extLst>
          </p:cNvPr>
          <p:cNvSpPr txBox="1"/>
          <p:nvPr/>
        </p:nvSpPr>
        <p:spPr>
          <a:xfrm>
            <a:off x="687615" y="424543"/>
            <a:ext cx="987334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820C59"/>
                </a:solidFill>
                <a:latin typeface="Kohinoor Devanagari Bold"/>
              </a:rPr>
              <a:t>RUNNING SIMPLE BLINKY CODE IN FVP </a:t>
            </a:r>
            <a:endParaRPr lang="en-US" sz="2800">
              <a:cs typeface="Calibri"/>
            </a:endParaRPr>
          </a:p>
        </p:txBody>
      </p:sp>
      <p:pic>
        <p:nvPicPr>
          <p:cNvPr id="7" name="Picture 7" descr="Graphical user interface, text, application, email&#10;&#10;Description automatically generated">
            <a:extLst>
              <a:ext uri="{FF2B5EF4-FFF2-40B4-BE49-F238E27FC236}">
                <a16:creationId xmlns:a16="http://schemas.microsoft.com/office/drawing/2014/main" id="{01454310-1468-30ED-F272-225994277001}"/>
              </a:ext>
            </a:extLst>
          </p:cNvPr>
          <p:cNvPicPr>
            <a:picLocks noChangeAspect="1"/>
          </p:cNvPicPr>
          <p:nvPr/>
        </p:nvPicPr>
        <p:blipFill>
          <a:blip r:embed="rId2"/>
          <a:stretch>
            <a:fillRect/>
          </a:stretch>
        </p:blipFill>
        <p:spPr>
          <a:xfrm>
            <a:off x="2148114" y="1184728"/>
            <a:ext cx="7496628" cy="4942114"/>
          </a:xfrm>
          <a:prstGeom prst="rect">
            <a:avLst/>
          </a:prstGeom>
        </p:spPr>
      </p:pic>
    </p:spTree>
    <p:extLst>
      <p:ext uri="{BB962C8B-B14F-4D97-AF65-F5344CB8AC3E}">
        <p14:creationId xmlns:p14="http://schemas.microsoft.com/office/powerpoint/2010/main" val="3989900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ecure-2020">
  <a:themeElements>
    <a:clrScheme name="Secure20">
      <a:dk1>
        <a:sysClr val="windowText" lastClr="000000"/>
      </a:dk1>
      <a:lt1>
        <a:sysClr val="window" lastClr="FFFFFF"/>
      </a:lt1>
      <a:dk2>
        <a:srgbClr val="5A8199"/>
      </a:dk2>
      <a:lt2>
        <a:srgbClr val="820C59"/>
      </a:lt2>
      <a:accent1>
        <a:srgbClr val="62A4BA"/>
      </a:accent1>
      <a:accent2>
        <a:srgbClr val="DEAE2A"/>
      </a:accent2>
      <a:accent3>
        <a:srgbClr val="EB7921"/>
      </a:accent3>
      <a:accent4>
        <a:srgbClr val="339966"/>
      </a:accent4>
      <a:accent5>
        <a:srgbClr val="86B8A5"/>
      </a:accent5>
      <a:accent6>
        <a:srgbClr val="D11920"/>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ecure-2020" id="{05CBD2A2-2611-4415-B03A-1ADB923925D4}" vid="{3875B589-B1D4-41C3-9E0B-027E14AF92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Secure-2020</Template>
  <Application>Microsoft Office PowerPoint</Application>
  <PresentationFormat>Widescreen</PresentationFormat>
  <Slides>23</Slides>
  <Notes>3</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Secure-2020</vt:lpstr>
      <vt:lpstr>ARM FIXED VIRTUAL PLATFORM </vt:lpstr>
      <vt:lpstr>WHAT IS ARM FIXED VIRTUAL PLATFORM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Drawbacks of ARM FVP</vt:lpstr>
      <vt:lpstr>WHAT IS RENODE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Learning</dc:title>
  <dc:creator>Shafik Ahmad</dc:creator>
  <cp:revision>528</cp:revision>
  <cp:lastPrinted>2021-01-14T04:47:16Z</cp:lastPrinted>
  <dcterms:created xsi:type="dcterms:W3CDTF">2020-01-08T03:55:01Z</dcterms:created>
  <dcterms:modified xsi:type="dcterms:W3CDTF">2022-04-12T09:23:10Z</dcterms:modified>
</cp:coreProperties>
</file>