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61" r:id="rId8"/>
    <p:sldId id="258" r:id="rId9"/>
    <p:sldId id="259" r:id="rId10"/>
    <p:sldId id="263" r:id="rId11"/>
    <p:sldId id="262" r:id="rId12"/>
    <p:sldId id="267" r:id="rId13"/>
  </p:sldIdLst>
  <p:sldSz cx="9144000" cy="5143500" type="screen16x9"/>
  <p:notesSz cx="6858000" cy="9144000"/>
  <p:embeddedFontLst>
    <p:embeddedFont>
      <p:font typeface="Wingdings 2" panose="05020102010507070707"/>
      <p:regular r:id="rId17"/>
    </p:embeddedFont>
    <p:embeddedFont>
      <p:font typeface="MS Gothic" panose="020B0609070205080204" pitchFamily="49" charset="-128"/>
      <p:regular r:id="rId18"/>
    </p:embeddedFont>
    <p:embeddedFont>
      <p:font typeface="Arial Rounded MT Bold" panose="020F0704030504030204" pitchFamily="34" charset="0"/>
      <p:regular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Trebuchet MS" panose="020B0603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c0c9625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c0c9625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c0c9625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c0c9625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c0c9625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c0c9625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60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08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1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60"/>
            <a:ext cx="2002464" cy="170177"/>
          </a:xfrm>
        </p:spPr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60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92533" y="749257"/>
            <a:ext cx="7858353" cy="1174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latin typeface="MS Gothic" panose="020B0609070205080204" pitchFamily="49" charset="-128"/>
                <a:ea typeface="MS Gothic" panose="020B0609070205080204" pitchFamily="49" charset="-128"/>
              </a:rPr>
              <a:t>T</a:t>
            </a:r>
            <a:r>
              <a:rPr lang="en-GB" sz="6600" dirty="0">
                <a:latin typeface="Arial Rounded MT Bold" panose="020F0704030504030204" pitchFamily="34" charset="0"/>
                <a:ea typeface="MS Gothic" panose="020B0609070205080204" pitchFamily="49" charset="-128"/>
              </a:rPr>
              <a:t>eamNotFound404</a:t>
            </a:r>
            <a:endParaRPr sz="7200">
              <a:latin typeface="Arial Rounded MT Bold" panose="020F0704030504030204" pitchFamily="34" charset="0"/>
              <a:ea typeface="MS Gothic" panose="020B0609070205080204" pitchFamily="49" charset="-128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17221" y="2168526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u="sng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FLOOD HACKED</a:t>
            </a:r>
            <a:endParaRPr sz="6000" u="sng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26466" y="23843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/>
                </a:solidFill>
              </a:rPr>
              <a:t>PROBLEM STATEMENT</a:t>
            </a:r>
            <a:endParaRPr sz="4800" b="1">
              <a:solidFill>
                <a:schemeClr val="tx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 u="sng" dirty="0" smtClean="0"/>
            </a:br>
            <a:r>
              <a:rPr lang="en-GB" sz="2800" u="sng" dirty="0" smtClean="0"/>
              <a:t>To </a:t>
            </a:r>
            <a:r>
              <a:rPr lang="en-GB" sz="2800" u="sng" dirty="0"/>
              <a:t>optimally distribute food to relief </a:t>
            </a:r>
            <a:r>
              <a:rPr lang="en-GB" sz="2800" u="sng" dirty="0" smtClean="0"/>
              <a:t>shelters, </a:t>
            </a:r>
            <a:r>
              <a:rPr lang="en-GB" sz="2800" u="sng" dirty="0"/>
              <a:t>given limited resources and time</a:t>
            </a:r>
            <a:endParaRPr sz="2800" u="sng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936193" y="2341897"/>
            <a:ext cx="7571384" cy="3481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 smtClean="0"/>
              <a:t>An optimal </a:t>
            </a:r>
            <a:r>
              <a:rPr lang="en-GB" sz="2000" dirty="0"/>
              <a:t>solution for ensuring an organised distribution of resources during natural calamities such as the recent floods in Kerala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200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/>
              <a:t>“Flood </a:t>
            </a:r>
            <a:r>
              <a:rPr lang="en-GB" sz="2000" dirty="0" smtClean="0"/>
              <a:t>Hacked” </a:t>
            </a:r>
            <a:r>
              <a:rPr lang="en-GB" sz="2000" dirty="0"/>
              <a:t>is a software providing an effective alternative to the existing ad hoc management scheme used by the government during floods.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9" y="343815"/>
            <a:ext cx="7512863" cy="4094911"/>
          </a:xfrm>
        </p:spPr>
        <p:txBody>
          <a:bodyPr>
            <a:normAutofit lnSpcReduction="10000"/>
          </a:bodyPr>
          <a:lstStyle/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800" b="1" dirty="0" smtClean="0"/>
              <a:t>Machine Learning- Unsupervised Learning </a:t>
            </a:r>
            <a:endParaRPr lang="en-US" sz="2800" b="1" dirty="0" smtClean="0"/>
          </a:p>
          <a:p>
            <a:pPr lvl="0">
              <a:buNone/>
            </a:pPr>
            <a:r>
              <a:rPr lang="en-US" sz="2800" b="1" dirty="0" smtClean="0"/>
              <a:t>				     and algorithms</a:t>
            </a:r>
            <a:endParaRPr lang="en-US" sz="2800" b="1" dirty="0" smtClean="0"/>
          </a:p>
          <a:p>
            <a:pPr lvl="0">
              <a:buNone/>
            </a:pPr>
            <a:r>
              <a:rPr lang="en-US" sz="2800" b="1" dirty="0" smtClean="0"/>
              <a:t>	</a:t>
            </a:r>
            <a:endParaRPr lang="en-US" sz="2800" b="1" dirty="0" smtClean="0"/>
          </a:p>
          <a:p>
            <a:pPr lvl="0"/>
            <a:endParaRPr lang="en-US" sz="2800" b="1" dirty="0" smtClean="0"/>
          </a:p>
          <a:p>
            <a:pPr lvl="0"/>
            <a:r>
              <a:rPr lang="en-US" sz="2800" b="1" dirty="0" smtClean="0"/>
              <a:t>Real time dynamic way of determining the minimum time and number of resources required to maximize the number of people rescued.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410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smtClean="0">
                <a:solidFill>
                  <a:schemeClr val="tx2"/>
                </a:solidFill>
              </a:rPr>
              <a:t>CURRENT GENERAL CALAMITY SCENARIO</a:t>
            </a:r>
            <a:endParaRPr sz="3200" b="1">
              <a:solidFill>
                <a:schemeClr val="tx2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3669225"/>
            <a:ext cx="75057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 smtClean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00000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80 </a:t>
            </a:r>
            <a:r>
              <a:rPr lang="en-GB" b="1" dirty="0">
                <a:solidFill>
                  <a:srgbClr val="000000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dams opened, 325 dead, Kerala needs us</a:t>
            </a:r>
            <a:r>
              <a:rPr lang="en-GB" b="1" dirty="0" smtClean="0">
                <a:solidFill>
                  <a:srgbClr val="000000"/>
                </a:solidFill>
                <a:latin typeface="Arial Black" panose="020B0A04020102020204" pitchFamily="34" charset="0"/>
                <a:ea typeface="MS Gothic" panose="020B0609070205080204" pitchFamily="49" charset="-128"/>
              </a:rPr>
              <a:t>!</a:t>
            </a:r>
            <a:endParaRPr b="1">
              <a:solidFill>
                <a:srgbClr val="000000"/>
              </a:solidFill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7936" y="1071584"/>
            <a:ext cx="4218695" cy="2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15892" y="1075335"/>
            <a:ext cx="4147719" cy="271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731520" y="4105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The Idea</a:t>
            </a:r>
            <a:endParaRPr lang="en-GB" sz="3600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62159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/>
              <a:t>Problem</a:t>
            </a:r>
            <a:r>
              <a:rPr lang="en-IN" altLang="en-GB" sz="2000" b="1" u="sng" dirty="0"/>
              <a:t>:</a:t>
            </a:r>
            <a:r>
              <a:rPr lang="en-GB" sz="2000" dirty="0"/>
              <a:t>No </a:t>
            </a:r>
            <a:r>
              <a:rPr lang="en-GB" sz="2000" dirty="0" smtClean="0"/>
              <a:t>predetermined </a:t>
            </a:r>
            <a:r>
              <a:rPr lang="en-GB" sz="2000" dirty="0"/>
              <a:t>information about the current topograph</a:t>
            </a:r>
            <a:r>
              <a:rPr lang="en-IN" altLang="en-GB" sz="2000" dirty="0"/>
              <a:t>y</a:t>
            </a:r>
            <a:endParaRPr lang="en-IN" alt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/>
              <a:t>Solution</a:t>
            </a:r>
            <a:r>
              <a:rPr lang="en-IN" altLang="en-GB" sz="2000" b="1" u="sng" dirty="0"/>
              <a:t>:</a:t>
            </a:r>
            <a:r>
              <a:rPr lang="en-GB" sz="2000" dirty="0"/>
              <a:t>Using Drones to survey and google maps api to determine </a:t>
            </a:r>
            <a:endParaRPr lang="en-GB" sz="200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/>
              <a:t>water level</a:t>
            </a:r>
            <a:endParaRPr lang="en-GB" sz="2000" b="1" u="sng" dirty="0" smtClean="0"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b="1" u="sng" dirty="0" smtClean="0"/>
              <a:t>Problem</a:t>
            </a:r>
            <a:r>
              <a:rPr lang="en-IN" altLang="en-GB" sz="2000" b="1" u="sng" dirty="0" smtClean="0"/>
              <a:t>:</a:t>
            </a:r>
            <a:r>
              <a:rPr lang="en-GB" sz="2000" dirty="0"/>
              <a:t>Determining efficient way of grouping the shelter homes</a:t>
            </a:r>
            <a:br>
              <a:rPr lang="en-GB" sz="2000" dirty="0"/>
            </a:br>
            <a:r>
              <a:rPr lang="en-GB" sz="2000" b="1" u="sng" dirty="0"/>
              <a:t>Solution</a:t>
            </a:r>
            <a:r>
              <a:rPr lang="en-IN" altLang="en-GB" sz="2000" b="1" u="sng" dirty="0"/>
              <a:t>:</a:t>
            </a:r>
            <a:r>
              <a:rPr lang="en-GB" sz="2000" dirty="0"/>
              <a:t>Using K-means clustering algorithm( unsupervised ML) and allocating drones proportionally as per the size of the cluster.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627591"/>
            <a:ext cx="7505700" cy="4113742"/>
          </a:xfrm>
        </p:spPr>
        <p:txBody>
          <a:bodyPr>
            <a:normAutofit fontScale="90000"/>
          </a:bodyPr>
          <a:lstStyle/>
          <a:p>
            <a:pPr lvl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latin typeface="Arial Black" panose="020B0A04020102020204" pitchFamily="34" charset="0"/>
              </a:rPr>
              <a:t>Problem</a:t>
            </a:r>
            <a:endParaRPr lang="en-US" sz="1800" b="1" u="sng" dirty="0" smtClean="0">
              <a:latin typeface="Arial Black" panose="020B0A04020102020204" pitchFamily="34" charset="0"/>
            </a:endParaRPr>
          </a:p>
          <a:p>
            <a:pPr lvl="0">
              <a:buNone/>
            </a:pPr>
            <a:r>
              <a:rPr lang="en-US" sz="1800" dirty="0" smtClean="0"/>
              <a:t>	</a:t>
            </a:r>
            <a:endParaRPr lang="en-US" sz="1800" dirty="0" smtClean="0"/>
          </a:p>
          <a:p>
            <a:pPr marL="146050" indent="0">
              <a:buSzPct val="61000"/>
              <a:buFont typeface="Wingdings" panose="05000000000000000000" pitchFamily="2" charset="2"/>
              <a:buNone/>
            </a:pPr>
            <a:r>
              <a:rPr lang="en-US" sz="1800" dirty="0" smtClean="0"/>
              <a:t>    Road Vehicles cannot be used</a:t>
            </a:r>
            <a:r>
              <a:rPr lang="en-IN" altLang="en-US" sz="1800" dirty="0" smtClean="0"/>
              <a:t>.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0">
              <a:buNone/>
            </a:pPr>
            <a:r>
              <a:rPr lang="en-US" sz="1800" dirty="0" smtClean="0"/>
              <a:t>    Helicopters have </a:t>
            </a:r>
            <a:r>
              <a:rPr lang="en-US" sz="1800" dirty="0" err="1" smtClean="0"/>
              <a:t>fuel,capacity,terrain</a:t>
            </a:r>
            <a:r>
              <a:rPr lang="en-US" sz="1800" dirty="0" smtClean="0"/>
              <a:t> and positioning constraints.</a:t>
            </a:r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endParaRPr lang="en-US" sz="1800" dirty="0" smtClean="0"/>
          </a:p>
          <a:p>
            <a:pPr lvl="0" algn="l">
              <a:buNone/>
            </a:pPr>
            <a:br>
              <a:rPr lang="en-US" sz="1800" dirty="0" smtClean="0"/>
            </a:br>
            <a:r>
              <a:rPr lang="en-US" sz="1800" dirty="0" smtClean="0"/>
              <a:t>			</a:t>
            </a:r>
            <a:r>
              <a:rPr lang="en-US" sz="2000" b="1" dirty="0" smtClean="0">
                <a:latin typeface="Arial Black" panose="020B0A04020102020204" pitchFamily="34" charset="0"/>
              </a:rPr>
              <a:t>Solution</a:t>
            </a:r>
            <a:endParaRPr lang="en-US" sz="2000" b="1" dirty="0" smtClean="0">
              <a:latin typeface="Arial Black" panose="020B0A04020102020204" pitchFamily="34" charset="0"/>
            </a:endParaRPr>
          </a:p>
          <a:p>
            <a:pPr lvl="0">
              <a:buNone/>
            </a:pPr>
            <a:br>
              <a:rPr lang="en-US" sz="1800" dirty="0" smtClean="0"/>
            </a:br>
            <a:r>
              <a:rPr lang="en-US" sz="1800" dirty="0" smtClean="0"/>
              <a:t>1) Entire topography consisting of various shelter homes is divided into disconnected clusters each with a central node.</a:t>
            </a:r>
            <a:endParaRPr lang="en-US" sz="1800" dirty="0" smtClean="0"/>
          </a:p>
          <a:p>
            <a:pPr lvl="0">
              <a:buNone/>
            </a:pPr>
            <a:br>
              <a:rPr lang="en-US" sz="1800" dirty="0" smtClean="0"/>
            </a:br>
            <a:r>
              <a:rPr lang="en-US" sz="1800" dirty="0" smtClean="0"/>
              <a:t>2) Each helicopter launches drones at the nodes which are further responsible for transporting the supplies to the connected shelter homes in that cluster.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2757" y="416561"/>
            <a:ext cx="2648103" cy="209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8986" y="342663"/>
            <a:ext cx="3182112" cy="2333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87111" y="2900960"/>
            <a:ext cx="2955341" cy="189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6618" y="972923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07751" y="1904257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2019" y="3851590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0217" y="989855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13484" y="1243855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4684" y="1015256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51684" y="1176122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34618" y="1514789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93351" y="1895789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66818" y="1582523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21751" y="3800789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79884" y="4359590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77818" y="4342657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90418" y="3275857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41684" y="3597590"/>
            <a:ext cx="175564" cy="9509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3900000">
            <a:off x="667385" y="570230"/>
            <a:ext cx="872490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4620000">
            <a:off x="2940050" y="3121660"/>
            <a:ext cx="1331595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3900000">
            <a:off x="4784090" y="749300"/>
            <a:ext cx="1518920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4965" y="317500"/>
            <a:ext cx="5051425" cy="25996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8905" y="2452370"/>
            <a:ext cx="4940935" cy="2481580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Presentation</Application>
  <PresentationFormat>On-screen Show (16:9)</PresentationFormat>
  <Paragraphs>43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Arial</vt:lpstr>
      <vt:lpstr>Wingdings 2</vt:lpstr>
      <vt:lpstr>Wingdings</vt:lpstr>
      <vt:lpstr>MS Gothic</vt:lpstr>
      <vt:lpstr>Arial Rounded MT Bold</vt:lpstr>
      <vt:lpstr>Arial Black</vt:lpstr>
      <vt:lpstr>Calibri</vt:lpstr>
      <vt:lpstr>Microsoft YaHei</vt:lpstr>
      <vt:lpstr>Arial Unicode MS</vt:lpstr>
      <vt:lpstr>Trebuchet MS</vt:lpstr>
      <vt:lpstr>Office Theme</vt:lpstr>
      <vt:lpstr>Opulent</vt:lpstr>
      <vt:lpstr>1_Opulent</vt:lpstr>
      <vt:lpstr>TeamNotFound404</vt:lpstr>
      <vt:lpstr> To optimally distribute food to relief shelters, given limited resources and time</vt:lpstr>
      <vt:lpstr>PowerPoint 演示文稿</vt:lpstr>
      <vt:lpstr>CURRENT GENERAL CALAMITY SCENARIO</vt:lpstr>
      <vt:lpstr>The Idea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TeamNotFound404 </dc:title>
  <dc:creator/>
  <cp:lastModifiedBy>Mansi</cp:lastModifiedBy>
  <cp:revision>6</cp:revision>
  <dcterms:created xsi:type="dcterms:W3CDTF">2018-08-18T08:24:01Z</dcterms:created>
  <dcterms:modified xsi:type="dcterms:W3CDTF">2018-08-18T10:47:12Z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