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2"/>
    <p:sldId id="259" r:id="rId3"/>
    <p:sldId id="257" r:id="rId4"/>
    <p:sldId id="258" r:id="rId5"/>
    <p:sldId id="256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592" y="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9E0C-BD50-4A3B-B38F-1839D1842F92}" type="datetimeFigureOut">
              <a:rPr kumimoji="1" lang="ja-JP" altLang="en-US" smtClean="0"/>
              <a:t>2025/3/26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FFA1-C62A-4B4D-A464-B49AE5EE84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2716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9E0C-BD50-4A3B-B38F-1839D1842F92}" type="datetimeFigureOut">
              <a:rPr kumimoji="1" lang="ja-JP" altLang="en-US" smtClean="0"/>
              <a:t>2025/3/26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FFA1-C62A-4B4D-A464-B49AE5EE84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762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9E0C-BD50-4A3B-B38F-1839D1842F92}" type="datetimeFigureOut">
              <a:rPr kumimoji="1" lang="ja-JP" altLang="en-US" smtClean="0"/>
              <a:t>2025/3/26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FFA1-C62A-4B4D-A464-B49AE5EE84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5024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9E0C-BD50-4A3B-B38F-1839D1842F92}" type="datetimeFigureOut">
              <a:rPr kumimoji="1" lang="ja-JP" altLang="en-US" smtClean="0"/>
              <a:t>2025/3/26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FFA1-C62A-4B4D-A464-B49AE5EE84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5065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9E0C-BD50-4A3B-B38F-1839D1842F92}" type="datetimeFigureOut">
              <a:rPr kumimoji="1" lang="ja-JP" altLang="en-US" smtClean="0"/>
              <a:t>2025/3/26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FFA1-C62A-4B4D-A464-B49AE5EE84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709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9E0C-BD50-4A3B-B38F-1839D1842F92}" type="datetimeFigureOut">
              <a:rPr kumimoji="1" lang="ja-JP" altLang="en-US" smtClean="0"/>
              <a:t>2025/3/26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FFA1-C62A-4B4D-A464-B49AE5EE84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8888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9E0C-BD50-4A3B-B38F-1839D1842F92}" type="datetimeFigureOut">
              <a:rPr kumimoji="1" lang="ja-JP" altLang="en-US" smtClean="0"/>
              <a:t>2025/3/26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FFA1-C62A-4B4D-A464-B49AE5EE84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353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9E0C-BD50-4A3B-B38F-1839D1842F92}" type="datetimeFigureOut">
              <a:rPr kumimoji="1" lang="ja-JP" altLang="en-US" smtClean="0"/>
              <a:t>2025/3/26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FFA1-C62A-4B4D-A464-B49AE5EE84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121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9E0C-BD50-4A3B-B38F-1839D1842F92}" type="datetimeFigureOut">
              <a:rPr kumimoji="1" lang="ja-JP" altLang="en-US" smtClean="0"/>
              <a:t>2025/3/26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FFA1-C62A-4B4D-A464-B49AE5EE84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994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9E0C-BD50-4A3B-B38F-1839D1842F92}" type="datetimeFigureOut">
              <a:rPr kumimoji="1" lang="ja-JP" altLang="en-US" smtClean="0"/>
              <a:t>2025/3/26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FFA1-C62A-4B4D-A464-B49AE5EE84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9207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9E0C-BD50-4A3B-B38F-1839D1842F92}" type="datetimeFigureOut">
              <a:rPr kumimoji="1" lang="ja-JP" altLang="en-US" smtClean="0"/>
              <a:t>2025/3/26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FFA1-C62A-4B4D-A464-B49AE5EE84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07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F9E0C-BD50-4A3B-B38F-1839D1842F92}" type="datetimeFigureOut">
              <a:rPr kumimoji="1" lang="ja-JP" altLang="en-US" smtClean="0"/>
              <a:t>2025/3/26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DFFA1-C62A-4B4D-A464-B49AE5EE84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6586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/>
          <p:cNvSpPr txBox="1"/>
          <p:nvPr/>
        </p:nvSpPr>
        <p:spPr>
          <a:xfrm>
            <a:off x="3059832" y="1484784"/>
            <a:ext cx="4616970" cy="17389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700" b="1" dirty="0">
                <a:ln w="38100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Segoe Print" panose="02000600000000000000" pitchFamily="2" charset="0"/>
              </a:rPr>
              <a:t>SLEEF</a:t>
            </a:r>
            <a:endParaRPr kumimoji="1" lang="ja-JP" altLang="en-US" sz="10700" b="1" dirty="0">
              <a:ln w="38100"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Segoe Print" panose="02000600000000000000" pitchFamily="2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276582" y="3894633"/>
            <a:ext cx="65950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latin typeface="Century Gothic" panose="020B0502020202020204" pitchFamily="34" charset="0"/>
              </a:rPr>
              <a:t>                SIMD Library for</a:t>
            </a:r>
          </a:p>
          <a:p>
            <a:r>
              <a:rPr kumimoji="1" lang="en-US" altLang="ja-JP" sz="3200" dirty="0">
                <a:latin typeface="Century Gothic" panose="020B0502020202020204" pitchFamily="34" charset="0"/>
              </a:rPr>
              <a:t>Evaluating Elementary Functions</a:t>
            </a:r>
            <a:endParaRPr kumimoji="1" lang="ja-JP" altLang="en-US" sz="3200" dirty="0">
              <a:latin typeface="Century Gothic" panose="020B0502020202020204" pitchFamily="34" charset="0"/>
            </a:endParaRPr>
          </a:p>
        </p:txBody>
      </p:sp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CACBC54D-4945-488E-98AD-C62571677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783777">
            <a:off x="801477" y="1724236"/>
            <a:ext cx="6587991" cy="367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069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0427014">
            <a:off x="594387" y="1201114"/>
            <a:ext cx="7700344" cy="444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2733895" y="1577468"/>
            <a:ext cx="522611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800" dirty="0">
                <a:latin typeface="Georgia" pitchFamily="18" charset="0"/>
              </a:rPr>
              <a:t>SLEEF</a:t>
            </a:r>
            <a:endParaRPr kumimoji="1" lang="ja-JP" altLang="en-US" sz="12800" dirty="0">
              <a:latin typeface="Georgia" pitchFamily="18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07549" y="3962398"/>
            <a:ext cx="62488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latin typeface="Georgia" pitchFamily="18" charset="0"/>
              </a:rPr>
              <a:t>           SIMD Library for</a:t>
            </a:r>
          </a:p>
          <a:p>
            <a:r>
              <a:rPr kumimoji="1" lang="en-US" altLang="ja-JP" sz="3200" dirty="0">
                <a:latin typeface="Georgia" pitchFamily="18" charset="0"/>
              </a:rPr>
              <a:t>Evaluating Elementary Functions</a:t>
            </a:r>
            <a:endParaRPr kumimoji="1" lang="ja-JP" altLang="en-US" sz="3200" dirty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860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リーフォーム 3"/>
          <p:cNvSpPr/>
          <p:nvPr/>
        </p:nvSpPr>
        <p:spPr>
          <a:xfrm rot="3371232">
            <a:off x="1469340" y="574389"/>
            <a:ext cx="5352716" cy="5855369"/>
          </a:xfrm>
          <a:custGeom>
            <a:avLst/>
            <a:gdLst>
              <a:gd name="connsiteX0" fmla="*/ 3465095 w 5352716"/>
              <a:gd name="connsiteY0" fmla="*/ 1668379 h 5855369"/>
              <a:gd name="connsiteX1" fmla="*/ 3277937 w 5352716"/>
              <a:gd name="connsiteY1" fmla="*/ 2010611 h 5855369"/>
              <a:gd name="connsiteX2" fmla="*/ 3106821 w 5352716"/>
              <a:gd name="connsiteY2" fmla="*/ 2352843 h 5855369"/>
              <a:gd name="connsiteX3" fmla="*/ 2844800 w 5352716"/>
              <a:gd name="connsiteY3" fmla="*/ 2807369 h 5855369"/>
              <a:gd name="connsiteX4" fmla="*/ 1983874 w 5352716"/>
              <a:gd name="connsiteY4" fmla="*/ 4352758 h 5855369"/>
              <a:gd name="connsiteX5" fmla="*/ 1876927 w 5352716"/>
              <a:gd name="connsiteY5" fmla="*/ 4534569 h 5855369"/>
              <a:gd name="connsiteX6" fmla="*/ 1711158 w 5352716"/>
              <a:gd name="connsiteY6" fmla="*/ 4673600 h 5855369"/>
              <a:gd name="connsiteX7" fmla="*/ 1588169 w 5352716"/>
              <a:gd name="connsiteY7" fmla="*/ 4743116 h 5855369"/>
              <a:gd name="connsiteX8" fmla="*/ 1449137 w 5352716"/>
              <a:gd name="connsiteY8" fmla="*/ 4759158 h 5855369"/>
              <a:gd name="connsiteX9" fmla="*/ 1294063 w 5352716"/>
              <a:gd name="connsiteY9" fmla="*/ 4721727 h 5855369"/>
              <a:gd name="connsiteX10" fmla="*/ 700506 w 5352716"/>
              <a:gd name="connsiteY10" fmla="*/ 4582695 h 5855369"/>
              <a:gd name="connsiteX11" fmla="*/ 411748 w 5352716"/>
              <a:gd name="connsiteY11" fmla="*/ 4566653 h 5855369"/>
              <a:gd name="connsiteX12" fmla="*/ 203200 w 5352716"/>
              <a:gd name="connsiteY12" fmla="*/ 4609432 h 5855369"/>
              <a:gd name="connsiteX13" fmla="*/ 42779 w 5352716"/>
              <a:gd name="connsiteY13" fmla="*/ 4694990 h 5855369"/>
              <a:gd name="connsiteX14" fmla="*/ 0 w 5352716"/>
              <a:gd name="connsiteY14" fmla="*/ 4785895 h 5855369"/>
              <a:gd name="connsiteX15" fmla="*/ 32085 w 5352716"/>
              <a:gd name="connsiteY15" fmla="*/ 4957011 h 5855369"/>
              <a:gd name="connsiteX16" fmla="*/ 144379 w 5352716"/>
              <a:gd name="connsiteY16" fmla="*/ 5192295 h 5855369"/>
              <a:gd name="connsiteX17" fmla="*/ 347579 w 5352716"/>
              <a:gd name="connsiteY17" fmla="*/ 5411537 h 5855369"/>
              <a:gd name="connsiteX18" fmla="*/ 641685 w 5352716"/>
              <a:gd name="connsiteY18" fmla="*/ 5630779 h 5855369"/>
              <a:gd name="connsiteX19" fmla="*/ 898358 w 5352716"/>
              <a:gd name="connsiteY19" fmla="*/ 5759116 h 5855369"/>
              <a:gd name="connsiteX20" fmla="*/ 1165727 w 5352716"/>
              <a:gd name="connsiteY20" fmla="*/ 5844674 h 5855369"/>
              <a:gd name="connsiteX21" fmla="*/ 1310106 w 5352716"/>
              <a:gd name="connsiteY21" fmla="*/ 5855369 h 5855369"/>
              <a:gd name="connsiteX22" fmla="*/ 1566779 w 5352716"/>
              <a:gd name="connsiteY22" fmla="*/ 5817937 h 5855369"/>
              <a:gd name="connsiteX23" fmla="*/ 1802063 w 5352716"/>
              <a:gd name="connsiteY23" fmla="*/ 5716337 h 5855369"/>
              <a:gd name="connsiteX24" fmla="*/ 1989221 w 5352716"/>
              <a:gd name="connsiteY24" fmla="*/ 5539874 h 5855369"/>
              <a:gd name="connsiteX25" fmla="*/ 2048042 w 5352716"/>
              <a:gd name="connsiteY25" fmla="*/ 5400843 h 5855369"/>
              <a:gd name="connsiteX26" fmla="*/ 2026653 w 5352716"/>
              <a:gd name="connsiteY26" fmla="*/ 5202990 h 5855369"/>
              <a:gd name="connsiteX27" fmla="*/ 1989221 w 5352716"/>
              <a:gd name="connsiteY27" fmla="*/ 5026527 h 5855369"/>
              <a:gd name="connsiteX28" fmla="*/ 1999916 w 5352716"/>
              <a:gd name="connsiteY28" fmla="*/ 4743116 h 5855369"/>
              <a:gd name="connsiteX29" fmla="*/ 2053390 w 5352716"/>
              <a:gd name="connsiteY29" fmla="*/ 4502485 h 5855369"/>
              <a:gd name="connsiteX30" fmla="*/ 2187074 w 5352716"/>
              <a:gd name="connsiteY30" fmla="*/ 4245811 h 5855369"/>
              <a:gd name="connsiteX31" fmla="*/ 2459790 w 5352716"/>
              <a:gd name="connsiteY31" fmla="*/ 3791285 h 5855369"/>
              <a:gd name="connsiteX32" fmla="*/ 2732506 w 5352716"/>
              <a:gd name="connsiteY32" fmla="*/ 3304674 h 5855369"/>
              <a:gd name="connsiteX33" fmla="*/ 2962442 w 5352716"/>
              <a:gd name="connsiteY33" fmla="*/ 2962443 h 5855369"/>
              <a:gd name="connsiteX34" fmla="*/ 3208421 w 5352716"/>
              <a:gd name="connsiteY34" fmla="*/ 2545348 h 5855369"/>
              <a:gd name="connsiteX35" fmla="*/ 3379537 w 5352716"/>
              <a:gd name="connsiteY35" fmla="*/ 2304716 h 5855369"/>
              <a:gd name="connsiteX36" fmla="*/ 4844716 w 5352716"/>
              <a:gd name="connsiteY36" fmla="*/ 647032 h 5855369"/>
              <a:gd name="connsiteX37" fmla="*/ 4957011 w 5352716"/>
              <a:gd name="connsiteY37" fmla="*/ 524043 h 5855369"/>
              <a:gd name="connsiteX38" fmla="*/ 5154863 w 5352716"/>
              <a:gd name="connsiteY38" fmla="*/ 368969 h 5855369"/>
              <a:gd name="connsiteX39" fmla="*/ 5336674 w 5352716"/>
              <a:gd name="connsiteY39" fmla="*/ 203200 h 5855369"/>
              <a:gd name="connsiteX40" fmla="*/ 5352716 w 5352716"/>
              <a:gd name="connsiteY40" fmla="*/ 69516 h 5855369"/>
              <a:gd name="connsiteX41" fmla="*/ 5267158 w 5352716"/>
              <a:gd name="connsiteY41" fmla="*/ 0 h 5855369"/>
              <a:gd name="connsiteX42" fmla="*/ 5138821 w 5352716"/>
              <a:gd name="connsiteY42" fmla="*/ 5348 h 5855369"/>
              <a:gd name="connsiteX43" fmla="*/ 4978400 w 5352716"/>
              <a:gd name="connsiteY43" fmla="*/ 122990 h 5855369"/>
              <a:gd name="connsiteX44" fmla="*/ 4866106 w 5352716"/>
              <a:gd name="connsiteY44" fmla="*/ 251327 h 5855369"/>
              <a:gd name="connsiteX45" fmla="*/ 4807285 w 5352716"/>
              <a:gd name="connsiteY45" fmla="*/ 336885 h 5855369"/>
              <a:gd name="connsiteX46" fmla="*/ 4694990 w 5352716"/>
              <a:gd name="connsiteY46" fmla="*/ 438485 h 5855369"/>
              <a:gd name="connsiteX47" fmla="*/ 4427621 w 5352716"/>
              <a:gd name="connsiteY47" fmla="*/ 620295 h 5855369"/>
              <a:gd name="connsiteX48" fmla="*/ 4133516 w 5352716"/>
              <a:gd name="connsiteY48" fmla="*/ 860927 h 5855369"/>
              <a:gd name="connsiteX49" fmla="*/ 3876842 w 5352716"/>
              <a:gd name="connsiteY49" fmla="*/ 1128295 h 5855369"/>
              <a:gd name="connsiteX50" fmla="*/ 3636211 w 5352716"/>
              <a:gd name="connsiteY50" fmla="*/ 1427748 h 5855369"/>
              <a:gd name="connsiteX51" fmla="*/ 3465095 w 5352716"/>
              <a:gd name="connsiteY51" fmla="*/ 1668379 h 5855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352716" h="5855369">
                <a:moveTo>
                  <a:pt x="3465095" y="1668379"/>
                </a:moveTo>
                <a:lnTo>
                  <a:pt x="3277937" y="2010611"/>
                </a:lnTo>
                <a:lnTo>
                  <a:pt x="3106821" y="2352843"/>
                </a:lnTo>
                <a:lnTo>
                  <a:pt x="2844800" y="2807369"/>
                </a:lnTo>
                <a:lnTo>
                  <a:pt x="1983874" y="4352758"/>
                </a:lnTo>
                <a:lnTo>
                  <a:pt x="1876927" y="4534569"/>
                </a:lnTo>
                <a:lnTo>
                  <a:pt x="1711158" y="4673600"/>
                </a:lnTo>
                <a:lnTo>
                  <a:pt x="1588169" y="4743116"/>
                </a:lnTo>
                <a:lnTo>
                  <a:pt x="1449137" y="4759158"/>
                </a:lnTo>
                <a:lnTo>
                  <a:pt x="1294063" y="4721727"/>
                </a:lnTo>
                <a:lnTo>
                  <a:pt x="700506" y="4582695"/>
                </a:lnTo>
                <a:lnTo>
                  <a:pt x="411748" y="4566653"/>
                </a:lnTo>
                <a:lnTo>
                  <a:pt x="203200" y="4609432"/>
                </a:lnTo>
                <a:lnTo>
                  <a:pt x="42779" y="4694990"/>
                </a:lnTo>
                <a:lnTo>
                  <a:pt x="0" y="4785895"/>
                </a:lnTo>
                <a:lnTo>
                  <a:pt x="32085" y="4957011"/>
                </a:lnTo>
                <a:lnTo>
                  <a:pt x="144379" y="5192295"/>
                </a:lnTo>
                <a:lnTo>
                  <a:pt x="347579" y="5411537"/>
                </a:lnTo>
                <a:lnTo>
                  <a:pt x="641685" y="5630779"/>
                </a:lnTo>
                <a:lnTo>
                  <a:pt x="898358" y="5759116"/>
                </a:lnTo>
                <a:lnTo>
                  <a:pt x="1165727" y="5844674"/>
                </a:lnTo>
                <a:lnTo>
                  <a:pt x="1310106" y="5855369"/>
                </a:lnTo>
                <a:lnTo>
                  <a:pt x="1566779" y="5817937"/>
                </a:lnTo>
                <a:lnTo>
                  <a:pt x="1802063" y="5716337"/>
                </a:lnTo>
                <a:lnTo>
                  <a:pt x="1989221" y="5539874"/>
                </a:lnTo>
                <a:lnTo>
                  <a:pt x="2048042" y="5400843"/>
                </a:lnTo>
                <a:lnTo>
                  <a:pt x="2026653" y="5202990"/>
                </a:lnTo>
                <a:lnTo>
                  <a:pt x="1989221" y="5026527"/>
                </a:lnTo>
                <a:lnTo>
                  <a:pt x="1999916" y="4743116"/>
                </a:lnTo>
                <a:lnTo>
                  <a:pt x="2053390" y="4502485"/>
                </a:lnTo>
                <a:lnTo>
                  <a:pt x="2187074" y="4245811"/>
                </a:lnTo>
                <a:lnTo>
                  <a:pt x="2459790" y="3791285"/>
                </a:lnTo>
                <a:lnTo>
                  <a:pt x="2732506" y="3304674"/>
                </a:lnTo>
                <a:lnTo>
                  <a:pt x="2962442" y="2962443"/>
                </a:lnTo>
                <a:lnTo>
                  <a:pt x="3208421" y="2545348"/>
                </a:lnTo>
                <a:lnTo>
                  <a:pt x="3379537" y="2304716"/>
                </a:lnTo>
                <a:lnTo>
                  <a:pt x="4844716" y="647032"/>
                </a:lnTo>
                <a:lnTo>
                  <a:pt x="4957011" y="524043"/>
                </a:lnTo>
                <a:lnTo>
                  <a:pt x="5154863" y="368969"/>
                </a:lnTo>
                <a:lnTo>
                  <a:pt x="5336674" y="203200"/>
                </a:lnTo>
                <a:lnTo>
                  <a:pt x="5352716" y="69516"/>
                </a:lnTo>
                <a:lnTo>
                  <a:pt x="5267158" y="0"/>
                </a:lnTo>
                <a:lnTo>
                  <a:pt x="5138821" y="5348"/>
                </a:lnTo>
                <a:lnTo>
                  <a:pt x="4978400" y="122990"/>
                </a:lnTo>
                <a:lnTo>
                  <a:pt x="4866106" y="251327"/>
                </a:lnTo>
                <a:lnTo>
                  <a:pt x="4807285" y="336885"/>
                </a:lnTo>
                <a:lnTo>
                  <a:pt x="4694990" y="438485"/>
                </a:lnTo>
                <a:lnTo>
                  <a:pt x="4427621" y="620295"/>
                </a:lnTo>
                <a:lnTo>
                  <a:pt x="4133516" y="860927"/>
                </a:lnTo>
                <a:lnTo>
                  <a:pt x="3876842" y="1128295"/>
                </a:lnTo>
                <a:lnTo>
                  <a:pt x="3636211" y="1427748"/>
                </a:lnTo>
                <a:lnTo>
                  <a:pt x="3465095" y="166837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 4"/>
          <p:cNvSpPr/>
          <p:nvPr/>
        </p:nvSpPr>
        <p:spPr>
          <a:xfrm rot="3371232">
            <a:off x="218528" y="2912914"/>
            <a:ext cx="1994074" cy="1048084"/>
          </a:xfrm>
          <a:custGeom>
            <a:avLst/>
            <a:gdLst>
              <a:gd name="connsiteX0" fmla="*/ 0 w 1962484"/>
              <a:gd name="connsiteY0" fmla="*/ 0 h 1048084"/>
              <a:gd name="connsiteX1" fmla="*/ 117642 w 1962484"/>
              <a:gd name="connsiteY1" fmla="*/ 251327 h 1048084"/>
              <a:gd name="connsiteX2" fmla="*/ 336884 w 1962484"/>
              <a:gd name="connsiteY2" fmla="*/ 459874 h 1048084"/>
              <a:gd name="connsiteX3" fmla="*/ 604253 w 1962484"/>
              <a:gd name="connsiteY3" fmla="*/ 636337 h 1048084"/>
              <a:gd name="connsiteX4" fmla="*/ 909053 w 1962484"/>
              <a:gd name="connsiteY4" fmla="*/ 775369 h 1048084"/>
              <a:gd name="connsiteX5" fmla="*/ 1251284 w 1962484"/>
              <a:gd name="connsiteY5" fmla="*/ 871621 h 1048084"/>
              <a:gd name="connsiteX6" fmla="*/ 1561432 w 1962484"/>
              <a:gd name="connsiteY6" fmla="*/ 903706 h 1048084"/>
              <a:gd name="connsiteX7" fmla="*/ 1818105 w 1962484"/>
              <a:gd name="connsiteY7" fmla="*/ 876969 h 1048084"/>
              <a:gd name="connsiteX8" fmla="*/ 1962484 w 1962484"/>
              <a:gd name="connsiteY8" fmla="*/ 796758 h 1048084"/>
              <a:gd name="connsiteX9" fmla="*/ 1807410 w 1962484"/>
              <a:gd name="connsiteY9" fmla="*/ 919748 h 1048084"/>
              <a:gd name="connsiteX10" fmla="*/ 1572126 w 1962484"/>
              <a:gd name="connsiteY10" fmla="*/ 1021348 h 1048084"/>
              <a:gd name="connsiteX11" fmla="*/ 1331495 w 1962484"/>
              <a:gd name="connsiteY11" fmla="*/ 1048084 h 1048084"/>
              <a:gd name="connsiteX12" fmla="*/ 1192463 w 1962484"/>
              <a:gd name="connsiteY12" fmla="*/ 1042737 h 1048084"/>
              <a:gd name="connsiteX13" fmla="*/ 909053 w 1962484"/>
              <a:gd name="connsiteY13" fmla="*/ 962527 h 1048084"/>
              <a:gd name="connsiteX14" fmla="*/ 614947 w 1962484"/>
              <a:gd name="connsiteY14" fmla="*/ 807453 h 1048084"/>
              <a:gd name="connsiteX15" fmla="*/ 385010 w 1962484"/>
              <a:gd name="connsiteY15" fmla="*/ 641684 h 1048084"/>
              <a:gd name="connsiteX16" fmla="*/ 144379 w 1962484"/>
              <a:gd name="connsiteY16" fmla="*/ 401053 h 1048084"/>
              <a:gd name="connsiteX17" fmla="*/ 0 w 1962484"/>
              <a:gd name="connsiteY17" fmla="*/ 0 h 1048084"/>
              <a:gd name="connsiteX0" fmla="*/ 0 w 1962484"/>
              <a:gd name="connsiteY0" fmla="*/ 0 h 1048084"/>
              <a:gd name="connsiteX1" fmla="*/ 117642 w 1962484"/>
              <a:gd name="connsiteY1" fmla="*/ 251327 h 1048084"/>
              <a:gd name="connsiteX2" fmla="*/ 336884 w 1962484"/>
              <a:gd name="connsiteY2" fmla="*/ 459874 h 1048084"/>
              <a:gd name="connsiteX3" fmla="*/ 604253 w 1962484"/>
              <a:gd name="connsiteY3" fmla="*/ 636337 h 1048084"/>
              <a:gd name="connsiteX4" fmla="*/ 909053 w 1962484"/>
              <a:gd name="connsiteY4" fmla="*/ 775369 h 1048084"/>
              <a:gd name="connsiteX5" fmla="*/ 1251284 w 1962484"/>
              <a:gd name="connsiteY5" fmla="*/ 871621 h 1048084"/>
              <a:gd name="connsiteX6" fmla="*/ 1561432 w 1962484"/>
              <a:gd name="connsiteY6" fmla="*/ 903706 h 1048084"/>
              <a:gd name="connsiteX7" fmla="*/ 1818105 w 1962484"/>
              <a:gd name="connsiteY7" fmla="*/ 876969 h 1048084"/>
              <a:gd name="connsiteX8" fmla="*/ 1962484 w 1962484"/>
              <a:gd name="connsiteY8" fmla="*/ 796758 h 1048084"/>
              <a:gd name="connsiteX9" fmla="*/ 1807410 w 1962484"/>
              <a:gd name="connsiteY9" fmla="*/ 919748 h 1048084"/>
              <a:gd name="connsiteX10" fmla="*/ 1572126 w 1962484"/>
              <a:gd name="connsiteY10" fmla="*/ 1021348 h 1048084"/>
              <a:gd name="connsiteX11" fmla="*/ 1331495 w 1962484"/>
              <a:gd name="connsiteY11" fmla="*/ 1048084 h 1048084"/>
              <a:gd name="connsiteX12" fmla="*/ 1192463 w 1962484"/>
              <a:gd name="connsiteY12" fmla="*/ 1042737 h 1048084"/>
              <a:gd name="connsiteX13" fmla="*/ 909053 w 1962484"/>
              <a:gd name="connsiteY13" fmla="*/ 962527 h 1048084"/>
              <a:gd name="connsiteX14" fmla="*/ 614947 w 1962484"/>
              <a:gd name="connsiteY14" fmla="*/ 807453 h 1048084"/>
              <a:gd name="connsiteX15" fmla="*/ 385010 w 1962484"/>
              <a:gd name="connsiteY15" fmla="*/ 641684 h 1048084"/>
              <a:gd name="connsiteX16" fmla="*/ 166781 w 1962484"/>
              <a:gd name="connsiteY16" fmla="*/ 389573 h 1048084"/>
              <a:gd name="connsiteX17" fmla="*/ 0 w 1962484"/>
              <a:gd name="connsiteY17" fmla="*/ 0 h 1048084"/>
              <a:gd name="connsiteX0" fmla="*/ 0 w 1962484"/>
              <a:gd name="connsiteY0" fmla="*/ 0 h 1048084"/>
              <a:gd name="connsiteX1" fmla="*/ 117642 w 1962484"/>
              <a:gd name="connsiteY1" fmla="*/ 251327 h 1048084"/>
              <a:gd name="connsiteX2" fmla="*/ 336884 w 1962484"/>
              <a:gd name="connsiteY2" fmla="*/ 459874 h 1048084"/>
              <a:gd name="connsiteX3" fmla="*/ 604253 w 1962484"/>
              <a:gd name="connsiteY3" fmla="*/ 636337 h 1048084"/>
              <a:gd name="connsiteX4" fmla="*/ 909053 w 1962484"/>
              <a:gd name="connsiteY4" fmla="*/ 775369 h 1048084"/>
              <a:gd name="connsiteX5" fmla="*/ 1251284 w 1962484"/>
              <a:gd name="connsiteY5" fmla="*/ 871621 h 1048084"/>
              <a:gd name="connsiteX6" fmla="*/ 1561432 w 1962484"/>
              <a:gd name="connsiteY6" fmla="*/ 903706 h 1048084"/>
              <a:gd name="connsiteX7" fmla="*/ 1818105 w 1962484"/>
              <a:gd name="connsiteY7" fmla="*/ 876969 h 1048084"/>
              <a:gd name="connsiteX8" fmla="*/ 1962484 w 1962484"/>
              <a:gd name="connsiteY8" fmla="*/ 796758 h 1048084"/>
              <a:gd name="connsiteX9" fmla="*/ 1807410 w 1962484"/>
              <a:gd name="connsiteY9" fmla="*/ 919748 h 1048084"/>
              <a:gd name="connsiteX10" fmla="*/ 1572126 w 1962484"/>
              <a:gd name="connsiteY10" fmla="*/ 1021348 h 1048084"/>
              <a:gd name="connsiteX11" fmla="*/ 1331495 w 1962484"/>
              <a:gd name="connsiteY11" fmla="*/ 1048084 h 1048084"/>
              <a:gd name="connsiteX12" fmla="*/ 1192463 w 1962484"/>
              <a:gd name="connsiteY12" fmla="*/ 1042737 h 1048084"/>
              <a:gd name="connsiteX13" fmla="*/ 909053 w 1962484"/>
              <a:gd name="connsiteY13" fmla="*/ 962527 h 1048084"/>
              <a:gd name="connsiteX14" fmla="*/ 614947 w 1962484"/>
              <a:gd name="connsiteY14" fmla="*/ 807453 h 1048084"/>
              <a:gd name="connsiteX15" fmla="*/ 391813 w 1962484"/>
              <a:gd name="connsiteY15" fmla="*/ 631526 h 1048084"/>
              <a:gd name="connsiteX16" fmla="*/ 166781 w 1962484"/>
              <a:gd name="connsiteY16" fmla="*/ 389573 h 1048084"/>
              <a:gd name="connsiteX17" fmla="*/ 0 w 1962484"/>
              <a:gd name="connsiteY17" fmla="*/ 0 h 1048084"/>
              <a:gd name="connsiteX0" fmla="*/ 0 w 1962484"/>
              <a:gd name="connsiteY0" fmla="*/ 0 h 1048084"/>
              <a:gd name="connsiteX1" fmla="*/ 117642 w 1962484"/>
              <a:gd name="connsiteY1" fmla="*/ 251327 h 1048084"/>
              <a:gd name="connsiteX2" fmla="*/ 336884 w 1962484"/>
              <a:gd name="connsiteY2" fmla="*/ 459874 h 1048084"/>
              <a:gd name="connsiteX3" fmla="*/ 604253 w 1962484"/>
              <a:gd name="connsiteY3" fmla="*/ 636337 h 1048084"/>
              <a:gd name="connsiteX4" fmla="*/ 909053 w 1962484"/>
              <a:gd name="connsiteY4" fmla="*/ 775369 h 1048084"/>
              <a:gd name="connsiteX5" fmla="*/ 1251284 w 1962484"/>
              <a:gd name="connsiteY5" fmla="*/ 871621 h 1048084"/>
              <a:gd name="connsiteX6" fmla="*/ 1561432 w 1962484"/>
              <a:gd name="connsiteY6" fmla="*/ 903706 h 1048084"/>
              <a:gd name="connsiteX7" fmla="*/ 1818105 w 1962484"/>
              <a:gd name="connsiteY7" fmla="*/ 876969 h 1048084"/>
              <a:gd name="connsiteX8" fmla="*/ 1962484 w 1962484"/>
              <a:gd name="connsiteY8" fmla="*/ 796758 h 1048084"/>
              <a:gd name="connsiteX9" fmla="*/ 1807410 w 1962484"/>
              <a:gd name="connsiteY9" fmla="*/ 919748 h 1048084"/>
              <a:gd name="connsiteX10" fmla="*/ 1572126 w 1962484"/>
              <a:gd name="connsiteY10" fmla="*/ 1021348 h 1048084"/>
              <a:gd name="connsiteX11" fmla="*/ 1331495 w 1962484"/>
              <a:gd name="connsiteY11" fmla="*/ 1048084 h 1048084"/>
              <a:gd name="connsiteX12" fmla="*/ 1192463 w 1962484"/>
              <a:gd name="connsiteY12" fmla="*/ 1042737 h 1048084"/>
              <a:gd name="connsiteX13" fmla="*/ 909053 w 1962484"/>
              <a:gd name="connsiteY13" fmla="*/ 962527 h 1048084"/>
              <a:gd name="connsiteX14" fmla="*/ 619028 w 1962484"/>
              <a:gd name="connsiteY14" fmla="*/ 801358 h 1048084"/>
              <a:gd name="connsiteX15" fmla="*/ 391813 w 1962484"/>
              <a:gd name="connsiteY15" fmla="*/ 631526 h 1048084"/>
              <a:gd name="connsiteX16" fmla="*/ 166781 w 1962484"/>
              <a:gd name="connsiteY16" fmla="*/ 389573 h 1048084"/>
              <a:gd name="connsiteX17" fmla="*/ 0 w 1962484"/>
              <a:gd name="connsiteY17" fmla="*/ 0 h 1048084"/>
              <a:gd name="connsiteX0" fmla="*/ 0 w 1962484"/>
              <a:gd name="connsiteY0" fmla="*/ 0 h 1048084"/>
              <a:gd name="connsiteX1" fmla="*/ 92557 w 1962484"/>
              <a:gd name="connsiteY1" fmla="*/ 249239 h 1048084"/>
              <a:gd name="connsiteX2" fmla="*/ 336884 w 1962484"/>
              <a:gd name="connsiteY2" fmla="*/ 459874 h 1048084"/>
              <a:gd name="connsiteX3" fmla="*/ 604253 w 1962484"/>
              <a:gd name="connsiteY3" fmla="*/ 636337 h 1048084"/>
              <a:gd name="connsiteX4" fmla="*/ 909053 w 1962484"/>
              <a:gd name="connsiteY4" fmla="*/ 775369 h 1048084"/>
              <a:gd name="connsiteX5" fmla="*/ 1251284 w 1962484"/>
              <a:gd name="connsiteY5" fmla="*/ 871621 h 1048084"/>
              <a:gd name="connsiteX6" fmla="*/ 1561432 w 1962484"/>
              <a:gd name="connsiteY6" fmla="*/ 903706 h 1048084"/>
              <a:gd name="connsiteX7" fmla="*/ 1818105 w 1962484"/>
              <a:gd name="connsiteY7" fmla="*/ 876969 h 1048084"/>
              <a:gd name="connsiteX8" fmla="*/ 1962484 w 1962484"/>
              <a:gd name="connsiteY8" fmla="*/ 796758 h 1048084"/>
              <a:gd name="connsiteX9" fmla="*/ 1807410 w 1962484"/>
              <a:gd name="connsiteY9" fmla="*/ 919748 h 1048084"/>
              <a:gd name="connsiteX10" fmla="*/ 1572126 w 1962484"/>
              <a:gd name="connsiteY10" fmla="*/ 1021348 h 1048084"/>
              <a:gd name="connsiteX11" fmla="*/ 1331495 w 1962484"/>
              <a:gd name="connsiteY11" fmla="*/ 1048084 h 1048084"/>
              <a:gd name="connsiteX12" fmla="*/ 1192463 w 1962484"/>
              <a:gd name="connsiteY12" fmla="*/ 1042737 h 1048084"/>
              <a:gd name="connsiteX13" fmla="*/ 909053 w 1962484"/>
              <a:gd name="connsiteY13" fmla="*/ 962527 h 1048084"/>
              <a:gd name="connsiteX14" fmla="*/ 619028 w 1962484"/>
              <a:gd name="connsiteY14" fmla="*/ 801358 h 1048084"/>
              <a:gd name="connsiteX15" fmla="*/ 391813 w 1962484"/>
              <a:gd name="connsiteY15" fmla="*/ 631526 h 1048084"/>
              <a:gd name="connsiteX16" fmla="*/ 166781 w 1962484"/>
              <a:gd name="connsiteY16" fmla="*/ 389573 h 1048084"/>
              <a:gd name="connsiteX17" fmla="*/ 0 w 1962484"/>
              <a:gd name="connsiteY17" fmla="*/ 0 h 1048084"/>
              <a:gd name="connsiteX0" fmla="*/ 0 w 1962484"/>
              <a:gd name="connsiteY0" fmla="*/ 0 h 1048084"/>
              <a:gd name="connsiteX1" fmla="*/ 92557 w 1962484"/>
              <a:gd name="connsiteY1" fmla="*/ 249239 h 1048084"/>
              <a:gd name="connsiteX2" fmla="*/ 336884 w 1962484"/>
              <a:gd name="connsiteY2" fmla="*/ 459874 h 1048084"/>
              <a:gd name="connsiteX3" fmla="*/ 604253 w 1962484"/>
              <a:gd name="connsiteY3" fmla="*/ 636337 h 1048084"/>
              <a:gd name="connsiteX4" fmla="*/ 909053 w 1962484"/>
              <a:gd name="connsiteY4" fmla="*/ 775369 h 1048084"/>
              <a:gd name="connsiteX5" fmla="*/ 1251284 w 1962484"/>
              <a:gd name="connsiteY5" fmla="*/ 871621 h 1048084"/>
              <a:gd name="connsiteX6" fmla="*/ 1561432 w 1962484"/>
              <a:gd name="connsiteY6" fmla="*/ 903706 h 1048084"/>
              <a:gd name="connsiteX7" fmla="*/ 1818105 w 1962484"/>
              <a:gd name="connsiteY7" fmla="*/ 876969 h 1048084"/>
              <a:gd name="connsiteX8" fmla="*/ 1962484 w 1962484"/>
              <a:gd name="connsiteY8" fmla="*/ 796758 h 1048084"/>
              <a:gd name="connsiteX9" fmla="*/ 1807410 w 1962484"/>
              <a:gd name="connsiteY9" fmla="*/ 919748 h 1048084"/>
              <a:gd name="connsiteX10" fmla="*/ 1572126 w 1962484"/>
              <a:gd name="connsiteY10" fmla="*/ 1021348 h 1048084"/>
              <a:gd name="connsiteX11" fmla="*/ 1331495 w 1962484"/>
              <a:gd name="connsiteY11" fmla="*/ 1048084 h 1048084"/>
              <a:gd name="connsiteX12" fmla="*/ 1192463 w 1962484"/>
              <a:gd name="connsiteY12" fmla="*/ 1042737 h 1048084"/>
              <a:gd name="connsiteX13" fmla="*/ 909053 w 1962484"/>
              <a:gd name="connsiteY13" fmla="*/ 962527 h 1048084"/>
              <a:gd name="connsiteX14" fmla="*/ 619028 w 1962484"/>
              <a:gd name="connsiteY14" fmla="*/ 801358 h 1048084"/>
              <a:gd name="connsiteX15" fmla="*/ 391813 w 1962484"/>
              <a:gd name="connsiteY15" fmla="*/ 631526 h 1048084"/>
              <a:gd name="connsiteX16" fmla="*/ 152562 w 1962484"/>
              <a:gd name="connsiteY16" fmla="*/ 380049 h 1048084"/>
              <a:gd name="connsiteX17" fmla="*/ 0 w 1962484"/>
              <a:gd name="connsiteY17" fmla="*/ 0 h 1048084"/>
              <a:gd name="connsiteX0" fmla="*/ 0 w 1994074"/>
              <a:gd name="connsiteY0" fmla="*/ 0 h 1048084"/>
              <a:gd name="connsiteX1" fmla="*/ 92557 w 1994074"/>
              <a:gd name="connsiteY1" fmla="*/ 249239 h 1048084"/>
              <a:gd name="connsiteX2" fmla="*/ 336884 w 1994074"/>
              <a:gd name="connsiteY2" fmla="*/ 459874 h 1048084"/>
              <a:gd name="connsiteX3" fmla="*/ 604253 w 1994074"/>
              <a:gd name="connsiteY3" fmla="*/ 636337 h 1048084"/>
              <a:gd name="connsiteX4" fmla="*/ 909053 w 1994074"/>
              <a:gd name="connsiteY4" fmla="*/ 775369 h 1048084"/>
              <a:gd name="connsiteX5" fmla="*/ 1251284 w 1994074"/>
              <a:gd name="connsiteY5" fmla="*/ 871621 h 1048084"/>
              <a:gd name="connsiteX6" fmla="*/ 1561432 w 1994074"/>
              <a:gd name="connsiteY6" fmla="*/ 903706 h 1048084"/>
              <a:gd name="connsiteX7" fmla="*/ 1818105 w 1994074"/>
              <a:gd name="connsiteY7" fmla="*/ 876969 h 1048084"/>
              <a:gd name="connsiteX8" fmla="*/ 1994074 w 1994074"/>
              <a:gd name="connsiteY8" fmla="*/ 729872 h 1048084"/>
              <a:gd name="connsiteX9" fmla="*/ 1807410 w 1994074"/>
              <a:gd name="connsiteY9" fmla="*/ 919748 h 1048084"/>
              <a:gd name="connsiteX10" fmla="*/ 1572126 w 1994074"/>
              <a:gd name="connsiteY10" fmla="*/ 1021348 h 1048084"/>
              <a:gd name="connsiteX11" fmla="*/ 1331495 w 1994074"/>
              <a:gd name="connsiteY11" fmla="*/ 1048084 h 1048084"/>
              <a:gd name="connsiteX12" fmla="*/ 1192463 w 1994074"/>
              <a:gd name="connsiteY12" fmla="*/ 1042737 h 1048084"/>
              <a:gd name="connsiteX13" fmla="*/ 909053 w 1994074"/>
              <a:gd name="connsiteY13" fmla="*/ 962527 h 1048084"/>
              <a:gd name="connsiteX14" fmla="*/ 619028 w 1994074"/>
              <a:gd name="connsiteY14" fmla="*/ 801358 h 1048084"/>
              <a:gd name="connsiteX15" fmla="*/ 391813 w 1994074"/>
              <a:gd name="connsiteY15" fmla="*/ 631526 h 1048084"/>
              <a:gd name="connsiteX16" fmla="*/ 152562 w 1994074"/>
              <a:gd name="connsiteY16" fmla="*/ 380049 h 1048084"/>
              <a:gd name="connsiteX17" fmla="*/ 0 w 1994074"/>
              <a:gd name="connsiteY17" fmla="*/ 0 h 1048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4074" h="1048084">
                <a:moveTo>
                  <a:pt x="0" y="0"/>
                </a:moveTo>
                <a:lnTo>
                  <a:pt x="92557" y="249239"/>
                </a:lnTo>
                <a:lnTo>
                  <a:pt x="336884" y="459874"/>
                </a:lnTo>
                <a:lnTo>
                  <a:pt x="604253" y="636337"/>
                </a:lnTo>
                <a:lnTo>
                  <a:pt x="909053" y="775369"/>
                </a:lnTo>
                <a:lnTo>
                  <a:pt x="1251284" y="871621"/>
                </a:lnTo>
                <a:lnTo>
                  <a:pt x="1561432" y="903706"/>
                </a:lnTo>
                <a:lnTo>
                  <a:pt x="1818105" y="876969"/>
                </a:lnTo>
                <a:lnTo>
                  <a:pt x="1994074" y="729872"/>
                </a:lnTo>
                <a:lnTo>
                  <a:pt x="1807410" y="919748"/>
                </a:lnTo>
                <a:lnTo>
                  <a:pt x="1572126" y="1021348"/>
                </a:lnTo>
                <a:lnTo>
                  <a:pt x="1331495" y="1048084"/>
                </a:lnTo>
                <a:lnTo>
                  <a:pt x="1192463" y="1042737"/>
                </a:lnTo>
                <a:lnTo>
                  <a:pt x="909053" y="962527"/>
                </a:lnTo>
                <a:lnTo>
                  <a:pt x="619028" y="801358"/>
                </a:lnTo>
                <a:lnTo>
                  <a:pt x="391813" y="631526"/>
                </a:lnTo>
                <a:lnTo>
                  <a:pt x="152562" y="380049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 5"/>
          <p:cNvSpPr/>
          <p:nvPr/>
        </p:nvSpPr>
        <p:spPr>
          <a:xfrm rot="3371232">
            <a:off x="661966" y="2557665"/>
            <a:ext cx="1322295" cy="838822"/>
          </a:xfrm>
          <a:custGeom>
            <a:avLst/>
            <a:gdLst>
              <a:gd name="connsiteX0" fmla="*/ 732590 w 1310106"/>
              <a:gd name="connsiteY0" fmla="*/ 326189 h 796758"/>
              <a:gd name="connsiteX1" fmla="*/ 925095 w 1310106"/>
              <a:gd name="connsiteY1" fmla="*/ 336884 h 796758"/>
              <a:gd name="connsiteX2" fmla="*/ 1096211 w 1310106"/>
              <a:gd name="connsiteY2" fmla="*/ 310147 h 796758"/>
              <a:gd name="connsiteX3" fmla="*/ 1261979 w 1310106"/>
              <a:gd name="connsiteY3" fmla="*/ 288758 h 796758"/>
              <a:gd name="connsiteX4" fmla="*/ 1310106 w 1310106"/>
              <a:gd name="connsiteY4" fmla="*/ 224589 h 796758"/>
              <a:gd name="connsiteX5" fmla="*/ 1256632 w 1310106"/>
              <a:gd name="connsiteY5" fmla="*/ 149726 h 796758"/>
              <a:gd name="connsiteX6" fmla="*/ 812800 w 1310106"/>
              <a:gd name="connsiteY6" fmla="*/ 26737 h 796758"/>
              <a:gd name="connsiteX7" fmla="*/ 417095 w 1310106"/>
              <a:gd name="connsiteY7" fmla="*/ 0 h 796758"/>
              <a:gd name="connsiteX8" fmla="*/ 122990 w 1310106"/>
              <a:gd name="connsiteY8" fmla="*/ 58821 h 796758"/>
              <a:gd name="connsiteX9" fmla="*/ 0 w 1310106"/>
              <a:gd name="connsiteY9" fmla="*/ 155073 h 796758"/>
              <a:gd name="connsiteX10" fmla="*/ 26737 w 1310106"/>
              <a:gd name="connsiteY10" fmla="*/ 315495 h 796758"/>
              <a:gd name="connsiteX11" fmla="*/ 144379 w 1310106"/>
              <a:gd name="connsiteY11" fmla="*/ 524042 h 796758"/>
              <a:gd name="connsiteX12" fmla="*/ 395706 w 1310106"/>
              <a:gd name="connsiteY12" fmla="*/ 743284 h 796758"/>
              <a:gd name="connsiteX13" fmla="*/ 518695 w 1310106"/>
              <a:gd name="connsiteY13" fmla="*/ 796758 h 796758"/>
              <a:gd name="connsiteX14" fmla="*/ 470569 w 1310106"/>
              <a:gd name="connsiteY14" fmla="*/ 695158 h 796758"/>
              <a:gd name="connsiteX15" fmla="*/ 588211 w 1310106"/>
              <a:gd name="connsiteY15" fmla="*/ 508000 h 796758"/>
              <a:gd name="connsiteX16" fmla="*/ 630990 w 1310106"/>
              <a:gd name="connsiteY16" fmla="*/ 385010 h 796758"/>
              <a:gd name="connsiteX17" fmla="*/ 732590 w 1310106"/>
              <a:gd name="connsiteY17" fmla="*/ 326189 h 796758"/>
              <a:gd name="connsiteX0" fmla="*/ 732590 w 1310106"/>
              <a:gd name="connsiteY0" fmla="*/ 326189 h 796758"/>
              <a:gd name="connsiteX1" fmla="*/ 925095 w 1310106"/>
              <a:gd name="connsiteY1" fmla="*/ 336884 h 796758"/>
              <a:gd name="connsiteX2" fmla="*/ 1096211 w 1310106"/>
              <a:gd name="connsiteY2" fmla="*/ 310147 h 796758"/>
              <a:gd name="connsiteX3" fmla="*/ 1261979 w 1310106"/>
              <a:gd name="connsiteY3" fmla="*/ 288758 h 796758"/>
              <a:gd name="connsiteX4" fmla="*/ 1310106 w 1310106"/>
              <a:gd name="connsiteY4" fmla="*/ 224589 h 796758"/>
              <a:gd name="connsiteX5" fmla="*/ 1256632 w 1310106"/>
              <a:gd name="connsiteY5" fmla="*/ 149726 h 796758"/>
              <a:gd name="connsiteX6" fmla="*/ 812800 w 1310106"/>
              <a:gd name="connsiteY6" fmla="*/ 26737 h 796758"/>
              <a:gd name="connsiteX7" fmla="*/ 417095 w 1310106"/>
              <a:gd name="connsiteY7" fmla="*/ 0 h 796758"/>
              <a:gd name="connsiteX8" fmla="*/ 122990 w 1310106"/>
              <a:gd name="connsiteY8" fmla="*/ 58821 h 796758"/>
              <a:gd name="connsiteX9" fmla="*/ 0 w 1310106"/>
              <a:gd name="connsiteY9" fmla="*/ 155073 h 796758"/>
              <a:gd name="connsiteX10" fmla="*/ 8524 w 1310106"/>
              <a:gd name="connsiteY10" fmla="*/ 225228 h 796758"/>
              <a:gd name="connsiteX11" fmla="*/ 26737 w 1310106"/>
              <a:gd name="connsiteY11" fmla="*/ 315495 h 796758"/>
              <a:gd name="connsiteX12" fmla="*/ 144379 w 1310106"/>
              <a:gd name="connsiteY12" fmla="*/ 524042 h 796758"/>
              <a:gd name="connsiteX13" fmla="*/ 395706 w 1310106"/>
              <a:gd name="connsiteY13" fmla="*/ 743284 h 796758"/>
              <a:gd name="connsiteX14" fmla="*/ 518695 w 1310106"/>
              <a:gd name="connsiteY14" fmla="*/ 796758 h 796758"/>
              <a:gd name="connsiteX15" fmla="*/ 470569 w 1310106"/>
              <a:gd name="connsiteY15" fmla="*/ 695158 h 796758"/>
              <a:gd name="connsiteX16" fmla="*/ 588211 w 1310106"/>
              <a:gd name="connsiteY16" fmla="*/ 508000 h 796758"/>
              <a:gd name="connsiteX17" fmla="*/ 630990 w 1310106"/>
              <a:gd name="connsiteY17" fmla="*/ 385010 h 796758"/>
              <a:gd name="connsiteX18" fmla="*/ 732590 w 1310106"/>
              <a:gd name="connsiteY18" fmla="*/ 326189 h 796758"/>
              <a:gd name="connsiteX0" fmla="*/ 744855 w 1322371"/>
              <a:gd name="connsiteY0" fmla="*/ 326189 h 796758"/>
              <a:gd name="connsiteX1" fmla="*/ 937360 w 1322371"/>
              <a:gd name="connsiteY1" fmla="*/ 336884 h 796758"/>
              <a:gd name="connsiteX2" fmla="*/ 1108476 w 1322371"/>
              <a:gd name="connsiteY2" fmla="*/ 310147 h 796758"/>
              <a:gd name="connsiteX3" fmla="*/ 1274244 w 1322371"/>
              <a:gd name="connsiteY3" fmla="*/ 288758 h 796758"/>
              <a:gd name="connsiteX4" fmla="*/ 1322371 w 1322371"/>
              <a:gd name="connsiteY4" fmla="*/ 224589 h 796758"/>
              <a:gd name="connsiteX5" fmla="*/ 1268897 w 1322371"/>
              <a:gd name="connsiteY5" fmla="*/ 149726 h 796758"/>
              <a:gd name="connsiteX6" fmla="*/ 825065 w 1322371"/>
              <a:gd name="connsiteY6" fmla="*/ 26737 h 796758"/>
              <a:gd name="connsiteX7" fmla="*/ 429360 w 1322371"/>
              <a:gd name="connsiteY7" fmla="*/ 0 h 796758"/>
              <a:gd name="connsiteX8" fmla="*/ 135255 w 1322371"/>
              <a:gd name="connsiteY8" fmla="*/ 58821 h 796758"/>
              <a:gd name="connsiteX9" fmla="*/ 12265 w 1322371"/>
              <a:gd name="connsiteY9" fmla="*/ 155073 h 796758"/>
              <a:gd name="connsiteX10" fmla="*/ 0 w 1322371"/>
              <a:gd name="connsiteY10" fmla="*/ 237047 h 796758"/>
              <a:gd name="connsiteX11" fmla="*/ 39002 w 1322371"/>
              <a:gd name="connsiteY11" fmla="*/ 315495 h 796758"/>
              <a:gd name="connsiteX12" fmla="*/ 156644 w 1322371"/>
              <a:gd name="connsiteY12" fmla="*/ 524042 h 796758"/>
              <a:gd name="connsiteX13" fmla="*/ 407971 w 1322371"/>
              <a:gd name="connsiteY13" fmla="*/ 743284 h 796758"/>
              <a:gd name="connsiteX14" fmla="*/ 530960 w 1322371"/>
              <a:gd name="connsiteY14" fmla="*/ 796758 h 796758"/>
              <a:gd name="connsiteX15" fmla="*/ 482834 w 1322371"/>
              <a:gd name="connsiteY15" fmla="*/ 695158 h 796758"/>
              <a:gd name="connsiteX16" fmla="*/ 600476 w 1322371"/>
              <a:gd name="connsiteY16" fmla="*/ 508000 h 796758"/>
              <a:gd name="connsiteX17" fmla="*/ 643255 w 1322371"/>
              <a:gd name="connsiteY17" fmla="*/ 385010 h 796758"/>
              <a:gd name="connsiteX18" fmla="*/ 744855 w 1322371"/>
              <a:gd name="connsiteY18" fmla="*/ 326189 h 796758"/>
              <a:gd name="connsiteX0" fmla="*/ 744855 w 1322371"/>
              <a:gd name="connsiteY0" fmla="*/ 326189 h 796758"/>
              <a:gd name="connsiteX1" fmla="*/ 937360 w 1322371"/>
              <a:gd name="connsiteY1" fmla="*/ 336884 h 796758"/>
              <a:gd name="connsiteX2" fmla="*/ 1108476 w 1322371"/>
              <a:gd name="connsiteY2" fmla="*/ 310147 h 796758"/>
              <a:gd name="connsiteX3" fmla="*/ 1274244 w 1322371"/>
              <a:gd name="connsiteY3" fmla="*/ 288758 h 796758"/>
              <a:gd name="connsiteX4" fmla="*/ 1322371 w 1322371"/>
              <a:gd name="connsiteY4" fmla="*/ 224589 h 796758"/>
              <a:gd name="connsiteX5" fmla="*/ 1268897 w 1322371"/>
              <a:gd name="connsiteY5" fmla="*/ 149726 h 796758"/>
              <a:gd name="connsiteX6" fmla="*/ 825065 w 1322371"/>
              <a:gd name="connsiteY6" fmla="*/ 26737 h 796758"/>
              <a:gd name="connsiteX7" fmla="*/ 429360 w 1322371"/>
              <a:gd name="connsiteY7" fmla="*/ 0 h 796758"/>
              <a:gd name="connsiteX8" fmla="*/ 135255 w 1322371"/>
              <a:gd name="connsiteY8" fmla="*/ 58821 h 796758"/>
              <a:gd name="connsiteX9" fmla="*/ 12265 w 1322371"/>
              <a:gd name="connsiteY9" fmla="*/ 155073 h 796758"/>
              <a:gd name="connsiteX10" fmla="*/ 0 w 1322371"/>
              <a:gd name="connsiteY10" fmla="*/ 237047 h 796758"/>
              <a:gd name="connsiteX11" fmla="*/ 39002 w 1322371"/>
              <a:gd name="connsiteY11" fmla="*/ 315495 h 796758"/>
              <a:gd name="connsiteX12" fmla="*/ 109238 w 1322371"/>
              <a:gd name="connsiteY12" fmla="*/ 498727 h 796758"/>
              <a:gd name="connsiteX13" fmla="*/ 407971 w 1322371"/>
              <a:gd name="connsiteY13" fmla="*/ 743284 h 796758"/>
              <a:gd name="connsiteX14" fmla="*/ 530960 w 1322371"/>
              <a:gd name="connsiteY14" fmla="*/ 796758 h 796758"/>
              <a:gd name="connsiteX15" fmla="*/ 482834 w 1322371"/>
              <a:gd name="connsiteY15" fmla="*/ 695158 h 796758"/>
              <a:gd name="connsiteX16" fmla="*/ 600476 w 1322371"/>
              <a:gd name="connsiteY16" fmla="*/ 508000 h 796758"/>
              <a:gd name="connsiteX17" fmla="*/ 643255 w 1322371"/>
              <a:gd name="connsiteY17" fmla="*/ 385010 h 796758"/>
              <a:gd name="connsiteX18" fmla="*/ 744855 w 1322371"/>
              <a:gd name="connsiteY18" fmla="*/ 326189 h 796758"/>
              <a:gd name="connsiteX0" fmla="*/ 744855 w 1322371"/>
              <a:gd name="connsiteY0" fmla="*/ 326189 h 796758"/>
              <a:gd name="connsiteX1" fmla="*/ 937360 w 1322371"/>
              <a:gd name="connsiteY1" fmla="*/ 336884 h 796758"/>
              <a:gd name="connsiteX2" fmla="*/ 1108476 w 1322371"/>
              <a:gd name="connsiteY2" fmla="*/ 310147 h 796758"/>
              <a:gd name="connsiteX3" fmla="*/ 1274244 w 1322371"/>
              <a:gd name="connsiteY3" fmla="*/ 288758 h 796758"/>
              <a:gd name="connsiteX4" fmla="*/ 1322371 w 1322371"/>
              <a:gd name="connsiteY4" fmla="*/ 224589 h 796758"/>
              <a:gd name="connsiteX5" fmla="*/ 1268897 w 1322371"/>
              <a:gd name="connsiteY5" fmla="*/ 149726 h 796758"/>
              <a:gd name="connsiteX6" fmla="*/ 825065 w 1322371"/>
              <a:gd name="connsiteY6" fmla="*/ 26737 h 796758"/>
              <a:gd name="connsiteX7" fmla="*/ 429360 w 1322371"/>
              <a:gd name="connsiteY7" fmla="*/ 0 h 796758"/>
              <a:gd name="connsiteX8" fmla="*/ 291124 w 1322371"/>
              <a:gd name="connsiteY8" fmla="*/ 33004 h 796758"/>
              <a:gd name="connsiteX9" fmla="*/ 135255 w 1322371"/>
              <a:gd name="connsiteY9" fmla="*/ 58821 h 796758"/>
              <a:gd name="connsiteX10" fmla="*/ 12265 w 1322371"/>
              <a:gd name="connsiteY10" fmla="*/ 155073 h 796758"/>
              <a:gd name="connsiteX11" fmla="*/ 0 w 1322371"/>
              <a:gd name="connsiteY11" fmla="*/ 237047 h 796758"/>
              <a:gd name="connsiteX12" fmla="*/ 39002 w 1322371"/>
              <a:gd name="connsiteY12" fmla="*/ 315495 h 796758"/>
              <a:gd name="connsiteX13" fmla="*/ 109238 w 1322371"/>
              <a:gd name="connsiteY13" fmla="*/ 498727 h 796758"/>
              <a:gd name="connsiteX14" fmla="*/ 407971 w 1322371"/>
              <a:gd name="connsiteY14" fmla="*/ 743284 h 796758"/>
              <a:gd name="connsiteX15" fmla="*/ 530960 w 1322371"/>
              <a:gd name="connsiteY15" fmla="*/ 796758 h 796758"/>
              <a:gd name="connsiteX16" fmla="*/ 482834 w 1322371"/>
              <a:gd name="connsiteY16" fmla="*/ 695158 h 796758"/>
              <a:gd name="connsiteX17" fmla="*/ 600476 w 1322371"/>
              <a:gd name="connsiteY17" fmla="*/ 508000 h 796758"/>
              <a:gd name="connsiteX18" fmla="*/ 643255 w 1322371"/>
              <a:gd name="connsiteY18" fmla="*/ 385010 h 796758"/>
              <a:gd name="connsiteX19" fmla="*/ 744855 w 1322371"/>
              <a:gd name="connsiteY19" fmla="*/ 326189 h 796758"/>
              <a:gd name="connsiteX0" fmla="*/ 744855 w 1322371"/>
              <a:gd name="connsiteY0" fmla="*/ 327302 h 797871"/>
              <a:gd name="connsiteX1" fmla="*/ 937360 w 1322371"/>
              <a:gd name="connsiteY1" fmla="*/ 337997 h 797871"/>
              <a:gd name="connsiteX2" fmla="*/ 1108476 w 1322371"/>
              <a:gd name="connsiteY2" fmla="*/ 311260 h 797871"/>
              <a:gd name="connsiteX3" fmla="*/ 1274244 w 1322371"/>
              <a:gd name="connsiteY3" fmla="*/ 289871 h 797871"/>
              <a:gd name="connsiteX4" fmla="*/ 1322371 w 1322371"/>
              <a:gd name="connsiteY4" fmla="*/ 225702 h 797871"/>
              <a:gd name="connsiteX5" fmla="*/ 1268897 w 1322371"/>
              <a:gd name="connsiteY5" fmla="*/ 150839 h 797871"/>
              <a:gd name="connsiteX6" fmla="*/ 825065 w 1322371"/>
              <a:gd name="connsiteY6" fmla="*/ 27850 h 797871"/>
              <a:gd name="connsiteX7" fmla="*/ 429360 w 1322371"/>
              <a:gd name="connsiteY7" fmla="*/ 1113 h 797871"/>
              <a:gd name="connsiteX8" fmla="*/ 288231 w 1322371"/>
              <a:gd name="connsiteY8" fmla="*/ 0 h 797871"/>
              <a:gd name="connsiteX9" fmla="*/ 135255 w 1322371"/>
              <a:gd name="connsiteY9" fmla="*/ 59934 h 797871"/>
              <a:gd name="connsiteX10" fmla="*/ 12265 w 1322371"/>
              <a:gd name="connsiteY10" fmla="*/ 156186 h 797871"/>
              <a:gd name="connsiteX11" fmla="*/ 0 w 1322371"/>
              <a:gd name="connsiteY11" fmla="*/ 238160 h 797871"/>
              <a:gd name="connsiteX12" fmla="*/ 39002 w 1322371"/>
              <a:gd name="connsiteY12" fmla="*/ 316608 h 797871"/>
              <a:gd name="connsiteX13" fmla="*/ 109238 w 1322371"/>
              <a:gd name="connsiteY13" fmla="*/ 499840 h 797871"/>
              <a:gd name="connsiteX14" fmla="*/ 407971 w 1322371"/>
              <a:gd name="connsiteY14" fmla="*/ 744397 h 797871"/>
              <a:gd name="connsiteX15" fmla="*/ 530960 w 1322371"/>
              <a:gd name="connsiteY15" fmla="*/ 797871 h 797871"/>
              <a:gd name="connsiteX16" fmla="*/ 482834 w 1322371"/>
              <a:gd name="connsiteY16" fmla="*/ 696271 h 797871"/>
              <a:gd name="connsiteX17" fmla="*/ 600476 w 1322371"/>
              <a:gd name="connsiteY17" fmla="*/ 509113 h 797871"/>
              <a:gd name="connsiteX18" fmla="*/ 643255 w 1322371"/>
              <a:gd name="connsiteY18" fmla="*/ 386123 h 797871"/>
              <a:gd name="connsiteX19" fmla="*/ 744855 w 1322371"/>
              <a:gd name="connsiteY19" fmla="*/ 327302 h 797871"/>
              <a:gd name="connsiteX0" fmla="*/ 744855 w 1322371"/>
              <a:gd name="connsiteY0" fmla="*/ 345218 h 815787"/>
              <a:gd name="connsiteX1" fmla="*/ 937360 w 1322371"/>
              <a:gd name="connsiteY1" fmla="*/ 355913 h 815787"/>
              <a:gd name="connsiteX2" fmla="*/ 1108476 w 1322371"/>
              <a:gd name="connsiteY2" fmla="*/ 329176 h 815787"/>
              <a:gd name="connsiteX3" fmla="*/ 1274244 w 1322371"/>
              <a:gd name="connsiteY3" fmla="*/ 307787 h 815787"/>
              <a:gd name="connsiteX4" fmla="*/ 1322371 w 1322371"/>
              <a:gd name="connsiteY4" fmla="*/ 243618 h 815787"/>
              <a:gd name="connsiteX5" fmla="*/ 1268897 w 1322371"/>
              <a:gd name="connsiteY5" fmla="*/ 168755 h 815787"/>
              <a:gd name="connsiteX6" fmla="*/ 825065 w 1322371"/>
              <a:gd name="connsiteY6" fmla="*/ 45766 h 815787"/>
              <a:gd name="connsiteX7" fmla="*/ 409736 w 1322371"/>
              <a:gd name="connsiteY7" fmla="*/ 0 h 815787"/>
              <a:gd name="connsiteX8" fmla="*/ 288231 w 1322371"/>
              <a:gd name="connsiteY8" fmla="*/ 17916 h 815787"/>
              <a:gd name="connsiteX9" fmla="*/ 135255 w 1322371"/>
              <a:gd name="connsiteY9" fmla="*/ 77850 h 815787"/>
              <a:gd name="connsiteX10" fmla="*/ 12265 w 1322371"/>
              <a:gd name="connsiteY10" fmla="*/ 174102 h 815787"/>
              <a:gd name="connsiteX11" fmla="*/ 0 w 1322371"/>
              <a:gd name="connsiteY11" fmla="*/ 256076 h 815787"/>
              <a:gd name="connsiteX12" fmla="*/ 39002 w 1322371"/>
              <a:gd name="connsiteY12" fmla="*/ 334524 h 815787"/>
              <a:gd name="connsiteX13" fmla="*/ 109238 w 1322371"/>
              <a:gd name="connsiteY13" fmla="*/ 517756 h 815787"/>
              <a:gd name="connsiteX14" fmla="*/ 407971 w 1322371"/>
              <a:gd name="connsiteY14" fmla="*/ 762313 h 815787"/>
              <a:gd name="connsiteX15" fmla="*/ 530960 w 1322371"/>
              <a:gd name="connsiteY15" fmla="*/ 815787 h 815787"/>
              <a:gd name="connsiteX16" fmla="*/ 482834 w 1322371"/>
              <a:gd name="connsiteY16" fmla="*/ 714187 h 815787"/>
              <a:gd name="connsiteX17" fmla="*/ 600476 w 1322371"/>
              <a:gd name="connsiteY17" fmla="*/ 527029 h 815787"/>
              <a:gd name="connsiteX18" fmla="*/ 643255 w 1322371"/>
              <a:gd name="connsiteY18" fmla="*/ 404039 h 815787"/>
              <a:gd name="connsiteX19" fmla="*/ 744855 w 1322371"/>
              <a:gd name="connsiteY19" fmla="*/ 345218 h 815787"/>
              <a:gd name="connsiteX0" fmla="*/ 744855 w 1322371"/>
              <a:gd name="connsiteY0" fmla="*/ 345218 h 815787"/>
              <a:gd name="connsiteX1" fmla="*/ 937360 w 1322371"/>
              <a:gd name="connsiteY1" fmla="*/ 355913 h 815787"/>
              <a:gd name="connsiteX2" fmla="*/ 1108476 w 1322371"/>
              <a:gd name="connsiteY2" fmla="*/ 329176 h 815787"/>
              <a:gd name="connsiteX3" fmla="*/ 1274244 w 1322371"/>
              <a:gd name="connsiteY3" fmla="*/ 307787 h 815787"/>
              <a:gd name="connsiteX4" fmla="*/ 1322371 w 1322371"/>
              <a:gd name="connsiteY4" fmla="*/ 243618 h 815787"/>
              <a:gd name="connsiteX5" fmla="*/ 1268897 w 1322371"/>
              <a:gd name="connsiteY5" fmla="*/ 168755 h 815787"/>
              <a:gd name="connsiteX6" fmla="*/ 825065 w 1322371"/>
              <a:gd name="connsiteY6" fmla="*/ 45766 h 815787"/>
              <a:gd name="connsiteX7" fmla="*/ 409736 w 1322371"/>
              <a:gd name="connsiteY7" fmla="*/ 0 h 815787"/>
              <a:gd name="connsiteX8" fmla="*/ 288231 w 1322371"/>
              <a:gd name="connsiteY8" fmla="*/ 17916 h 815787"/>
              <a:gd name="connsiteX9" fmla="*/ 135255 w 1322371"/>
              <a:gd name="connsiteY9" fmla="*/ 77850 h 815787"/>
              <a:gd name="connsiteX10" fmla="*/ 12265 w 1322371"/>
              <a:gd name="connsiteY10" fmla="*/ 174102 h 815787"/>
              <a:gd name="connsiteX11" fmla="*/ 0 w 1322371"/>
              <a:gd name="connsiteY11" fmla="*/ 256076 h 815787"/>
              <a:gd name="connsiteX12" fmla="*/ 39002 w 1322371"/>
              <a:gd name="connsiteY12" fmla="*/ 334524 h 815787"/>
              <a:gd name="connsiteX13" fmla="*/ 109238 w 1322371"/>
              <a:gd name="connsiteY13" fmla="*/ 517756 h 815787"/>
              <a:gd name="connsiteX14" fmla="*/ 407971 w 1322371"/>
              <a:gd name="connsiteY14" fmla="*/ 762313 h 815787"/>
              <a:gd name="connsiteX15" fmla="*/ 530960 w 1322371"/>
              <a:gd name="connsiteY15" fmla="*/ 815787 h 815787"/>
              <a:gd name="connsiteX16" fmla="*/ 482834 w 1322371"/>
              <a:gd name="connsiteY16" fmla="*/ 714187 h 815787"/>
              <a:gd name="connsiteX17" fmla="*/ 600476 w 1322371"/>
              <a:gd name="connsiteY17" fmla="*/ 527029 h 815787"/>
              <a:gd name="connsiteX18" fmla="*/ 643255 w 1322371"/>
              <a:gd name="connsiteY18" fmla="*/ 404039 h 815787"/>
              <a:gd name="connsiteX19" fmla="*/ 744855 w 1322371"/>
              <a:gd name="connsiteY19" fmla="*/ 345218 h 815787"/>
              <a:gd name="connsiteX0" fmla="*/ 744855 w 1322371"/>
              <a:gd name="connsiteY0" fmla="*/ 345218 h 815787"/>
              <a:gd name="connsiteX1" fmla="*/ 937360 w 1322371"/>
              <a:gd name="connsiteY1" fmla="*/ 355913 h 815787"/>
              <a:gd name="connsiteX2" fmla="*/ 1108476 w 1322371"/>
              <a:gd name="connsiteY2" fmla="*/ 329176 h 815787"/>
              <a:gd name="connsiteX3" fmla="*/ 1274244 w 1322371"/>
              <a:gd name="connsiteY3" fmla="*/ 307787 h 815787"/>
              <a:gd name="connsiteX4" fmla="*/ 1322371 w 1322371"/>
              <a:gd name="connsiteY4" fmla="*/ 243618 h 815787"/>
              <a:gd name="connsiteX5" fmla="*/ 1268897 w 1322371"/>
              <a:gd name="connsiteY5" fmla="*/ 168755 h 815787"/>
              <a:gd name="connsiteX6" fmla="*/ 1256290 w 1322371"/>
              <a:gd name="connsiteY6" fmla="*/ 147540 h 815787"/>
              <a:gd name="connsiteX7" fmla="*/ 825065 w 1322371"/>
              <a:gd name="connsiteY7" fmla="*/ 45766 h 815787"/>
              <a:gd name="connsiteX8" fmla="*/ 409736 w 1322371"/>
              <a:gd name="connsiteY8" fmla="*/ 0 h 815787"/>
              <a:gd name="connsiteX9" fmla="*/ 288231 w 1322371"/>
              <a:gd name="connsiteY9" fmla="*/ 17916 h 815787"/>
              <a:gd name="connsiteX10" fmla="*/ 135255 w 1322371"/>
              <a:gd name="connsiteY10" fmla="*/ 77850 h 815787"/>
              <a:gd name="connsiteX11" fmla="*/ 12265 w 1322371"/>
              <a:gd name="connsiteY11" fmla="*/ 174102 h 815787"/>
              <a:gd name="connsiteX12" fmla="*/ 0 w 1322371"/>
              <a:gd name="connsiteY12" fmla="*/ 256076 h 815787"/>
              <a:gd name="connsiteX13" fmla="*/ 39002 w 1322371"/>
              <a:gd name="connsiteY13" fmla="*/ 334524 h 815787"/>
              <a:gd name="connsiteX14" fmla="*/ 109238 w 1322371"/>
              <a:gd name="connsiteY14" fmla="*/ 517756 h 815787"/>
              <a:gd name="connsiteX15" fmla="*/ 407971 w 1322371"/>
              <a:gd name="connsiteY15" fmla="*/ 762313 h 815787"/>
              <a:gd name="connsiteX16" fmla="*/ 530960 w 1322371"/>
              <a:gd name="connsiteY16" fmla="*/ 815787 h 815787"/>
              <a:gd name="connsiteX17" fmla="*/ 482834 w 1322371"/>
              <a:gd name="connsiteY17" fmla="*/ 714187 h 815787"/>
              <a:gd name="connsiteX18" fmla="*/ 600476 w 1322371"/>
              <a:gd name="connsiteY18" fmla="*/ 527029 h 815787"/>
              <a:gd name="connsiteX19" fmla="*/ 643255 w 1322371"/>
              <a:gd name="connsiteY19" fmla="*/ 404039 h 815787"/>
              <a:gd name="connsiteX20" fmla="*/ 744855 w 1322371"/>
              <a:gd name="connsiteY20" fmla="*/ 345218 h 815787"/>
              <a:gd name="connsiteX0" fmla="*/ 744855 w 1322371"/>
              <a:gd name="connsiteY0" fmla="*/ 345218 h 815787"/>
              <a:gd name="connsiteX1" fmla="*/ 937360 w 1322371"/>
              <a:gd name="connsiteY1" fmla="*/ 355913 h 815787"/>
              <a:gd name="connsiteX2" fmla="*/ 1108476 w 1322371"/>
              <a:gd name="connsiteY2" fmla="*/ 329176 h 815787"/>
              <a:gd name="connsiteX3" fmla="*/ 1274244 w 1322371"/>
              <a:gd name="connsiteY3" fmla="*/ 307787 h 815787"/>
              <a:gd name="connsiteX4" fmla="*/ 1322371 w 1322371"/>
              <a:gd name="connsiteY4" fmla="*/ 243618 h 815787"/>
              <a:gd name="connsiteX5" fmla="*/ 1268897 w 1322371"/>
              <a:gd name="connsiteY5" fmla="*/ 168755 h 815787"/>
              <a:gd name="connsiteX6" fmla="*/ 1256290 w 1322371"/>
              <a:gd name="connsiteY6" fmla="*/ 147540 h 815787"/>
              <a:gd name="connsiteX7" fmla="*/ 825065 w 1322371"/>
              <a:gd name="connsiteY7" fmla="*/ 45766 h 815787"/>
              <a:gd name="connsiteX8" fmla="*/ 409736 w 1322371"/>
              <a:gd name="connsiteY8" fmla="*/ 0 h 815787"/>
              <a:gd name="connsiteX9" fmla="*/ 288231 w 1322371"/>
              <a:gd name="connsiteY9" fmla="*/ 17916 h 815787"/>
              <a:gd name="connsiteX10" fmla="*/ 135255 w 1322371"/>
              <a:gd name="connsiteY10" fmla="*/ 77850 h 815787"/>
              <a:gd name="connsiteX11" fmla="*/ 40836 w 1322371"/>
              <a:gd name="connsiteY11" fmla="*/ 131443 h 815787"/>
              <a:gd name="connsiteX12" fmla="*/ 0 w 1322371"/>
              <a:gd name="connsiteY12" fmla="*/ 256076 h 815787"/>
              <a:gd name="connsiteX13" fmla="*/ 39002 w 1322371"/>
              <a:gd name="connsiteY13" fmla="*/ 334524 h 815787"/>
              <a:gd name="connsiteX14" fmla="*/ 109238 w 1322371"/>
              <a:gd name="connsiteY14" fmla="*/ 517756 h 815787"/>
              <a:gd name="connsiteX15" fmla="*/ 407971 w 1322371"/>
              <a:gd name="connsiteY15" fmla="*/ 762313 h 815787"/>
              <a:gd name="connsiteX16" fmla="*/ 530960 w 1322371"/>
              <a:gd name="connsiteY16" fmla="*/ 815787 h 815787"/>
              <a:gd name="connsiteX17" fmla="*/ 482834 w 1322371"/>
              <a:gd name="connsiteY17" fmla="*/ 714187 h 815787"/>
              <a:gd name="connsiteX18" fmla="*/ 600476 w 1322371"/>
              <a:gd name="connsiteY18" fmla="*/ 527029 h 815787"/>
              <a:gd name="connsiteX19" fmla="*/ 643255 w 1322371"/>
              <a:gd name="connsiteY19" fmla="*/ 404039 h 815787"/>
              <a:gd name="connsiteX20" fmla="*/ 744855 w 1322371"/>
              <a:gd name="connsiteY20" fmla="*/ 345218 h 815787"/>
              <a:gd name="connsiteX0" fmla="*/ 744779 w 1322295"/>
              <a:gd name="connsiteY0" fmla="*/ 345218 h 815787"/>
              <a:gd name="connsiteX1" fmla="*/ 937284 w 1322295"/>
              <a:gd name="connsiteY1" fmla="*/ 355913 h 815787"/>
              <a:gd name="connsiteX2" fmla="*/ 1108400 w 1322295"/>
              <a:gd name="connsiteY2" fmla="*/ 329176 h 815787"/>
              <a:gd name="connsiteX3" fmla="*/ 1274168 w 1322295"/>
              <a:gd name="connsiteY3" fmla="*/ 307787 h 815787"/>
              <a:gd name="connsiteX4" fmla="*/ 1322295 w 1322295"/>
              <a:gd name="connsiteY4" fmla="*/ 243618 h 815787"/>
              <a:gd name="connsiteX5" fmla="*/ 1268821 w 1322295"/>
              <a:gd name="connsiteY5" fmla="*/ 168755 h 815787"/>
              <a:gd name="connsiteX6" fmla="*/ 1256214 w 1322295"/>
              <a:gd name="connsiteY6" fmla="*/ 147540 h 815787"/>
              <a:gd name="connsiteX7" fmla="*/ 824989 w 1322295"/>
              <a:gd name="connsiteY7" fmla="*/ 45766 h 815787"/>
              <a:gd name="connsiteX8" fmla="*/ 409660 w 1322295"/>
              <a:gd name="connsiteY8" fmla="*/ 0 h 815787"/>
              <a:gd name="connsiteX9" fmla="*/ 288155 w 1322295"/>
              <a:gd name="connsiteY9" fmla="*/ 17916 h 815787"/>
              <a:gd name="connsiteX10" fmla="*/ 135179 w 1322295"/>
              <a:gd name="connsiteY10" fmla="*/ 77850 h 815787"/>
              <a:gd name="connsiteX11" fmla="*/ 40760 w 1322295"/>
              <a:gd name="connsiteY11" fmla="*/ 131443 h 815787"/>
              <a:gd name="connsiteX12" fmla="*/ 0 w 1322295"/>
              <a:gd name="connsiteY12" fmla="*/ 220816 h 815787"/>
              <a:gd name="connsiteX13" fmla="*/ 38926 w 1322295"/>
              <a:gd name="connsiteY13" fmla="*/ 334524 h 815787"/>
              <a:gd name="connsiteX14" fmla="*/ 109162 w 1322295"/>
              <a:gd name="connsiteY14" fmla="*/ 517756 h 815787"/>
              <a:gd name="connsiteX15" fmla="*/ 407895 w 1322295"/>
              <a:gd name="connsiteY15" fmla="*/ 762313 h 815787"/>
              <a:gd name="connsiteX16" fmla="*/ 530884 w 1322295"/>
              <a:gd name="connsiteY16" fmla="*/ 815787 h 815787"/>
              <a:gd name="connsiteX17" fmla="*/ 482758 w 1322295"/>
              <a:gd name="connsiteY17" fmla="*/ 714187 h 815787"/>
              <a:gd name="connsiteX18" fmla="*/ 600400 w 1322295"/>
              <a:gd name="connsiteY18" fmla="*/ 527029 h 815787"/>
              <a:gd name="connsiteX19" fmla="*/ 643179 w 1322295"/>
              <a:gd name="connsiteY19" fmla="*/ 404039 h 815787"/>
              <a:gd name="connsiteX20" fmla="*/ 744779 w 1322295"/>
              <a:gd name="connsiteY20" fmla="*/ 345218 h 815787"/>
              <a:gd name="connsiteX0" fmla="*/ 744779 w 1322295"/>
              <a:gd name="connsiteY0" fmla="*/ 345218 h 815787"/>
              <a:gd name="connsiteX1" fmla="*/ 937284 w 1322295"/>
              <a:gd name="connsiteY1" fmla="*/ 355913 h 815787"/>
              <a:gd name="connsiteX2" fmla="*/ 1108400 w 1322295"/>
              <a:gd name="connsiteY2" fmla="*/ 329176 h 815787"/>
              <a:gd name="connsiteX3" fmla="*/ 1274168 w 1322295"/>
              <a:gd name="connsiteY3" fmla="*/ 307787 h 815787"/>
              <a:gd name="connsiteX4" fmla="*/ 1322295 w 1322295"/>
              <a:gd name="connsiteY4" fmla="*/ 243618 h 815787"/>
              <a:gd name="connsiteX5" fmla="*/ 1268821 w 1322295"/>
              <a:gd name="connsiteY5" fmla="*/ 168755 h 815787"/>
              <a:gd name="connsiteX6" fmla="*/ 1256214 w 1322295"/>
              <a:gd name="connsiteY6" fmla="*/ 147540 h 815787"/>
              <a:gd name="connsiteX7" fmla="*/ 824989 w 1322295"/>
              <a:gd name="connsiteY7" fmla="*/ 45766 h 815787"/>
              <a:gd name="connsiteX8" fmla="*/ 409660 w 1322295"/>
              <a:gd name="connsiteY8" fmla="*/ 0 h 815787"/>
              <a:gd name="connsiteX9" fmla="*/ 288155 w 1322295"/>
              <a:gd name="connsiteY9" fmla="*/ 17916 h 815787"/>
              <a:gd name="connsiteX10" fmla="*/ 135179 w 1322295"/>
              <a:gd name="connsiteY10" fmla="*/ 77850 h 815787"/>
              <a:gd name="connsiteX11" fmla="*/ 40760 w 1322295"/>
              <a:gd name="connsiteY11" fmla="*/ 131443 h 815787"/>
              <a:gd name="connsiteX12" fmla="*/ 0 w 1322295"/>
              <a:gd name="connsiteY12" fmla="*/ 220816 h 815787"/>
              <a:gd name="connsiteX13" fmla="*/ 28636 w 1322295"/>
              <a:gd name="connsiteY13" fmla="*/ 389429 h 815787"/>
              <a:gd name="connsiteX14" fmla="*/ 109162 w 1322295"/>
              <a:gd name="connsiteY14" fmla="*/ 517756 h 815787"/>
              <a:gd name="connsiteX15" fmla="*/ 407895 w 1322295"/>
              <a:gd name="connsiteY15" fmla="*/ 762313 h 815787"/>
              <a:gd name="connsiteX16" fmla="*/ 530884 w 1322295"/>
              <a:gd name="connsiteY16" fmla="*/ 815787 h 815787"/>
              <a:gd name="connsiteX17" fmla="*/ 482758 w 1322295"/>
              <a:gd name="connsiteY17" fmla="*/ 714187 h 815787"/>
              <a:gd name="connsiteX18" fmla="*/ 600400 w 1322295"/>
              <a:gd name="connsiteY18" fmla="*/ 527029 h 815787"/>
              <a:gd name="connsiteX19" fmla="*/ 643179 w 1322295"/>
              <a:gd name="connsiteY19" fmla="*/ 404039 h 815787"/>
              <a:gd name="connsiteX20" fmla="*/ 744779 w 1322295"/>
              <a:gd name="connsiteY20" fmla="*/ 345218 h 815787"/>
              <a:gd name="connsiteX0" fmla="*/ 744779 w 1322295"/>
              <a:gd name="connsiteY0" fmla="*/ 345218 h 815787"/>
              <a:gd name="connsiteX1" fmla="*/ 937284 w 1322295"/>
              <a:gd name="connsiteY1" fmla="*/ 355913 h 815787"/>
              <a:gd name="connsiteX2" fmla="*/ 1108400 w 1322295"/>
              <a:gd name="connsiteY2" fmla="*/ 329176 h 815787"/>
              <a:gd name="connsiteX3" fmla="*/ 1274168 w 1322295"/>
              <a:gd name="connsiteY3" fmla="*/ 307787 h 815787"/>
              <a:gd name="connsiteX4" fmla="*/ 1322295 w 1322295"/>
              <a:gd name="connsiteY4" fmla="*/ 243618 h 815787"/>
              <a:gd name="connsiteX5" fmla="*/ 1268821 w 1322295"/>
              <a:gd name="connsiteY5" fmla="*/ 168755 h 815787"/>
              <a:gd name="connsiteX6" fmla="*/ 1256214 w 1322295"/>
              <a:gd name="connsiteY6" fmla="*/ 147540 h 815787"/>
              <a:gd name="connsiteX7" fmla="*/ 824989 w 1322295"/>
              <a:gd name="connsiteY7" fmla="*/ 45766 h 815787"/>
              <a:gd name="connsiteX8" fmla="*/ 409660 w 1322295"/>
              <a:gd name="connsiteY8" fmla="*/ 0 h 815787"/>
              <a:gd name="connsiteX9" fmla="*/ 288155 w 1322295"/>
              <a:gd name="connsiteY9" fmla="*/ 17916 h 815787"/>
              <a:gd name="connsiteX10" fmla="*/ 135179 w 1322295"/>
              <a:gd name="connsiteY10" fmla="*/ 77850 h 815787"/>
              <a:gd name="connsiteX11" fmla="*/ 40760 w 1322295"/>
              <a:gd name="connsiteY11" fmla="*/ 131443 h 815787"/>
              <a:gd name="connsiteX12" fmla="*/ 0 w 1322295"/>
              <a:gd name="connsiteY12" fmla="*/ 220816 h 815787"/>
              <a:gd name="connsiteX13" fmla="*/ 28636 w 1322295"/>
              <a:gd name="connsiteY13" fmla="*/ 389429 h 815787"/>
              <a:gd name="connsiteX14" fmla="*/ 109162 w 1322295"/>
              <a:gd name="connsiteY14" fmla="*/ 517756 h 815787"/>
              <a:gd name="connsiteX15" fmla="*/ 407895 w 1322295"/>
              <a:gd name="connsiteY15" fmla="*/ 762313 h 815787"/>
              <a:gd name="connsiteX16" fmla="*/ 530884 w 1322295"/>
              <a:gd name="connsiteY16" fmla="*/ 815787 h 815787"/>
              <a:gd name="connsiteX17" fmla="*/ 482758 w 1322295"/>
              <a:gd name="connsiteY17" fmla="*/ 714187 h 815787"/>
              <a:gd name="connsiteX18" fmla="*/ 600400 w 1322295"/>
              <a:gd name="connsiteY18" fmla="*/ 527029 h 815787"/>
              <a:gd name="connsiteX19" fmla="*/ 643179 w 1322295"/>
              <a:gd name="connsiteY19" fmla="*/ 404039 h 815787"/>
              <a:gd name="connsiteX20" fmla="*/ 744779 w 1322295"/>
              <a:gd name="connsiteY20" fmla="*/ 345218 h 815787"/>
              <a:gd name="connsiteX0" fmla="*/ 744779 w 1322295"/>
              <a:gd name="connsiteY0" fmla="*/ 345218 h 838822"/>
              <a:gd name="connsiteX1" fmla="*/ 937284 w 1322295"/>
              <a:gd name="connsiteY1" fmla="*/ 355913 h 838822"/>
              <a:gd name="connsiteX2" fmla="*/ 1108400 w 1322295"/>
              <a:gd name="connsiteY2" fmla="*/ 329176 h 838822"/>
              <a:gd name="connsiteX3" fmla="*/ 1274168 w 1322295"/>
              <a:gd name="connsiteY3" fmla="*/ 307787 h 838822"/>
              <a:gd name="connsiteX4" fmla="*/ 1322295 w 1322295"/>
              <a:gd name="connsiteY4" fmla="*/ 243618 h 838822"/>
              <a:gd name="connsiteX5" fmla="*/ 1268821 w 1322295"/>
              <a:gd name="connsiteY5" fmla="*/ 168755 h 838822"/>
              <a:gd name="connsiteX6" fmla="*/ 1256214 w 1322295"/>
              <a:gd name="connsiteY6" fmla="*/ 147540 h 838822"/>
              <a:gd name="connsiteX7" fmla="*/ 824989 w 1322295"/>
              <a:gd name="connsiteY7" fmla="*/ 45766 h 838822"/>
              <a:gd name="connsiteX8" fmla="*/ 409660 w 1322295"/>
              <a:gd name="connsiteY8" fmla="*/ 0 h 838822"/>
              <a:gd name="connsiteX9" fmla="*/ 288155 w 1322295"/>
              <a:gd name="connsiteY9" fmla="*/ 17916 h 838822"/>
              <a:gd name="connsiteX10" fmla="*/ 135179 w 1322295"/>
              <a:gd name="connsiteY10" fmla="*/ 77850 h 838822"/>
              <a:gd name="connsiteX11" fmla="*/ 40760 w 1322295"/>
              <a:gd name="connsiteY11" fmla="*/ 131443 h 838822"/>
              <a:gd name="connsiteX12" fmla="*/ 0 w 1322295"/>
              <a:gd name="connsiteY12" fmla="*/ 220816 h 838822"/>
              <a:gd name="connsiteX13" fmla="*/ 28636 w 1322295"/>
              <a:gd name="connsiteY13" fmla="*/ 389429 h 838822"/>
              <a:gd name="connsiteX14" fmla="*/ 109162 w 1322295"/>
              <a:gd name="connsiteY14" fmla="*/ 517756 h 838822"/>
              <a:gd name="connsiteX15" fmla="*/ 407895 w 1322295"/>
              <a:gd name="connsiteY15" fmla="*/ 762313 h 838822"/>
              <a:gd name="connsiteX16" fmla="*/ 521340 w 1322295"/>
              <a:gd name="connsiteY16" fmla="*/ 838822 h 838822"/>
              <a:gd name="connsiteX17" fmla="*/ 482758 w 1322295"/>
              <a:gd name="connsiteY17" fmla="*/ 714187 h 838822"/>
              <a:gd name="connsiteX18" fmla="*/ 600400 w 1322295"/>
              <a:gd name="connsiteY18" fmla="*/ 527029 h 838822"/>
              <a:gd name="connsiteX19" fmla="*/ 643179 w 1322295"/>
              <a:gd name="connsiteY19" fmla="*/ 404039 h 838822"/>
              <a:gd name="connsiteX20" fmla="*/ 744779 w 1322295"/>
              <a:gd name="connsiteY20" fmla="*/ 345218 h 838822"/>
              <a:gd name="connsiteX0" fmla="*/ 744779 w 1322295"/>
              <a:gd name="connsiteY0" fmla="*/ 345218 h 838822"/>
              <a:gd name="connsiteX1" fmla="*/ 937284 w 1322295"/>
              <a:gd name="connsiteY1" fmla="*/ 355913 h 838822"/>
              <a:gd name="connsiteX2" fmla="*/ 1108400 w 1322295"/>
              <a:gd name="connsiteY2" fmla="*/ 329176 h 838822"/>
              <a:gd name="connsiteX3" fmla="*/ 1274168 w 1322295"/>
              <a:gd name="connsiteY3" fmla="*/ 307787 h 838822"/>
              <a:gd name="connsiteX4" fmla="*/ 1322295 w 1322295"/>
              <a:gd name="connsiteY4" fmla="*/ 243618 h 838822"/>
              <a:gd name="connsiteX5" fmla="*/ 1268821 w 1322295"/>
              <a:gd name="connsiteY5" fmla="*/ 168755 h 838822"/>
              <a:gd name="connsiteX6" fmla="*/ 1256214 w 1322295"/>
              <a:gd name="connsiteY6" fmla="*/ 147540 h 838822"/>
              <a:gd name="connsiteX7" fmla="*/ 824989 w 1322295"/>
              <a:gd name="connsiteY7" fmla="*/ 45766 h 838822"/>
              <a:gd name="connsiteX8" fmla="*/ 409660 w 1322295"/>
              <a:gd name="connsiteY8" fmla="*/ 0 h 838822"/>
              <a:gd name="connsiteX9" fmla="*/ 288155 w 1322295"/>
              <a:gd name="connsiteY9" fmla="*/ 17916 h 838822"/>
              <a:gd name="connsiteX10" fmla="*/ 135179 w 1322295"/>
              <a:gd name="connsiteY10" fmla="*/ 77850 h 838822"/>
              <a:gd name="connsiteX11" fmla="*/ 40760 w 1322295"/>
              <a:gd name="connsiteY11" fmla="*/ 131443 h 838822"/>
              <a:gd name="connsiteX12" fmla="*/ 0 w 1322295"/>
              <a:gd name="connsiteY12" fmla="*/ 220816 h 838822"/>
              <a:gd name="connsiteX13" fmla="*/ 28636 w 1322295"/>
              <a:gd name="connsiteY13" fmla="*/ 389429 h 838822"/>
              <a:gd name="connsiteX14" fmla="*/ 109162 w 1322295"/>
              <a:gd name="connsiteY14" fmla="*/ 517756 h 838822"/>
              <a:gd name="connsiteX15" fmla="*/ 378765 w 1322295"/>
              <a:gd name="connsiteY15" fmla="*/ 748689 h 838822"/>
              <a:gd name="connsiteX16" fmla="*/ 521340 w 1322295"/>
              <a:gd name="connsiteY16" fmla="*/ 838822 h 838822"/>
              <a:gd name="connsiteX17" fmla="*/ 482758 w 1322295"/>
              <a:gd name="connsiteY17" fmla="*/ 714187 h 838822"/>
              <a:gd name="connsiteX18" fmla="*/ 600400 w 1322295"/>
              <a:gd name="connsiteY18" fmla="*/ 527029 h 838822"/>
              <a:gd name="connsiteX19" fmla="*/ 643179 w 1322295"/>
              <a:gd name="connsiteY19" fmla="*/ 404039 h 838822"/>
              <a:gd name="connsiteX20" fmla="*/ 744779 w 1322295"/>
              <a:gd name="connsiteY20" fmla="*/ 345218 h 838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22295" h="838822">
                <a:moveTo>
                  <a:pt x="744779" y="345218"/>
                </a:moveTo>
                <a:lnTo>
                  <a:pt x="937284" y="355913"/>
                </a:lnTo>
                <a:lnTo>
                  <a:pt x="1108400" y="329176"/>
                </a:lnTo>
                <a:lnTo>
                  <a:pt x="1274168" y="307787"/>
                </a:lnTo>
                <a:lnTo>
                  <a:pt x="1322295" y="243618"/>
                </a:lnTo>
                <a:lnTo>
                  <a:pt x="1268821" y="168755"/>
                </a:lnTo>
                <a:cubicBezTo>
                  <a:pt x="1265060" y="166883"/>
                  <a:pt x="1259975" y="149412"/>
                  <a:pt x="1256214" y="147540"/>
                </a:cubicBezTo>
                <a:lnTo>
                  <a:pt x="824989" y="45766"/>
                </a:lnTo>
                <a:cubicBezTo>
                  <a:pt x="686546" y="30511"/>
                  <a:pt x="714903" y="21037"/>
                  <a:pt x="409660" y="0"/>
                </a:cubicBezTo>
                <a:lnTo>
                  <a:pt x="288155" y="17916"/>
                </a:lnTo>
                <a:lnTo>
                  <a:pt x="135179" y="77850"/>
                </a:lnTo>
                <a:lnTo>
                  <a:pt x="40760" y="131443"/>
                </a:lnTo>
                <a:lnTo>
                  <a:pt x="0" y="220816"/>
                </a:lnTo>
                <a:lnTo>
                  <a:pt x="28636" y="389429"/>
                </a:lnTo>
                <a:lnTo>
                  <a:pt x="109162" y="517756"/>
                </a:lnTo>
                <a:cubicBezTo>
                  <a:pt x="228997" y="639327"/>
                  <a:pt x="279187" y="667170"/>
                  <a:pt x="378765" y="748689"/>
                </a:cubicBezTo>
                <a:lnTo>
                  <a:pt x="521340" y="838822"/>
                </a:lnTo>
                <a:lnTo>
                  <a:pt x="482758" y="714187"/>
                </a:lnTo>
                <a:lnTo>
                  <a:pt x="600400" y="527029"/>
                </a:lnTo>
                <a:lnTo>
                  <a:pt x="643179" y="404039"/>
                </a:lnTo>
                <a:lnTo>
                  <a:pt x="744779" y="345218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513229" y="1422405"/>
            <a:ext cx="522611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800" dirty="0">
                <a:latin typeface="Georgia" pitchFamily="18" charset="0"/>
              </a:rPr>
              <a:t>SLEEF</a:t>
            </a:r>
            <a:endParaRPr kumimoji="1" lang="ja-JP" altLang="en-US" sz="12800" dirty="0">
              <a:latin typeface="Georgia" pitchFamily="18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48708" y="4245789"/>
            <a:ext cx="7394973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800" dirty="0">
                <a:latin typeface="Georgia" pitchFamily="18" charset="0"/>
              </a:rPr>
              <a:t>           </a:t>
            </a:r>
            <a:r>
              <a:rPr kumimoji="1" lang="ja-JP" altLang="en-US" sz="3800" dirty="0">
                <a:latin typeface="Georgia" pitchFamily="18" charset="0"/>
              </a:rPr>
              <a:t>　　</a:t>
            </a:r>
            <a:r>
              <a:rPr kumimoji="1" lang="en-US" altLang="ja-JP" sz="3800" dirty="0">
                <a:latin typeface="Georgia" pitchFamily="18" charset="0"/>
              </a:rPr>
              <a:t>SIMD Library for</a:t>
            </a:r>
          </a:p>
          <a:p>
            <a:r>
              <a:rPr kumimoji="1" lang="en-US" altLang="ja-JP" sz="3800" dirty="0">
                <a:latin typeface="Georgia" pitchFamily="18" charset="0"/>
              </a:rPr>
              <a:t>Evaluating Elementary Functions</a:t>
            </a:r>
            <a:endParaRPr kumimoji="1" lang="ja-JP" altLang="en-US" sz="3800" dirty="0">
              <a:latin typeface="Georgia" pitchFamily="18" charset="0"/>
            </a:endParaRPr>
          </a:p>
        </p:txBody>
      </p:sp>
      <p:sp>
        <p:nvSpPr>
          <p:cNvPr id="10" name="円/楕円 9"/>
          <p:cNvSpPr/>
          <p:nvPr/>
        </p:nvSpPr>
        <p:spPr>
          <a:xfrm rot="2419115">
            <a:off x="1420484" y="3816231"/>
            <a:ext cx="340212" cy="2396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/>
        </p:nvSpPr>
        <p:spPr>
          <a:xfrm rot="2419115">
            <a:off x="1481221" y="3860800"/>
            <a:ext cx="235284" cy="1657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 10"/>
          <p:cNvSpPr/>
          <p:nvPr/>
        </p:nvSpPr>
        <p:spPr>
          <a:xfrm rot="3371232">
            <a:off x="1477371" y="575085"/>
            <a:ext cx="5352716" cy="5855369"/>
          </a:xfrm>
          <a:custGeom>
            <a:avLst/>
            <a:gdLst>
              <a:gd name="connsiteX0" fmla="*/ 3465095 w 5352716"/>
              <a:gd name="connsiteY0" fmla="*/ 1668379 h 5855369"/>
              <a:gd name="connsiteX1" fmla="*/ 3277937 w 5352716"/>
              <a:gd name="connsiteY1" fmla="*/ 2010611 h 5855369"/>
              <a:gd name="connsiteX2" fmla="*/ 3106821 w 5352716"/>
              <a:gd name="connsiteY2" fmla="*/ 2352843 h 5855369"/>
              <a:gd name="connsiteX3" fmla="*/ 2844800 w 5352716"/>
              <a:gd name="connsiteY3" fmla="*/ 2807369 h 5855369"/>
              <a:gd name="connsiteX4" fmla="*/ 1983874 w 5352716"/>
              <a:gd name="connsiteY4" fmla="*/ 4352758 h 5855369"/>
              <a:gd name="connsiteX5" fmla="*/ 1876927 w 5352716"/>
              <a:gd name="connsiteY5" fmla="*/ 4534569 h 5855369"/>
              <a:gd name="connsiteX6" fmla="*/ 1711158 w 5352716"/>
              <a:gd name="connsiteY6" fmla="*/ 4673600 h 5855369"/>
              <a:gd name="connsiteX7" fmla="*/ 1588169 w 5352716"/>
              <a:gd name="connsiteY7" fmla="*/ 4743116 h 5855369"/>
              <a:gd name="connsiteX8" fmla="*/ 1449137 w 5352716"/>
              <a:gd name="connsiteY8" fmla="*/ 4759158 h 5855369"/>
              <a:gd name="connsiteX9" fmla="*/ 1294063 w 5352716"/>
              <a:gd name="connsiteY9" fmla="*/ 4721727 h 5855369"/>
              <a:gd name="connsiteX10" fmla="*/ 700506 w 5352716"/>
              <a:gd name="connsiteY10" fmla="*/ 4582695 h 5855369"/>
              <a:gd name="connsiteX11" fmla="*/ 411748 w 5352716"/>
              <a:gd name="connsiteY11" fmla="*/ 4566653 h 5855369"/>
              <a:gd name="connsiteX12" fmla="*/ 203200 w 5352716"/>
              <a:gd name="connsiteY12" fmla="*/ 4609432 h 5855369"/>
              <a:gd name="connsiteX13" fmla="*/ 42779 w 5352716"/>
              <a:gd name="connsiteY13" fmla="*/ 4694990 h 5855369"/>
              <a:gd name="connsiteX14" fmla="*/ 0 w 5352716"/>
              <a:gd name="connsiteY14" fmla="*/ 4785895 h 5855369"/>
              <a:gd name="connsiteX15" fmla="*/ 32085 w 5352716"/>
              <a:gd name="connsiteY15" fmla="*/ 4957011 h 5855369"/>
              <a:gd name="connsiteX16" fmla="*/ 144379 w 5352716"/>
              <a:gd name="connsiteY16" fmla="*/ 5192295 h 5855369"/>
              <a:gd name="connsiteX17" fmla="*/ 347579 w 5352716"/>
              <a:gd name="connsiteY17" fmla="*/ 5411537 h 5855369"/>
              <a:gd name="connsiteX18" fmla="*/ 641685 w 5352716"/>
              <a:gd name="connsiteY18" fmla="*/ 5630779 h 5855369"/>
              <a:gd name="connsiteX19" fmla="*/ 898358 w 5352716"/>
              <a:gd name="connsiteY19" fmla="*/ 5759116 h 5855369"/>
              <a:gd name="connsiteX20" fmla="*/ 1165727 w 5352716"/>
              <a:gd name="connsiteY20" fmla="*/ 5844674 h 5855369"/>
              <a:gd name="connsiteX21" fmla="*/ 1310106 w 5352716"/>
              <a:gd name="connsiteY21" fmla="*/ 5855369 h 5855369"/>
              <a:gd name="connsiteX22" fmla="*/ 1566779 w 5352716"/>
              <a:gd name="connsiteY22" fmla="*/ 5817937 h 5855369"/>
              <a:gd name="connsiteX23" fmla="*/ 1802063 w 5352716"/>
              <a:gd name="connsiteY23" fmla="*/ 5716337 h 5855369"/>
              <a:gd name="connsiteX24" fmla="*/ 1989221 w 5352716"/>
              <a:gd name="connsiteY24" fmla="*/ 5539874 h 5855369"/>
              <a:gd name="connsiteX25" fmla="*/ 2048042 w 5352716"/>
              <a:gd name="connsiteY25" fmla="*/ 5400843 h 5855369"/>
              <a:gd name="connsiteX26" fmla="*/ 2026653 w 5352716"/>
              <a:gd name="connsiteY26" fmla="*/ 5202990 h 5855369"/>
              <a:gd name="connsiteX27" fmla="*/ 1989221 w 5352716"/>
              <a:gd name="connsiteY27" fmla="*/ 5026527 h 5855369"/>
              <a:gd name="connsiteX28" fmla="*/ 1999916 w 5352716"/>
              <a:gd name="connsiteY28" fmla="*/ 4743116 h 5855369"/>
              <a:gd name="connsiteX29" fmla="*/ 2053390 w 5352716"/>
              <a:gd name="connsiteY29" fmla="*/ 4502485 h 5855369"/>
              <a:gd name="connsiteX30" fmla="*/ 2187074 w 5352716"/>
              <a:gd name="connsiteY30" fmla="*/ 4245811 h 5855369"/>
              <a:gd name="connsiteX31" fmla="*/ 2459790 w 5352716"/>
              <a:gd name="connsiteY31" fmla="*/ 3791285 h 5855369"/>
              <a:gd name="connsiteX32" fmla="*/ 2732506 w 5352716"/>
              <a:gd name="connsiteY32" fmla="*/ 3304674 h 5855369"/>
              <a:gd name="connsiteX33" fmla="*/ 2962442 w 5352716"/>
              <a:gd name="connsiteY33" fmla="*/ 2962443 h 5855369"/>
              <a:gd name="connsiteX34" fmla="*/ 3208421 w 5352716"/>
              <a:gd name="connsiteY34" fmla="*/ 2545348 h 5855369"/>
              <a:gd name="connsiteX35" fmla="*/ 3379537 w 5352716"/>
              <a:gd name="connsiteY35" fmla="*/ 2304716 h 5855369"/>
              <a:gd name="connsiteX36" fmla="*/ 4844716 w 5352716"/>
              <a:gd name="connsiteY36" fmla="*/ 647032 h 5855369"/>
              <a:gd name="connsiteX37" fmla="*/ 4957011 w 5352716"/>
              <a:gd name="connsiteY37" fmla="*/ 524043 h 5855369"/>
              <a:gd name="connsiteX38" fmla="*/ 5154863 w 5352716"/>
              <a:gd name="connsiteY38" fmla="*/ 368969 h 5855369"/>
              <a:gd name="connsiteX39" fmla="*/ 5336674 w 5352716"/>
              <a:gd name="connsiteY39" fmla="*/ 203200 h 5855369"/>
              <a:gd name="connsiteX40" fmla="*/ 5352716 w 5352716"/>
              <a:gd name="connsiteY40" fmla="*/ 69516 h 5855369"/>
              <a:gd name="connsiteX41" fmla="*/ 5267158 w 5352716"/>
              <a:gd name="connsiteY41" fmla="*/ 0 h 5855369"/>
              <a:gd name="connsiteX42" fmla="*/ 5138821 w 5352716"/>
              <a:gd name="connsiteY42" fmla="*/ 5348 h 5855369"/>
              <a:gd name="connsiteX43" fmla="*/ 4978400 w 5352716"/>
              <a:gd name="connsiteY43" fmla="*/ 122990 h 5855369"/>
              <a:gd name="connsiteX44" fmla="*/ 4866106 w 5352716"/>
              <a:gd name="connsiteY44" fmla="*/ 251327 h 5855369"/>
              <a:gd name="connsiteX45" fmla="*/ 4807285 w 5352716"/>
              <a:gd name="connsiteY45" fmla="*/ 336885 h 5855369"/>
              <a:gd name="connsiteX46" fmla="*/ 4694990 w 5352716"/>
              <a:gd name="connsiteY46" fmla="*/ 438485 h 5855369"/>
              <a:gd name="connsiteX47" fmla="*/ 4427621 w 5352716"/>
              <a:gd name="connsiteY47" fmla="*/ 620295 h 5855369"/>
              <a:gd name="connsiteX48" fmla="*/ 4133516 w 5352716"/>
              <a:gd name="connsiteY48" fmla="*/ 860927 h 5855369"/>
              <a:gd name="connsiteX49" fmla="*/ 3876842 w 5352716"/>
              <a:gd name="connsiteY49" fmla="*/ 1128295 h 5855369"/>
              <a:gd name="connsiteX50" fmla="*/ 3636211 w 5352716"/>
              <a:gd name="connsiteY50" fmla="*/ 1427748 h 5855369"/>
              <a:gd name="connsiteX51" fmla="*/ 3465095 w 5352716"/>
              <a:gd name="connsiteY51" fmla="*/ 1668379 h 5855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352716" h="5855369">
                <a:moveTo>
                  <a:pt x="3465095" y="1668379"/>
                </a:moveTo>
                <a:lnTo>
                  <a:pt x="3277937" y="2010611"/>
                </a:lnTo>
                <a:lnTo>
                  <a:pt x="3106821" y="2352843"/>
                </a:lnTo>
                <a:lnTo>
                  <a:pt x="2844800" y="2807369"/>
                </a:lnTo>
                <a:lnTo>
                  <a:pt x="1983874" y="4352758"/>
                </a:lnTo>
                <a:lnTo>
                  <a:pt x="1876927" y="4534569"/>
                </a:lnTo>
                <a:lnTo>
                  <a:pt x="1711158" y="4673600"/>
                </a:lnTo>
                <a:lnTo>
                  <a:pt x="1588169" y="4743116"/>
                </a:lnTo>
                <a:lnTo>
                  <a:pt x="1449137" y="4759158"/>
                </a:lnTo>
                <a:lnTo>
                  <a:pt x="1294063" y="4721727"/>
                </a:lnTo>
                <a:lnTo>
                  <a:pt x="700506" y="4582695"/>
                </a:lnTo>
                <a:lnTo>
                  <a:pt x="411748" y="4566653"/>
                </a:lnTo>
                <a:lnTo>
                  <a:pt x="203200" y="4609432"/>
                </a:lnTo>
                <a:lnTo>
                  <a:pt x="42779" y="4694990"/>
                </a:lnTo>
                <a:lnTo>
                  <a:pt x="0" y="4785895"/>
                </a:lnTo>
                <a:lnTo>
                  <a:pt x="32085" y="4957011"/>
                </a:lnTo>
                <a:lnTo>
                  <a:pt x="144379" y="5192295"/>
                </a:lnTo>
                <a:lnTo>
                  <a:pt x="347579" y="5411537"/>
                </a:lnTo>
                <a:lnTo>
                  <a:pt x="641685" y="5630779"/>
                </a:lnTo>
                <a:lnTo>
                  <a:pt x="898358" y="5759116"/>
                </a:lnTo>
                <a:lnTo>
                  <a:pt x="1165727" y="5844674"/>
                </a:lnTo>
                <a:lnTo>
                  <a:pt x="1310106" y="5855369"/>
                </a:lnTo>
                <a:lnTo>
                  <a:pt x="1566779" y="5817937"/>
                </a:lnTo>
                <a:lnTo>
                  <a:pt x="1802063" y="5716337"/>
                </a:lnTo>
                <a:lnTo>
                  <a:pt x="1989221" y="5539874"/>
                </a:lnTo>
                <a:lnTo>
                  <a:pt x="2048042" y="5400843"/>
                </a:lnTo>
                <a:lnTo>
                  <a:pt x="2026653" y="5202990"/>
                </a:lnTo>
                <a:lnTo>
                  <a:pt x="1989221" y="5026527"/>
                </a:lnTo>
                <a:lnTo>
                  <a:pt x="1999916" y="4743116"/>
                </a:lnTo>
                <a:lnTo>
                  <a:pt x="2053390" y="4502485"/>
                </a:lnTo>
                <a:lnTo>
                  <a:pt x="2187074" y="4245811"/>
                </a:lnTo>
                <a:lnTo>
                  <a:pt x="2459790" y="3791285"/>
                </a:lnTo>
                <a:lnTo>
                  <a:pt x="2732506" y="3304674"/>
                </a:lnTo>
                <a:lnTo>
                  <a:pt x="2962442" y="2962443"/>
                </a:lnTo>
                <a:lnTo>
                  <a:pt x="3208421" y="2545348"/>
                </a:lnTo>
                <a:lnTo>
                  <a:pt x="3379537" y="2304716"/>
                </a:lnTo>
                <a:lnTo>
                  <a:pt x="4844716" y="647032"/>
                </a:lnTo>
                <a:lnTo>
                  <a:pt x="4957011" y="524043"/>
                </a:lnTo>
                <a:lnTo>
                  <a:pt x="5154863" y="368969"/>
                </a:lnTo>
                <a:lnTo>
                  <a:pt x="5336674" y="203200"/>
                </a:lnTo>
                <a:lnTo>
                  <a:pt x="5352716" y="69516"/>
                </a:lnTo>
                <a:lnTo>
                  <a:pt x="5267158" y="0"/>
                </a:lnTo>
                <a:lnTo>
                  <a:pt x="5138821" y="5348"/>
                </a:lnTo>
                <a:lnTo>
                  <a:pt x="4978400" y="122990"/>
                </a:lnTo>
                <a:lnTo>
                  <a:pt x="4866106" y="251327"/>
                </a:lnTo>
                <a:lnTo>
                  <a:pt x="4807285" y="336885"/>
                </a:lnTo>
                <a:lnTo>
                  <a:pt x="4694990" y="438485"/>
                </a:lnTo>
                <a:lnTo>
                  <a:pt x="4427621" y="620295"/>
                </a:lnTo>
                <a:lnTo>
                  <a:pt x="4133516" y="860927"/>
                </a:lnTo>
                <a:lnTo>
                  <a:pt x="3876842" y="1128295"/>
                </a:lnTo>
                <a:lnTo>
                  <a:pt x="3636211" y="1427748"/>
                </a:lnTo>
                <a:lnTo>
                  <a:pt x="3465095" y="1668379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リーフォーム 2"/>
          <p:cNvSpPr/>
          <p:nvPr/>
        </p:nvSpPr>
        <p:spPr>
          <a:xfrm>
            <a:off x="888797" y="2443277"/>
            <a:ext cx="519379" cy="1901952"/>
          </a:xfrm>
          <a:custGeom>
            <a:avLst/>
            <a:gdLst>
              <a:gd name="connsiteX0" fmla="*/ 102413 w 519379"/>
              <a:gd name="connsiteY0" fmla="*/ 0 h 1901952"/>
              <a:gd name="connsiteX1" fmla="*/ 40233 w 519379"/>
              <a:gd name="connsiteY1" fmla="*/ 138989 h 1901952"/>
              <a:gd name="connsiteX2" fmla="*/ 0 w 519379"/>
              <a:gd name="connsiteY2" fmla="*/ 493776 h 1901952"/>
              <a:gd name="connsiteX3" fmla="*/ 10973 w 519379"/>
              <a:gd name="connsiteY3" fmla="*/ 753465 h 1901952"/>
              <a:gd name="connsiteX4" fmla="*/ 69494 w 519379"/>
              <a:gd name="connsiteY4" fmla="*/ 1086307 h 1901952"/>
              <a:gd name="connsiteX5" fmla="*/ 193853 w 519379"/>
              <a:gd name="connsiteY5" fmla="*/ 1441094 h 1901952"/>
              <a:gd name="connsiteX6" fmla="*/ 340157 w 519379"/>
              <a:gd name="connsiteY6" fmla="*/ 1697126 h 1901952"/>
              <a:gd name="connsiteX7" fmla="*/ 519379 w 519379"/>
              <a:gd name="connsiteY7" fmla="*/ 1901952 h 190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379" h="1901952">
                <a:moveTo>
                  <a:pt x="102413" y="0"/>
                </a:moveTo>
                <a:lnTo>
                  <a:pt x="40233" y="138989"/>
                </a:lnTo>
                <a:lnTo>
                  <a:pt x="0" y="493776"/>
                </a:lnTo>
                <a:lnTo>
                  <a:pt x="10973" y="753465"/>
                </a:lnTo>
                <a:lnTo>
                  <a:pt x="69494" y="1086307"/>
                </a:lnTo>
                <a:lnTo>
                  <a:pt x="193853" y="1441094"/>
                </a:lnTo>
                <a:lnTo>
                  <a:pt x="340157" y="1697126"/>
                </a:lnTo>
                <a:lnTo>
                  <a:pt x="519379" y="1901952"/>
                </a:ln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2974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リーフォーム 3"/>
          <p:cNvSpPr/>
          <p:nvPr/>
        </p:nvSpPr>
        <p:spPr>
          <a:xfrm rot="3371232">
            <a:off x="1469340" y="574389"/>
            <a:ext cx="5352716" cy="5855369"/>
          </a:xfrm>
          <a:custGeom>
            <a:avLst/>
            <a:gdLst>
              <a:gd name="connsiteX0" fmla="*/ 3465095 w 5352716"/>
              <a:gd name="connsiteY0" fmla="*/ 1668379 h 5855369"/>
              <a:gd name="connsiteX1" fmla="*/ 3277937 w 5352716"/>
              <a:gd name="connsiteY1" fmla="*/ 2010611 h 5855369"/>
              <a:gd name="connsiteX2" fmla="*/ 3106821 w 5352716"/>
              <a:gd name="connsiteY2" fmla="*/ 2352843 h 5855369"/>
              <a:gd name="connsiteX3" fmla="*/ 2844800 w 5352716"/>
              <a:gd name="connsiteY3" fmla="*/ 2807369 h 5855369"/>
              <a:gd name="connsiteX4" fmla="*/ 1983874 w 5352716"/>
              <a:gd name="connsiteY4" fmla="*/ 4352758 h 5855369"/>
              <a:gd name="connsiteX5" fmla="*/ 1876927 w 5352716"/>
              <a:gd name="connsiteY5" fmla="*/ 4534569 h 5855369"/>
              <a:gd name="connsiteX6" fmla="*/ 1711158 w 5352716"/>
              <a:gd name="connsiteY6" fmla="*/ 4673600 h 5855369"/>
              <a:gd name="connsiteX7" fmla="*/ 1588169 w 5352716"/>
              <a:gd name="connsiteY7" fmla="*/ 4743116 h 5855369"/>
              <a:gd name="connsiteX8" fmla="*/ 1449137 w 5352716"/>
              <a:gd name="connsiteY8" fmla="*/ 4759158 h 5855369"/>
              <a:gd name="connsiteX9" fmla="*/ 1294063 w 5352716"/>
              <a:gd name="connsiteY9" fmla="*/ 4721727 h 5855369"/>
              <a:gd name="connsiteX10" fmla="*/ 700506 w 5352716"/>
              <a:gd name="connsiteY10" fmla="*/ 4582695 h 5855369"/>
              <a:gd name="connsiteX11" fmla="*/ 411748 w 5352716"/>
              <a:gd name="connsiteY11" fmla="*/ 4566653 h 5855369"/>
              <a:gd name="connsiteX12" fmla="*/ 203200 w 5352716"/>
              <a:gd name="connsiteY12" fmla="*/ 4609432 h 5855369"/>
              <a:gd name="connsiteX13" fmla="*/ 42779 w 5352716"/>
              <a:gd name="connsiteY13" fmla="*/ 4694990 h 5855369"/>
              <a:gd name="connsiteX14" fmla="*/ 0 w 5352716"/>
              <a:gd name="connsiteY14" fmla="*/ 4785895 h 5855369"/>
              <a:gd name="connsiteX15" fmla="*/ 32085 w 5352716"/>
              <a:gd name="connsiteY15" fmla="*/ 4957011 h 5855369"/>
              <a:gd name="connsiteX16" fmla="*/ 144379 w 5352716"/>
              <a:gd name="connsiteY16" fmla="*/ 5192295 h 5855369"/>
              <a:gd name="connsiteX17" fmla="*/ 347579 w 5352716"/>
              <a:gd name="connsiteY17" fmla="*/ 5411537 h 5855369"/>
              <a:gd name="connsiteX18" fmla="*/ 641685 w 5352716"/>
              <a:gd name="connsiteY18" fmla="*/ 5630779 h 5855369"/>
              <a:gd name="connsiteX19" fmla="*/ 898358 w 5352716"/>
              <a:gd name="connsiteY19" fmla="*/ 5759116 h 5855369"/>
              <a:gd name="connsiteX20" fmla="*/ 1165727 w 5352716"/>
              <a:gd name="connsiteY20" fmla="*/ 5844674 h 5855369"/>
              <a:gd name="connsiteX21" fmla="*/ 1310106 w 5352716"/>
              <a:gd name="connsiteY21" fmla="*/ 5855369 h 5855369"/>
              <a:gd name="connsiteX22" fmla="*/ 1566779 w 5352716"/>
              <a:gd name="connsiteY22" fmla="*/ 5817937 h 5855369"/>
              <a:gd name="connsiteX23" fmla="*/ 1802063 w 5352716"/>
              <a:gd name="connsiteY23" fmla="*/ 5716337 h 5855369"/>
              <a:gd name="connsiteX24" fmla="*/ 1989221 w 5352716"/>
              <a:gd name="connsiteY24" fmla="*/ 5539874 h 5855369"/>
              <a:gd name="connsiteX25" fmla="*/ 2048042 w 5352716"/>
              <a:gd name="connsiteY25" fmla="*/ 5400843 h 5855369"/>
              <a:gd name="connsiteX26" fmla="*/ 2026653 w 5352716"/>
              <a:gd name="connsiteY26" fmla="*/ 5202990 h 5855369"/>
              <a:gd name="connsiteX27" fmla="*/ 1989221 w 5352716"/>
              <a:gd name="connsiteY27" fmla="*/ 5026527 h 5855369"/>
              <a:gd name="connsiteX28" fmla="*/ 1999916 w 5352716"/>
              <a:gd name="connsiteY28" fmla="*/ 4743116 h 5855369"/>
              <a:gd name="connsiteX29" fmla="*/ 2053390 w 5352716"/>
              <a:gd name="connsiteY29" fmla="*/ 4502485 h 5855369"/>
              <a:gd name="connsiteX30" fmla="*/ 2187074 w 5352716"/>
              <a:gd name="connsiteY30" fmla="*/ 4245811 h 5855369"/>
              <a:gd name="connsiteX31" fmla="*/ 2459790 w 5352716"/>
              <a:gd name="connsiteY31" fmla="*/ 3791285 h 5855369"/>
              <a:gd name="connsiteX32" fmla="*/ 2732506 w 5352716"/>
              <a:gd name="connsiteY32" fmla="*/ 3304674 h 5855369"/>
              <a:gd name="connsiteX33" fmla="*/ 2962442 w 5352716"/>
              <a:gd name="connsiteY33" fmla="*/ 2962443 h 5855369"/>
              <a:gd name="connsiteX34" fmla="*/ 3208421 w 5352716"/>
              <a:gd name="connsiteY34" fmla="*/ 2545348 h 5855369"/>
              <a:gd name="connsiteX35" fmla="*/ 3379537 w 5352716"/>
              <a:gd name="connsiteY35" fmla="*/ 2304716 h 5855369"/>
              <a:gd name="connsiteX36" fmla="*/ 4844716 w 5352716"/>
              <a:gd name="connsiteY36" fmla="*/ 647032 h 5855369"/>
              <a:gd name="connsiteX37" fmla="*/ 4957011 w 5352716"/>
              <a:gd name="connsiteY37" fmla="*/ 524043 h 5855369"/>
              <a:gd name="connsiteX38" fmla="*/ 5154863 w 5352716"/>
              <a:gd name="connsiteY38" fmla="*/ 368969 h 5855369"/>
              <a:gd name="connsiteX39" fmla="*/ 5336674 w 5352716"/>
              <a:gd name="connsiteY39" fmla="*/ 203200 h 5855369"/>
              <a:gd name="connsiteX40" fmla="*/ 5352716 w 5352716"/>
              <a:gd name="connsiteY40" fmla="*/ 69516 h 5855369"/>
              <a:gd name="connsiteX41" fmla="*/ 5267158 w 5352716"/>
              <a:gd name="connsiteY41" fmla="*/ 0 h 5855369"/>
              <a:gd name="connsiteX42" fmla="*/ 5138821 w 5352716"/>
              <a:gd name="connsiteY42" fmla="*/ 5348 h 5855369"/>
              <a:gd name="connsiteX43" fmla="*/ 4978400 w 5352716"/>
              <a:gd name="connsiteY43" fmla="*/ 122990 h 5855369"/>
              <a:gd name="connsiteX44" fmla="*/ 4866106 w 5352716"/>
              <a:gd name="connsiteY44" fmla="*/ 251327 h 5855369"/>
              <a:gd name="connsiteX45" fmla="*/ 4807285 w 5352716"/>
              <a:gd name="connsiteY45" fmla="*/ 336885 h 5855369"/>
              <a:gd name="connsiteX46" fmla="*/ 4694990 w 5352716"/>
              <a:gd name="connsiteY46" fmla="*/ 438485 h 5855369"/>
              <a:gd name="connsiteX47" fmla="*/ 4427621 w 5352716"/>
              <a:gd name="connsiteY47" fmla="*/ 620295 h 5855369"/>
              <a:gd name="connsiteX48" fmla="*/ 4133516 w 5352716"/>
              <a:gd name="connsiteY48" fmla="*/ 860927 h 5855369"/>
              <a:gd name="connsiteX49" fmla="*/ 3876842 w 5352716"/>
              <a:gd name="connsiteY49" fmla="*/ 1128295 h 5855369"/>
              <a:gd name="connsiteX50" fmla="*/ 3636211 w 5352716"/>
              <a:gd name="connsiteY50" fmla="*/ 1427748 h 5855369"/>
              <a:gd name="connsiteX51" fmla="*/ 3465095 w 5352716"/>
              <a:gd name="connsiteY51" fmla="*/ 1668379 h 5855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352716" h="5855369">
                <a:moveTo>
                  <a:pt x="3465095" y="1668379"/>
                </a:moveTo>
                <a:lnTo>
                  <a:pt x="3277937" y="2010611"/>
                </a:lnTo>
                <a:lnTo>
                  <a:pt x="3106821" y="2352843"/>
                </a:lnTo>
                <a:lnTo>
                  <a:pt x="2844800" y="2807369"/>
                </a:lnTo>
                <a:lnTo>
                  <a:pt x="1983874" y="4352758"/>
                </a:lnTo>
                <a:lnTo>
                  <a:pt x="1876927" y="4534569"/>
                </a:lnTo>
                <a:lnTo>
                  <a:pt x="1711158" y="4673600"/>
                </a:lnTo>
                <a:lnTo>
                  <a:pt x="1588169" y="4743116"/>
                </a:lnTo>
                <a:lnTo>
                  <a:pt x="1449137" y="4759158"/>
                </a:lnTo>
                <a:lnTo>
                  <a:pt x="1294063" y="4721727"/>
                </a:lnTo>
                <a:lnTo>
                  <a:pt x="700506" y="4582695"/>
                </a:lnTo>
                <a:lnTo>
                  <a:pt x="411748" y="4566653"/>
                </a:lnTo>
                <a:lnTo>
                  <a:pt x="203200" y="4609432"/>
                </a:lnTo>
                <a:lnTo>
                  <a:pt x="42779" y="4694990"/>
                </a:lnTo>
                <a:lnTo>
                  <a:pt x="0" y="4785895"/>
                </a:lnTo>
                <a:lnTo>
                  <a:pt x="32085" y="4957011"/>
                </a:lnTo>
                <a:lnTo>
                  <a:pt x="144379" y="5192295"/>
                </a:lnTo>
                <a:lnTo>
                  <a:pt x="347579" y="5411537"/>
                </a:lnTo>
                <a:lnTo>
                  <a:pt x="641685" y="5630779"/>
                </a:lnTo>
                <a:lnTo>
                  <a:pt x="898358" y="5759116"/>
                </a:lnTo>
                <a:lnTo>
                  <a:pt x="1165727" y="5844674"/>
                </a:lnTo>
                <a:lnTo>
                  <a:pt x="1310106" y="5855369"/>
                </a:lnTo>
                <a:lnTo>
                  <a:pt x="1566779" y="5817937"/>
                </a:lnTo>
                <a:lnTo>
                  <a:pt x="1802063" y="5716337"/>
                </a:lnTo>
                <a:lnTo>
                  <a:pt x="1989221" y="5539874"/>
                </a:lnTo>
                <a:lnTo>
                  <a:pt x="2048042" y="5400843"/>
                </a:lnTo>
                <a:lnTo>
                  <a:pt x="2026653" y="5202990"/>
                </a:lnTo>
                <a:lnTo>
                  <a:pt x="1989221" y="5026527"/>
                </a:lnTo>
                <a:lnTo>
                  <a:pt x="1999916" y="4743116"/>
                </a:lnTo>
                <a:lnTo>
                  <a:pt x="2053390" y="4502485"/>
                </a:lnTo>
                <a:lnTo>
                  <a:pt x="2187074" y="4245811"/>
                </a:lnTo>
                <a:lnTo>
                  <a:pt x="2459790" y="3791285"/>
                </a:lnTo>
                <a:lnTo>
                  <a:pt x="2732506" y="3304674"/>
                </a:lnTo>
                <a:lnTo>
                  <a:pt x="2962442" y="2962443"/>
                </a:lnTo>
                <a:lnTo>
                  <a:pt x="3208421" y="2545348"/>
                </a:lnTo>
                <a:lnTo>
                  <a:pt x="3379537" y="2304716"/>
                </a:lnTo>
                <a:lnTo>
                  <a:pt x="4844716" y="647032"/>
                </a:lnTo>
                <a:lnTo>
                  <a:pt x="4957011" y="524043"/>
                </a:lnTo>
                <a:lnTo>
                  <a:pt x="5154863" y="368969"/>
                </a:lnTo>
                <a:lnTo>
                  <a:pt x="5336674" y="203200"/>
                </a:lnTo>
                <a:lnTo>
                  <a:pt x="5352716" y="69516"/>
                </a:lnTo>
                <a:lnTo>
                  <a:pt x="5267158" y="0"/>
                </a:lnTo>
                <a:lnTo>
                  <a:pt x="5138821" y="5348"/>
                </a:lnTo>
                <a:lnTo>
                  <a:pt x="4978400" y="122990"/>
                </a:lnTo>
                <a:lnTo>
                  <a:pt x="4866106" y="251327"/>
                </a:lnTo>
                <a:lnTo>
                  <a:pt x="4807285" y="336885"/>
                </a:lnTo>
                <a:lnTo>
                  <a:pt x="4694990" y="438485"/>
                </a:lnTo>
                <a:lnTo>
                  <a:pt x="4427621" y="620295"/>
                </a:lnTo>
                <a:lnTo>
                  <a:pt x="4133516" y="860927"/>
                </a:lnTo>
                <a:lnTo>
                  <a:pt x="3876842" y="1128295"/>
                </a:lnTo>
                <a:lnTo>
                  <a:pt x="3636211" y="1427748"/>
                </a:lnTo>
                <a:lnTo>
                  <a:pt x="3465095" y="166837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 4"/>
          <p:cNvSpPr/>
          <p:nvPr/>
        </p:nvSpPr>
        <p:spPr>
          <a:xfrm rot="3371232">
            <a:off x="225533" y="2899791"/>
            <a:ext cx="1962484" cy="1048084"/>
          </a:xfrm>
          <a:custGeom>
            <a:avLst/>
            <a:gdLst>
              <a:gd name="connsiteX0" fmla="*/ 0 w 1962484"/>
              <a:gd name="connsiteY0" fmla="*/ 0 h 1048084"/>
              <a:gd name="connsiteX1" fmla="*/ 117642 w 1962484"/>
              <a:gd name="connsiteY1" fmla="*/ 251327 h 1048084"/>
              <a:gd name="connsiteX2" fmla="*/ 336884 w 1962484"/>
              <a:gd name="connsiteY2" fmla="*/ 459874 h 1048084"/>
              <a:gd name="connsiteX3" fmla="*/ 604253 w 1962484"/>
              <a:gd name="connsiteY3" fmla="*/ 636337 h 1048084"/>
              <a:gd name="connsiteX4" fmla="*/ 909053 w 1962484"/>
              <a:gd name="connsiteY4" fmla="*/ 775369 h 1048084"/>
              <a:gd name="connsiteX5" fmla="*/ 1251284 w 1962484"/>
              <a:gd name="connsiteY5" fmla="*/ 871621 h 1048084"/>
              <a:gd name="connsiteX6" fmla="*/ 1561432 w 1962484"/>
              <a:gd name="connsiteY6" fmla="*/ 903706 h 1048084"/>
              <a:gd name="connsiteX7" fmla="*/ 1818105 w 1962484"/>
              <a:gd name="connsiteY7" fmla="*/ 876969 h 1048084"/>
              <a:gd name="connsiteX8" fmla="*/ 1962484 w 1962484"/>
              <a:gd name="connsiteY8" fmla="*/ 796758 h 1048084"/>
              <a:gd name="connsiteX9" fmla="*/ 1807410 w 1962484"/>
              <a:gd name="connsiteY9" fmla="*/ 919748 h 1048084"/>
              <a:gd name="connsiteX10" fmla="*/ 1572126 w 1962484"/>
              <a:gd name="connsiteY10" fmla="*/ 1021348 h 1048084"/>
              <a:gd name="connsiteX11" fmla="*/ 1331495 w 1962484"/>
              <a:gd name="connsiteY11" fmla="*/ 1048084 h 1048084"/>
              <a:gd name="connsiteX12" fmla="*/ 1192463 w 1962484"/>
              <a:gd name="connsiteY12" fmla="*/ 1042737 h 1048084"/>
              <a:gd name="connsiteX13" fmla="*/ 909053 w 1962484"/>
              <a:gd name="connsiteY13" fmla="*/ 962527 h 1048084"/>
              <a:gd name="connsiteX14" fmla="*/ 614947 w 1962484"/>
              <a:gd name="connsiteY14" fmla="*/ 807453 h 1048084"/>
              <a:gd name="connsiteX15" fmla="*/ 385010 w 1962484"/>
              <a:gd name="connsiteY15" fmla="*/ 641684 h 1048084"/>
              <a:gd name="connsiteX16" fmla="*/ 144379 w 1962484"/>
              <a:gd name="connsiteY16" fmla="*/ 401053 h 1048084"/>
              <a:gd name="connsiteX17" fmla="*/ 0 w 1962484"/>
              <a:gd name="connsiteY17" fmla="*/ 0 h 1048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62484" h="1048084">
                <a:moveTo>
                  <a:pt x="0" y="0"/>
                </a:moveTo>
                <a:lnTo>
                  <a:pt x="117642" y="251327"/>
                </a:lnTo>
                <a:lnTo>
                  <a:pt x="336884" y="459874"/>
                </a:lnTo>
                <a:lnTo>
                  <a:pt x="604253" y="636337"/>
                </a:lnTo>
                <a:lnTo>
                  <a:pt x="909053" y="775369"/>
                </a:lnTo>
                <a:lnTo>
                  <a:pt x="1251284" y="871621"/>
                </a:lnTo>
                <a:lnTo>
                  <a:pt x="1561432" y="903706"/>
                </a:lnTo>
                <a:lnTo>
                  <a:pt x="1818105" y="876969"/>
                </a:lnTo>
                <a:lnTo>
                  <a:pt x="1962484" y="796758"/>
                </a:lnTo>
                <a:lnTo>
                  <a:pt x="1807410" y="919748"/>
                </a:lnTo>
                <a:lnTo>
                  <a:pt x="1572126" y="1021348"/>
                </a:lnTo>
                <a:lnTo>
                  <a:pt x="1331495" y="1048084"/>
                </a:lnTo>
                <a:lnTo>
                  <a:pt x="1192463" y="1042737"/>
                </a:lnTo>
                <a:lnTo>
                  <a:pt x="909053" y="962527"/>
                </a:lnTo>
                <a:lnTo>
                  <a:pt x="614947" y="807453"/>
                </a:lnTo>
                <a:lnTo>
                  <a:pt x="385010" y="641684"/>
                </a:lnTo>
                <a:lnTo>
                  <a:pt x="144379" y="40105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 5"/>
          <p:cNvSpPr/>
          <p:nvPr/>
        </p:nvSpPr>
        <p:spPr>
          <a:xfrm rot="3371232">
            <a:off x="664033" y="2571337"/>
            <a:ext cx="1322371" cy="797871"/>
          </a:xfrm>
          <a:custGeom>
            <a:avLst/>
            <a:gdLst>
              <a:gd name="connsiteX0" fmla="*/ 732590 w 1310106"/>
              <a:gd name="connsiteY0" fmla="*/ 326189 h 796758"/>
              <a:gd name="connsiteX1" fmla="*/ 925095 w 1310106"/>
              <a:gd name="connsiteY1" fmla="*/ 336884 h 796758"/>
              <a:gd name="connsiteX2" fmla="*/ 1096211 w 1310106"/>
              <a:gd name="connsiteY2" fmla="*/ 310147 h 796758"/>
              <a:gd name="connsiteX3" fmla="*/ 1261979 w 1310106"/>
              <a:gd name="connsiteY3" fmla="*/ 288758 h 796758"/>
              <a:gd name="connsiteX4" fmla="*/ 1310106 w 1310106"/>
              <a:gd name="connsiteY4" fmla="*/ 224589 h 796758"/>
              <a:gd name="connsiteX5" fmla="*/ 1256632 w 1310106"/>
              <a:gd name="connsiteY5" fmla="*/ 149726 h 796758"/>
              <a:gd name="connsiteX6" fmla="*/ 812800 w 1310106"/>
              <a:gd name="connsiteY6" fmla="*/ 26737 h 796758"/>
              <a:gd name="connsiteX7" fmla="*/ 417095 w 1310106"/>
              <a:gd name="connsiteY7" fmla="*/ 0 h 796758"/>
              <a:gd name="connsiteX8" fmla="*/ 122990 w 1310106"/>
              <a:gd name="connsiteY8" fmla="*/ 58821 h 796758"/>
              <a:gd name="connsiteX9" fmla="*/ 0 w 1310106"/>
              <a:gd name="connsiteY9" fmla="*/ 155073 h 796758"/>
              <a:gd name="connsiteX10" fmla="*/ 26737 w 1310106"/>
              <a:gd name="connsiteY10" fmla="*/ 315495 h 796758"/>
              <a:gd name="connsiteX11" fmla="*/ 144379 w 1310106"/>
              <a:gd name="connsiteY11" fmla="*/ 524042 h 796758"/>
              <a:gd name="connsiteX12" fmla="*/ 395706 w 1310106"/>
              <a:gd name="connsiteY12" fmla="*/ 743284 h 796758"/>
              <a:gd name="connsiteX13" fmla="*/ 518695 w 1310106"/>
              <a:gd name="connsiteY13" fmla="*/ 796758 h 796758"/>
              <a:gd name="connsiteX14" fmla="*/ 470569 w 1310106"/>
              <a:gd name="connsiteY14" fmla="*/ 695158 h 796758"/>
              <a:gd name="connsiteX15" fmla="*/ 588211 w 1310106"/>
              <a:gd name="connsiteY15" fmla="*/ 508000 h 796758"/>
              <a:gd name="connsiteX16" fmla="*/ 630990 w 1310106"/>
              <a:gd name="connsiteY16" fmla="*/ 385010 h 796758"/>
              <a:gd name="connsiteX17" fmla="*/ 732590 w 1310106"/>
              <a:gd name="connsiteY17" fmla="*/ 326189 h 796758"/>
              <a:gd name="connsiteX0" fmla="*/ 732590 w 1310106"/>
              <a:gd name="connsiteY0" fmla="*/ 326189 h 796758"/>
              <a:gd name="connsiteX1" fmla="*/ 925095 w 1310106"/>
              <a:gd name="connsiteY1" fmla="*/ 336884 h 796758"/>
              <a:gd name="connsiteX2" fmla="*/ 1096211 w 1310106"/>
              <a:gd name="connsiteY2" fmla="*/ 310147 h 796758"/>
              <a:gd name="connsiteX3" fmla="*/ 1261979 w 1310106"/>
              <a:gd name="connsiteY3" fmla="*/ 288758 h 796758"/>
              <a:gd name="connsiteX4" fmla="*/ 1310106 w 1310106"/>
              <a:gd name="connsiteY4" fmla="*/ 224589 h 796758"/>
              <a:gd name="connsiteX5" fmla="*/ 1256632 w 1310106"/>
              <a:gd name="connsiteY5" fmla="*/ 149726 h 796758"/>
              <a:gd name="connsiteX6" fmla="*/ 812800 w 1310106"/>
              <a:gd name="connsiteY6" fmla="*/ 26737 h 796758"/>
              <a:gd name="connsiteX7" fmla="*/ 417095 w 1310106"/>
              <a:gd name="connsiteY7" fmla="*/ 0 h 796758"/>
              <a:gd name="connsiteX8" fmla="*/ 122990 w 1310106"/>
              <a:gd name="connsiteY8" fmla="*/ 58821 h 796758"/>
              <a:gd name="connsiteX9" fmla="*/ 0 w 1310106"/>
              <a:gd name="connsiteY9" fmla="*/ 155073 h 796758"/>
              <a:gd name="connsiteX10" fmla="*/ 8524 w 1310106"/>
              <a:gd name="connsiteY10" fmla="*/ 225228 h 796758"/>
              <a:gd name="connsiteX11" fmla="*/ 26737 w 1310106"/>
              <a:gd name="connsiteY11" fmla="*/ 315495 h 796758"/>
              <a:gd name="connsiteX12" fmla="*/ 144379 w 1310106"/>
              <a:gd name="connsiteY12" fmla="*/ 524042 h 796758"/>
              <a:gd name="connsiteX13" fmla="*/ 395706 w 1310106"/>
              <a:gd name="connsiteY13" fmla="*/ 743284 h 796758"/>
              <a:gd name="connsiteX14" fmla="*/ 518695 w 1310106"/>
              <a:gd name="connsiteY14" fmla="*/ 796758 h 796758"/>
              <a:gd name="connsiteX15" fmla="*/ 470569 w 1310106"/>
              <a:gd name="connsiteY15" fmla="*/ 695158 h 796758"/>
              <a:gd name="connsiteX16" fmla="*/ 588211 w 1310106"/>
              <a:gd name="connsiteY16" fmla="*/ 508000 h 796758"/>
              <a:gd name="connsiteX17" fmla="*/ 630990 w 1310106"/>
              <a:gd name="connsiteY17" fmla="*/ 385010 h 796758"/>
              <a:gd name="connsiteX18" fmla="*/ 732590 w 1310106"/>
              <a:gd name="connsiteY18" fmla="*/ 326189 h 796758"/>
              <a:gd name="connsiteX0" fmla="*/ 744855 w 1322371"/>
              <a:gd name="connsiteY0" fmla="*/ 326189 h 796758"/>
              <a:gd name="connsiteX1" fmla="*/ 937360 w 1322371"/>
              <a:gd name="connsiteY1" fmla="*/ 336884 h 796758"/>
              <a:gd name="connsiteX2" fmla="*/ 1108476 w 1322371"/>
              <a:gd name="connsiteY2" fmla="*/ 310147 h 796758"/>
              <a:gd name="connsiteX3" fmla="*/ 1274244 w 1322371"/>
              <a:gd name="connsiteY3" fmla="*/ 288758 h 796758"/>
              <a:gd name="connsiteX4" fmla="*/ 1322371 w 1322371"/>
              <a:gd name="connsiteY4" fmla="*/ 224589 h 796758"/>
              <a:gd name="connsiteX5" fmla="*/ 1268897 w 1322371"/>
              <a:gd name="connsiteY5" fmla="*/ 149726 h 796758"/>
              <a:gd name="connsiteX6" fmla="*/ 825065 w 1322371"/>
              <a:gd name="connsiteY6" fmla="*/ 26737 h 796758"/>
              <a:gd name="connsiteX7" fmla="*/ 429360 w 1322371"/>
              <a:gd name="connsiteY7" fmla="*/ 0 h 796758"/>
              <a:gd name="connsiteX8" fmla="*/ 135255 w 1322371"/>
              <a:gd name="connsiteY8" fmla="*/ 58821 h 796758"/>
              <a:gd name="connsiteX9" fmla="*/ 12265 w 1322371"/>
              <a:gd name="connsiteY9" fmla="*/ 155073 h 796758"/>
              <a:gd name="connsiteX10" fmla="*/ 0 w 1322371"/>
              <a:gd name="connsiteY10" fmla="*/ 237047 h 796758"/>
              <a:gd name="connsiteX11" fmla="*/ 39002 w 1322371"/>
              <a:gd name="connsiteY11" fmla="*/ 315495 h 796758"/>
              <a:gd name="connsiteX12" fmla="*/ 156644 w 1322371"/>
              <a:gd name="connsiteY12" fmla="*/ 524042 h 796758"/>
              <a:gd name="connsiteX13" fmla="*/ 407971 w 1322371"/>
              <a:gd name="connsiteY13" fmla="*/ 743284 h 796758"/>
              <a:gd name="connsiteX14" fmla="*/ 530960 w 1322371"/>
              <a:gd name="connsiteY14" fmla="*/ 796758 h 796758"/>
              <a:gd name="connsiteX15" fmla="*/ 482834 w 1322371"/>
              <a:gd name="connsiteY15" fmla="*/ 695158 h 796758"/>
              <a:gd name="connsiteX16" fmla="*/ 600476 w 1322371"/>
              <a:gd name="connsiteY16" fmla="*/ 508000 h 796758"/>
              <a:gd name="connsiteX17" fmla="*/ 643255 w 1322371"/>
              <a:gd name="connsiteY17" fmla="*/ 385010 h 796758"/>
              <a:gd name="connsiteX18" fmla="*/ 744855 w 1322371"/>
              <a:gd name="connsiteY18" fmla="*/ 326189 h 796758"/>
              <a:gd name="connsiteX0" fmla="*/ 744855 w 1322371"/>
              <a:gd name="connsiteY0" fmla="*/ 326189 h 796758"/>
              <a:gd name="connsiteX1" fmla="*/ 937360 w 1322371"/>
              <a:gd name="connsiteY1" fmla="*/ 336884 h 796758"/>
              <a:gd name="connsiteX2" fmla="*/ 1108476 w 1322371"/>
              <a:gd name="connsiteY2" fmla="*/ 310147 h 796758"/>
              <a:gd name="connsiteX3" fmla="*/ 1274244 w 1322371"/>
              <a:gd name="connsiteY3" fmla="*/ 288758 h 796758"/>
              <a:gd name="connsiteX4" fmla="*/ 1322371 w 1322371"/>
              <a:gd name="connsiteY4" fmla="*/ 224589 h 796758"/>
              <a:gd name="connsiteX5" fmla="*/ 1268897 w 1322371"/>
              <a:gd name="connsiteY5" fmla="*/ 149726 h 796758"/>
              <a:gd name="connsiteX6" fmla="*/ 825065 w 1322371"/>
              <a:gd name="connsiteY6" fmla="*/ 26737 h 796758"/>
              <a:gd name="connsiteX7" fmla="*/ 429360 w 1322371"/>
              <a:gd name="connsiteY7" fmla="*/ 0 h 796758"/>
              <a:gd name="connsiteX8" fmla="*/ 135255 w 1322371"/>
              <a:gd name="connsiteY8" fmla="*/ 58821 h 796758"/>
              <a:gd name="connsiteX9" fmla="*/ 12265 w 1322371"/>
              <a:gd name="connsiteY9" fmla="*/ 155073 h 796758"/>
              <a:gd name="connsiteX10" fmla="*/ 0 w 1322371"/>
              <a:gd name="connsiteY10" fmla="*/ 237047 h 796758"/>
              <a:gd name="connsiteX11" fmla="*/ 39002 w 1322371"/>
              <a:gd name="connsiteY11" fmla="*/ 315495 h 796758"/>
              <a:gd name="connsiteX12" fmla="*/ 109238 w 1322371"/>
              <a:gd name="connsiteY12" fmla="*/ 498727 h 796758"/>
              <a:gd name="connsiteX13" fmla="*/ 407971 w 1322371"/>
              <a:gd name="connsiteY13" fmla="*/ 743284 h 796758"/>
              <a:gd name="connsiteX14" fmla="*/ 530960 w 1322371"/>
              <a:gd name="connsiteY14" fmla="*/ 796758 h 796758"/>
              <a:gd name="connsiteX15" fmla="*/ 482834 w 1322371"/>
              <a:gd name="connsiteY15" fmla="*/ 695158 h 796758"/>
              <a:gd name="connsiteX16" fmla="*/ 600476 w 1322371"/>
              <a:gd name="connsiteY16" fmla="*/ 508000 h 796758"/>
              <a:gd name="connsiteX17" fmla="*/ 643255 w 1322371"/>
              <a:gd name="connsiteY17" fmla="*/ 385010 h 796758"/>
              <a:gd name="connsiteX18" fmla="*/ 744855 w 1322371"/>
              <a:gd name="connsiteY18" fmla="*/ 326189 h 796758"/>
              <a:gd name="connsiteX0" fmla="*/ 744855 w 1322371"/>
              <a:gd name="connsiteY0" fmla="*/ 326189 h 796758"/>
              <a:gd name="connsiteX1" fmla="*/ 937360 w 1322371"/>
              <a:gd name="connsiteY1" fmla="*/ 336884 h 796758"/>
              <a:gd name="connsiteX2" fmla="*/ 1108476 w 1322371"/>
              <a:gd name="connsiteY2" fmla="*/ 310147 h 796758"/>
              <a:gd name="connsiteX3" fmla="*/ 1274244 w 1322371"/>
              <a:gd name="connsiteY3" fmla="*/ 288758 h 796758"/>
              <a:gd name="connsiteX4" fmla="*/ 1322371 w 1322371"/>
              <a:gd name="connsiteY4" fmla="*/ 224589 h 796758"/>
              <a:gd name="connsiteX5" fmla="*/ 1268897 w 1322371"/>
              <a:gd name="connsiteY5" fmla="*/ 149726 h 796758"/>
              <a:gd name="connsiteX6" fmla="*/ 825065 w 1322371"/>
              <a:gd name="connsiteY6" fmla="*/ 26737 h 796758"/>
              <a:gd name="connsiteX7" fmla="*/ 429360 w 1322371"/>
              <a:gd name="connsiteY7" fmla="*/ 0 h 796758"/>
              <a:gd name="connsiteX8" fmla="*/ 291124 w 1322371"/>
              <a:gd name="connsiteY8" fmla="*/ 33004 h 796758"/>
              <a:gd name="connsiteX9" fmla="*/ 135255 w 1322371"/>
              <a:gd name="connsiteY9" fmla="*/ 58821 h 796758"/>
              <a:gd name="connsiteX10" fmla="*/ 12265 w 1322371"/>
              <a:gd name="connsiteY10" fmla="*/ 155073 h 796758"/>
              <a:gd name="connsiteX11" fmla="*/ 0 w 1322371"/>
              <a:gd name="connsiteY11" fmla="*/ 237047 h 796758"/>
              <a:gd name="connsiteX12" fmla="*/ 39002 w 1322371"/>
              <a:gd name="connsiteY12" fmla="*/ 315495 h 796758"/>
              <a:gd name="connsiteX13" fmla="*/ 109238 w 1322371"/>
              <a:gd name="connsiteY13" fmla="*/ 498727 h 796758"/>
              <a:gd name="connsiteX14" fmla="*/ 407971 w 1322371"/>
              <a:gd name="connsiteY14" fmla="*/ 743284 h 796758"/>
              <a:gd name="connsiteX15" fmla="*/ 530960 w 1322371"/>
              <a:gd name="connsiteY15" fmla="*/ 796758 h 796758"/>
              <a:gd name="connsiteX16" fmla="*/ 482834 w 1322371"/>
              <a:gd name="connsiteY16" fmla="*/ 695158 h 796758"/>
              <a:gd name="connsiteX17" fmla="*/ 600476 w 1322371"/>
              <a:gd name="connsiteY17" fmla="*/ 508000 h 796758"/>
              <a:gd name="connsiteX18" fmla="*/ 643255 w 1322371"/>
              <a:gd name="connsiteY18" fmla="*/ 385010 h 796758"/>
              <a:gd name="connsiteX19" fmla="*/ 744855 w 1322371"/>
              <a:gd name="connsiteY19" fmla="*/ 326189 h 796758"/>
              <a:gd name="connsiteX0" fmla="*/ 744855 w 1322371"/>
              <a:gd name="connsiteY0" fmla="*/ 327302 h 797871"/>
              <a:gd name="connsiteX1" fmla="*/ 937360 w 1322371"/>
              <a:gd name="connsiteY1" fmla="*/ 337997 h 797871"/>
              <a:gd name="connsiteX2" fmla="*/ 1108476 w 1322371"/>
              <a:gd name="connsiteY2" fmla="*/ 311260 h 797871"/>
              <a:gd name="connsiteX3" fmla="*/ 1274244 w 1322371"/>
              <a:gd name="connsiteY3" fmla="*/ 289871 h 797871"/>
              <a:gd name="connsiteX4" fmla="*/ 1322371 w 1322371"/>
              <a:gd name="connsiteY4" fmla="*/ 225702 h 797871"/>
              <a:gd name="connsiteX5" fmla="*/ 1268897 w 1322371"/>
              <a:gd name="connsiteY5" fmla="*/ 150839 h 797871"/>
              <a:gd name="connsiteX6" fmla="*/ 825065 w 1322371"/>
              <a:gd name="connsiteY6" fmla="*/ 27850 h 797871"/>
              <a:gd name="connsiteX7" fmla="*/ 429360 w 1322371"/>
              <a:gd name="connsiteY7" fmla="*/ 1113 h 797871"/>
              <a:gd name="connsiteX8" fmla="*/ 288231 w 1322371"/>
              <a:gd name="connsiteY8" fmla="*/ 0 h 797871"/>
              <a:gd name="connsiteX9" fmla="*/ 135255 w 1322371"/>
              <a:gd name="connsiteY9" fmla="*/ 59934 h 797871"/>
              <a:gd name="connsiteX10" fmla="*/ 12265 w 1322371"/>
              <a:gd name="connsiteY10" fmla="*/ 156186 h 797871"/>
              <a:gd name="connsiteX11" fmla="*/ 0 w 1322371"/>
              <a:gd name="connsiteY11" fmla="*/ 238160 h 797871"/>
              <a:gd name="connsiteX12" fmla="*/ 39002 w 1322371"/>
              <a:gd name="connsiteY12" fmla="*/ 316608 h 797871"/>
              <a:gd name="connsiteX13" fmla="*/ 109238 w 1322371"/>
              <a:gd name="connsiteY13" fmla="*/ 499840 h 797871"/>
              <a:gd name="connsiteX14" fmla="*/ 407971 w 1322371"/>
              <a:gd name="connsiteY14" fmla="*/ 744397 h 797871"/>
              <a:gd name="connsiteX15" fmla="*/ 530960 w 1322371"/>
              <a:gd name="connsiteY15" fmla="*/ 797871 h 797871"/>
              <a:gd name="connsiteX16" fmla="*/ 482834 w 1322371"/>
              <a:gd name="connsiteY16" fmla="*/ 696271 h 797871"/>
              <a:gd name="connsiteX17" fmla="*/ 600476 w 1322371"/>
              <a:gd name="connsiteY17" fmla="*/ 509113 h 797871"/>
              <a:gd name="connsiteX18" fmla="*/ 643255 w 1322371"/>
              <a:gd name="connsiteY18" fmla="*/ 386123 h 797871"/>
              <a:gd name="connsiteX19" fmla="*/ 744855 w 1322371"/>
              <a:gd name="connsiteY19" fmla="*/ 327302 h 79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322371" h="797871">
                <a:moveTo>
                  <a:pt x="744855" y="327302"/>
                </a:moveTo>
                <a:lnTo>
                  <a:pt x="937360" y="337997"/>
                </a:lnTo>
                <a:lnTo>
                  <a:pt x="1108476" y="311260"/>
                </a:lnTo>
                <a:lnTo>
                  <a:pt x="1274244" y="289871"/>
                </a:lnTo>
                <a:lnTo>
                  <a:pt x="1322371" y="225702"/>
                </a:lnTo>
                <a:lnTo>
                  <a:pt x="1268897" y="150839"/>
                </a:lnTo>
                <a:lnTo>
                  <a:pt x="825065" y="27850"/>
                </a:lnTo>
                <a:lnTo>
                  <a:pt x="429360" y="1113"/>
                </a:lnTo>
                <a:lnTo>
                  <a:pt x="288231" y="0"/>
                </a:lnTo>
                <a:lnTo>
                  <a:pt x="135255" y="59934"/>
                </a:lnTo>
                <a:lnTo>
                  <a:pt x="12265" y="156186"/>
                </a:lnTo>
                <a:lnTo>
                  <a:pt x="0" y="238160"/>
                </a:lnTo>
                <a:lnTo>
                  <a:pt x="39002" y="316608"/>
                </a:lnTo>
                <a:lnTo>
                  <a:pt x="109238" y="499840"/>
                </a:lnTo>
                <a:lnTo>
                  <a:pt x="407971" y="744397"/>
                </a:lnTo>
                <a:lnTo>
                  <a:pt x="530960" y="797871"/>
                </a:lnTo>
                <a:lnTo>
                  <a:pt x="482834" y="696271"/>
                </a:lnTo>
                <a:lnTo>
                  <a:pt x="600476" y="509113"/>
                </a:lnTo>
                <a:lnTo>
                  <a:pt x="643255" y="386123"/>
                </a:lnTo>
                <a:lnTo>
                  <a:pt x="744855" y="327302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229838" y="1577468"/>
            <a:ext cx="522611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800" dirty="0">
                <a:latin typeface="Georgia" pitchFamily="18" charset="0"/>
              </a:rPr>
              <a:t>SLEEF</a:t>
            </a:r>
            <a:endParaRPr kumimoji="1" lang="ja-JP" altLang="en-US" sz="12800" dirty="0">
              <a:latin typeface="Georgia" pitchFamily="18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679086" y="3962398"/>
            <a:ext cx="62488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latin typeface="Georgia" pitchFamily="18" charset="0"/>
              </a:rPr>
              <a:t>           SIMD Library for</a:t>
            </a:r>
          </a:p>
          <a:p>
            <a:r>
              <a:rPr kumimoji="1" lang="en-US" altLang="ja-JP" sz="3200" dirty="0">
                <a:latin typeface="Georgia" pitchFamily="18" charset="0"/>
              </a:rPr>
              <a:t>Evaluating Elementary Functions</a:t>
            </a:r>
            <a:endParaRPr kumimoji="1" lang="ja-JP" altLang="en-US" sz="3200" dirty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168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341657">
            <a:off x="1547664" y="1484784"/>
            <a:ext cx="3829001" cy="38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2425590" y="2204864"/>
            <a:ext cx="2866490" cy="1107996"/>
          </a:xfrm>
          <a:prstGeom prst="rect">
            <a:avLst/>
          </a:prstGeom>
          <a:noFill/>
          <a:effectLst>
            <a:outerShdw blurRad="25400" dist="63500" dir="18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6600" dirty="0">
                <a:latin typeface="Source Sans Pro ExtraLight" pitchFamily="34" charset="0"/>
              </a:rPr>
              <a:t>SLEEF</a:t>
            </a:r>
            <a:endParaRPr kumimoji="1" lang="ja-JP" altLang="en-US" sz="6600" dirty="0">
              <a:latin typeface="Source Sans Pro ExtraLight" pitchFamily="34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41467" y="3573016"/>
            <a:ext cx="3794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entury Gothic" panose="020B0502020202020204" pitchFamily="34" charset="0"/>
              </a:rPr>
              <a:t>            </a:t>
            </a:r>
            <a:r>
              <a:rPr kumimoji="1" lang="en-US" altLang="ja-JP" b="1" dirty="0">
                <a:latin typeface="Century Gothic" panose="020B0502020202020204" pitchFamily="34" charset="0"/>
              </a:rPr>
              <a:t>S</a:t>
            </a:r>
            <a:r>
              <a:rPr kumimoji="1" lang="en-US" altLang="ja-JP" dirty="0">
                <a:latin typeface="Century Gothic" panose="020B0502020202020204" pitchFamily="34" charset="0"/>
              </a:rPr>
              <a:t>IMD </a:t>
            </a:r>
            <a:r>
              <a:rPr kumimoji="1" lang="en-US" altLang="ja-JP" b="1" dirty="0">
                <a:latin typeface="Century Gothic" panose="020B0502020202020204" pitchFamily="34" charset="0"/>
              </a:rPr>
              <a:t>L</a:t>
            </a:r>
            <a:r>
              <a:rPr kumimoji="1" lang="en-US" altLang="ja-JP" dirty="0">
                <a:latin typeface="Century Gothic" panose="020B0502020202020204" pitchFamily="34" charset="0"/>
              </a:rPr>
              <a:t>ibrary for</a:t>
            </a:r>
          </a:p>
          <a:p>
            <a:r>
              <a:rPr lang="en-US" altLang="ja-JP" b="1" dirty="0">
                <a:latin typeface="Century Gothic" panose="020B0502020202020204" pitchFamily="34" charset="0"/>
              </a:rPr>
              <a:t>E</a:t>
            </a:r>
            <a:r>
              <a:rPr lang="en-US" altLang="ja-JP" dirty="0">
                <a:latin typeface="Century Gothic" panose="020B0502020202020204" pitchFamily="34" charset="0"/>
              </a:rPr>
              <a:t>valuating </a:t>
            </a:r>
            <a:r>
              <a:rPr lang="en-US" altLang="ja-JP" b="1" dirty="0">
                <a:latin typeface="Century Gothic" panose="020B0502020202020204" pitchFamily="34" charset="0"/>
              </a:rPr>
              <a:t>E</a:t>
            </a:r>
            <a:r>
              <a:rPr lang="en-US" altLang="ja-JP" dirty="0">
                <a:latin typeface="Century Gothic" panose="020B0502020202020204" pitchFamily="34" charset="0"/>
              </a:rPr>
              <a:t>lementary </a:t>
            </a:r>
            <a:r>
              <a:rPr lang="en-US" altLang="ja-JP" b="1" dirty="0">
                <a:latin typeface="Century Gothic" panose="020B0502020202020204" pitchFamily="34" charset="0"/>
              </a:rPr>
              <a:t>F</a:t>
            </a:r>
            <a:r>
              <a:rPr lang="en-US" altLang="ja-JP" dirty="0">
                <a:latin typeface="Century Gothic" panose="020B0502020202020204" pitchFamily="34" charset="0"/>
              </a:rPr>
              <a:t>unctions</a:t>
            </a:r>
            <a:endParaRPr kumimoji="1" lang="ja-JP" alt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916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40</Words>
  <Application>Microsoft Office PowerPoint</Application>
  <PresentationFormat>画面に合わせる (4:3)</PresentationFormat>
  <Paragraphs>15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2" baseType="lpstr">
      <vt:lpstr>Arial</vt:lpstr>
      <vt:lpstr>Calibri</vt:lpstr>
      <vt:lpstr>Century Gothic</vt:lpstr>
      <vt:lpstr>Georgia</vt:lpstr>
      <vt:lpstr>Segoe Print</vt:lpstr>
      <vt:lpstr>Source Sans Pro ExtraLight</vt:lpstr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n-sibata</dc:creator>
  <cp:lastModifiedBy>Naoki Shibata</cp:lastModifiedBy>
  <cp:revision>18</cp:revision>
  <cp:lastPrinted>2025-03-25T17:01:39Z</cp:lastPrinted>
  <dcterms:created xsi:type="dcterms:W3CDTF">2017-02-10T08:05:11Z</dcterms:created>
  <dcterms:modified xsi:type="dcterms:W3CDTF">2025-03-25T17:01:41Z</dcterms:modified>
</cp:coreProperties>
</file>