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urce Code Pro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91188ac0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91188ac0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91188ac0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91188ac0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91188ac0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91188ac0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91188ac0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91188ac0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1188ac0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1188ac0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91188ac0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91188ac0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91188ac0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91188ac0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3562350" y="1163525"/>
            <a:ext cx="4781700" cy="25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picrew.me/image_maker/65730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picrew.me/image_maker/65730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picrew.me/image_maker/65730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picrew.me/image_maker/65730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Dating Sim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350 F2021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Amela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Computer Science major, German minor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Python programming enjoyer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Digital art hobbyist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Video game enjoyer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699" y="1468824"/>
            <a:ext cx="3099900" cy="30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5476525" y="4835700"/>
            <a:ext cx="366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Source Code Pro"/>
                <a:ea typeface="Source Code Pro"/>
                <a:cs typeface="Source Code Pro"/>
                <a:sym typeface="Source Code Pro"/>
              </a:rPr>
              <a:t>Picrew </a:t>
            </a:r>
            <a:r>
              <a:rPr i="1" lang="en" sz="800">
                <a:latin typeface="Source Code Pro"/>
                <a:ea typeface="Source Code Pro"/>
                <a:cs typeface="Source Code Pro"/>
                <a:sym typeface="Source Code Pro"/>
              </a:rPr>
              <a:t>image credit: </a:t>
            </a:r>
            <a:r>
              <a:rPr i="1" lang="en" sz="8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https://picrew.me/image_maker/657302</a:t>
            </a:r>
            <a:r>
              <a:rPr i="1" lang="en" sz="8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i="1"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Alexis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Junior Computer Science major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Video game</a:t>
            </a:r>
            <a:r>
              <a:rPr lang="en"/>
              <a:t> enjoyer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700" y="1468825"/>
            <a:ext cx="3099900" cy="30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476525" y="4835700"/>
            <a:ext cx="366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Source Code Pro"/>
                <a:ea typeface="Source Code Pro"/>
                <a:cs typeface="Source Code Pro"/>
                <a:sym typeface="Source Code Pro"/>
              </a:rPr>
              <a:t>Picrew image credit: </a:t>
            </a:r>
            <a:r>
              <a:rPr i="1" lang="en" sz="8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https://picrew.me/image_maker/657302</a:t>
            </a:r>
            <a:r>
              <a:rPr i="1" lang="en" sz="8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i="1"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Andrea</a:t>
            </a:r>
            <a:endParaRPr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Junior (by one(1) credit)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Major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 Minor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Storytelling enthusiast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Does not know how to describe self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Video game enjoyer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00" y="1468825"/>
            <a:ext cx="3099900" cy="30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5476525" y="4835700"/>
            <a:ext cx="366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Source Code Pro"/>
                <a:ea typeface="Source Code Pro"/>
                <a:cs typeface="Source Code Pro"/>
                <a:sym typeface="Source Code Pro"/>
              </a:rPr>
              <a:t>Picrew image credit: </a:t>
            </a:r>
            <a:r>
              <a:rPr i="1" lang="en" sz="8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https://picrew.me/image_maker/657302</a:t>
            </a:r>
            <a:r>
              <a:rPr i="1" lang="en" sz="8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i="1"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 Minor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Loves to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Enjoys video games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825" y="1340375"/>
            <a:ext cx="3535650" cy="353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5476525" y="4835700"/>
            <a:ext cx="366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Source Code Pro"/>
                <a:ea typeface="Source Code Pro"/>
                <a:cs typeface="Source Code Pro"/>
                <a:sym typeface="Source Code Pro"/>
              </a:rPr>
              <a:t>Picrew image credit: </a:t>
            </a:r>
            <a:r>
              <a:rPr i="1" lang="en" sz="8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https://picrew.me/image_maker/657302</a:t>
            </a:r>
            <a:r>
              <a:rPr i="1" lang="en" sz="8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i="1"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creating a visual novel</a:t>
            </a:r>
            <a:r>
              <a:rPr lang="en"/>
              <a:t>/</a:t>
            </a:r>
            <a:r>
              <a:rPr lang="en"/>
              <a:t>dating simulator game where a player’s decisions affect the story. The player will choose one of four characters to romance and earn favor points to obtain a certain ending.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are using the Ren’Py Visual Novel Engine to develop the game.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313199"/>
            <a:ext cx="2282449" cy="1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613" y="2766138"/>
            <a:ext cx="2282425" cy="13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5">
            <a:alphaModFix/>
          </a:blip>
          <a:srcRect b="0" l="3213" r="0" t="0"/>
          <a:stretch/>
        </p:blipFill>
        <p:spPr>
          <a:xfrm>
            <a:off x="6705300" y="1313213"/>
            <a:ext cx="2282400" cy="130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5275" y="2766137"/>
            <a:ext cx="2282451" cy="1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Tasks: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Player personality quiz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Complete storyboard (design)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Romance Routes 1-4 with endings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General bad ending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Custom assets/art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Interactive world map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Gallery with unlockable images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Music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242191"/>
            <a:ext cx="4665200" cy="2582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25627" l="0" r="0" t="25622"/>
          <a:stretch/>
        </p:blipFill>
        <p:spPr>
          <a:xfrm>
            <a:off x="0" y="1315925"/>
            <a:ext cx="3343279" cy="250747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type="ctrTitle"/>
          </p:nvPr>
        </p:nvSpPr>
        <p:spPr>
          <a:xfrm>
            <a:off x="3562350" y="1163525"/>
            <a:ext cx="4781700" cy="25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3343275" y="3423200"/>
            <a:ext cx="37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← (This is the Ren’Py girl)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