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8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5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8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7F43-15EC-4C9F-83B5-B245D62D462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DBF6-BA96-4034-829E-3473B10AA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0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18855"/>
          </a:xfrm>
        </p:spPr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WANDERING IN THE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WOODS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Amar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Ganta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Kranthi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Kiran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Reddy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Gurram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Syed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Asad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Mehdi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Reddy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Vangala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8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CONCLUSION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project outlines all the relevant features of software application required for computational simulation.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iagrammatic representations of software application have shown all the level of grades.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02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Purpose of this project is the development of computational simulation for school students.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It is nothing but a software application used for simulation by students at different grades.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features of application resembled to a game.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311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PROJECT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Grades are the level of computational simulation.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Level of computation indicates number of student engaged with the platform.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Least grade is 2 students and highest grade is 5 student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Grade 2 Students is easiest computational level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Grade 3-5 Students will be most complex system</a:t>
            </a:r>
          </a:p>
        </p:txBody>
      </p:sp>
    </p:spTree>
    <p:extLst>
      <p:ext uri="{BB962C8B-B14F-4D97-AF65-F5344CB8AC3E}">
        <p14:creationId xmlns:p14="http://schemas.microsoft.com/office/powerpoint/2010/main" val="32775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Expected Outcome from Product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Students would be expert in calculation and mathematical concepts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Students at the highest level would exhibit the confidence to face the challenges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Institution will be having a software application for mathematical simulation for forever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86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25760"/>
            <a:ext cx="8229600" cy="926976"/>
          </a:xfrm>
        </p:spPr>
        <p:txBody>
          <a:bodyPr/>
          <a:lstStyle/>
          <a:p>
            <a:r>
              <a:rPr lang="en-US" b="1" dirty="0" smtClean="0"/>
              <a:t>USE CASE DIAGRAM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499992" y="1124744"/>
            <a:ext cx="3384376" cy="554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Simulation System 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88024" y="2204864"/>
            <a:ext cx="280831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Simple Visualization Designed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86199" y="3501008"/>
            <a:ext cx="280831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Moderate Visualization Designed</a:t>
            </a:r>
            <a:endParaRPr lang="en-IN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770986" y="5085184"/>
            <a:ext cx="280831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Complex Visualization Designed</a:t>
            </a:r>
            <a:endParaRPr lang="en-IN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08448" y="1700808"/>
            <a:ext cx="288032" cy="792088"/>
            <a:chOff x="1763688" y="2204864"/>
            <a:chExt cx="288032" cy="792088"/>
          </a:xfrm>
        </p:grpSpPr>
        <p:sp>
          <p:nvSpPr>
            <p:cNvPr id="8" name="Flowchart: Connector 7"/>
            <p:cNvSpPr/>
            <p:nvPr/>
          </p:nvSpPr>
          <p:spPr>
            <a:xfrm>
              <a:off x="1763688" y="2204864"/>
              <a:ext cx="288032" cy="28803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907704" y="249289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763688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07704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763688" y="2672916"/>
              <a:ext cx="144016" cy="180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07704" y="2672916"/>
              <a:ext cx="144016" cy="9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132384" y="2672916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or 2 Students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39413" y="4761148"/>
            <a:ext cx="288032" cy="792088"/>
            <a:chOff x="1763688" y="2204864"/>
            <a:chExt cx="288032" cy="792088"/>
          </a:xfrm>
        </p:grpSpPr>
        <p:sp>
          <p:nvSpPr>
            <p:cNvPr id="27" name="Flowchart: Connector 26"/>
            <p:cNvSpPr/>
            <p:nvPr/>
          </p:nvSpPr>
          <p:spPr>
            <a:xfrm>
              <a:off x="1763688" y="2204864"/>
              <a:ext cx="288032" cy="28803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7" idx="4"/>
            </p:cNvCxnSpPr>
            <p:nvPr/>
          </p:nvCxnSpPr>
          <p:spPr>
            <a:xfrm>
              <a:off x="1907704" y="249289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763688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07704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763688" y="2672916"/>
              <a:ext cx="144016" cy="180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07704" y="2672916"/>
              <a:ext cx="144016" cy="9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11421" y="3248980"/>
            <a:ext cx="288032" cy="792088"/>
            <a:chOff x="1763688" y="2204864"/>
            <a:chExt cx="288032" cy="792088"/>
          </a:xfrm>
        </p:grpSpPr>
        <p:sp>
          <p:nvSpPr>
            <p:cNvPr id="34" name="Flowchart: Connector 33"/>
            <p:cNvSpPr/>
            <p:nvPr/>
          </p:nvSpPr>
          <p:spPr>
            <a:xfrm>
              <a:off x="1763688" y="2204864"/>
              <a:ext cx="288032" cy="28803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1907704" y="249289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763688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07704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763688" y="2672916"/>
              <a:ext cx="144016" cy="180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07704" y="2672916"/>
              <a:ext cx="144016" cy="9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191341" y="4257092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3-5 Students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91341" y="5661248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6-8 Students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983429" y="2330878"/>
            <a:ext cx="2787557" cy="16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1"/>
          </p:cNvCxnSpPr>
          <p:nvPr/>
        </p:nvCxnSpPr>
        <p:spPr>
          <a:xfrm>
            <a:off x="2127445" y="3897052"/>
            <a:ext cx="265875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199453" y="5319210"/>
            <a:ext cx="2588571" cy="9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IN" dirty="0"/>
          </a:p>
        </p:txBody>
      </p:sp>
      <p:sp>
        <p:nvSpPr>
          <p:cNvPr id="5" name="Cube 4"/>
          <p:cNvSpPr/>
          <p:nvPr/>
        </p:nvSpPr>
        <p:spPr>
          <a:xfrm>
            <a:off x="6275040" y="1692322"/>
            <a:ext cx="2498576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Database System 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536" y="4545124"/>
            <a:ext cx="288032" cy="792088"/>
            <a:chOff x="1763688" y="2204864"/>
            <a:chExt cx="288032" cy="792088"/>
          </a:xfrm>
        </p:grpSpPr>
        <p:sp>
          <p:nvSpPr>
            <p:cNvPr id="7" name="Flowchart: Connector 6"/>
            <p:cNvSpPr/>
            <p:nvPr/>
          </p:nvSpPr>
          <p:spPr>
            <a:xfrm>
              <a:off x="1763688" y="2204864"/>
              <a:ext cx="288032" cy="28803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>
              <a:off x="1907704" y="2492896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763688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07704" y="2852936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63688" y="2672916"/>
              <a:ext cx="144016" cy="180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07704" y="2672916"/>
              <a:ext cx="144016" cy="90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>
            <a:off x="827584" y="505818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2060104" y="4445496"/>
            <a:ext cx="2160240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Browser 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50799" y="2980353"/>
            <a:ext cx="0" cy="8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300192" y="3861048"/>
            <a:ext cx="2448272" cy="2232248"/>
            <a:chOff x="6300192" y="3861048"/>
            <a:chExt cx="2448272" cy="2232248"/>
          </a:xfrm>
        </p:grpSpPr>
        <p:sp>
          <p:nvSpPr>
            <p:cNvPr id="18" name="Rectangle 17"/>
            <p:cNvSpPr/>
            <p:nvPr/>
          </p:nvSpPr>
          <p:spPr>
            <a:xfrm>
              <a:off x="6300192" y="3861048"/>
              <a:ext cx="2448272" cy="22322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+Grade K-2 Simulation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+Grade 3-5 Simulation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+Grade 6-8 Simulation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00192" y="3861048"/>
              <a:ext cx="2448272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Interface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5" idx="5"/>
          </p:cNvCxnSpPr>
          <p:nvPr/>
        </p:nvCxnSpPr>
        <p:spPr>
          <a:xfrm>
            <a:off x="4220344" y="4931550"/>
            <a:ext cx="1914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be 25"/>
          <p:cNvSpPr/>
          <p:nvPr/>
        </p:nvSpPr>
        <p:spPr>
          <a:xfrm>
            <a:off x="2035763" y="2421057"/>
            <a:ext cx="2160240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Server 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6" idx="3"/>
          </p:cNvCxnSpPr>
          <p:nvPr/>
        </p:nvCxnSpPr>
        <p:spPr>
          <a:xfrm>
            <a:off x="2953865" y="3717201"/>
            <a:ext cx="33959" cy="72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5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40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CLASS DIAGRAM OF SOFTWARE APPLICATION</a:t>
            </a:r>
            <a:endParaRPr lang="en-IN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707904" y="798240"/>
            <a:ext cx="2448272" cy="1728192"/>
            <a:chOff x="3059832" y="2492896"/>
            <a:chExt cx="1872208" cy="2846784"/>
          </a:xfrm>
        </p:grpSpPr>
        <p:sp>
          <p:nvSpPr>
            <p:cNvPr id="4" name="Rectangle 3"/>
            <p:cNvSpPr/>
            <p:nvPr/>
          </p:nvSpPr>
          <p:spPr>
            <a:xfrm>
              <a:off x="3059832" y="2492896"/>
              <a:ext cx="1872208" cy="28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OneStudent()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TwoStudents()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BasicConception()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9832" y="2636912"/>
              <a:ext cx="1872208" cy="576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Grade 1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3568" y="3246511"/>
            <a:ext cx="2448272" cy="1982687"/>
            <a:chOff x="3059832" y="2636912"/>
            <a:chExt cx="1872208" cy="1818129"/>
          </a:xfrm>
        </p:grpSpPr>
        <p:sp>
          <p:nvSpPr>
            <p:cNvPr id="10" name="Rectangle 9"/>
            <p:cNvSpPr/>
            <p:nvPr/>
          </p:nvSpPr>
          <p:spPr>
            <a:xfrm>
              <a:off x="3059832" y="2636912"/>
              <a:ext cx="1872208" cy="18181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2000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ChooseGrade 1()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ChooseGrade 2()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ChooseGrade 3()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9832" y="2636912"/>
              <a:ext cx="1872208" cy="576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Home Page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03036" y="4745898"/>
            <a:ext cx="2952328" cy="2016224"/>
            <a:chOff x="3059832" y="2636912"/>
            <a:chExt cx="1872208" cy="2016224"/>
          </a:xfrm>
        </p:grpSpPr>
        <p:sp>
          <p:nvSpPr>
            <p:cNvPr id="13" name="Rectangle 12"/>
            <p:cNvSpPr/>
            <p:nvPr/>
          </p:nvSpPr>
          <p:spPr>
            <a:xfrm>
              <a:off x="3059832" y="2636912"/>
              <a:ext cx="1872208" cy="20162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SixStudents</a:t>
              </a:r>
              <a:r>
                <a:rPr lang="en-US" dirty="0" smtClean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SevenStudents()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EightStudents()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ComplexConception</a:t>
              </a:r>
              <a:r>
                <a:rPr lang="en-US" dirty="0" smtClean="0">
                  <a:solidFill>
                    <a:schemeClr val="tx1"/>
                  </a:solidFill>
                </a:rPr>
                <a:t>()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9832" y="2636912"/>
              <a:ext cx="1872208" cy="576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Grade 3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56176" y="2671904"/>
            <a:ext cx="2808312" cy="1777415"/>
            <a:chOff x="3059832" y="2636912"/>
            <a:chExt cx="1872208" cy="2016224"/>
          </a:xfrm>
        </p:grpSpPr>
        <p:sp>
          <p:nvSpPr>
            <p:cNvPr id="16" name="Rectangle 15"/>
            <p:cNvSpPr/>
            <p:nvPr/>
          </p:nvSpPr>
          <p:spPr>
            <a:xfrm>
              <a:off x="3059832" y="2636912"/>
              <a:ext cx="1872208" cy="20162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ThreeStudents()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FourStudents()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FiveStudents()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ModerateConception()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9832" y="2636912"/>
              <a:ext cx="1872208" cy="5839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Grade 2</a:t>
              </a:r>
              <a:endParaRPr lang="en-IN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7544" y="798240"/>
            <a:ext cx="2808312" cy="1838672"/>
            <a:chOff x="3059832" y="2636912"/>
            <a:chExt cx="1872208" cy="2016224"/>
          </a:xfrm>
        </p:grpSpPr>
        <p:sp>
          <p:nvSpPr>
            <p:cNvPr id="19" name="Rectangle 18"/>
            <p:cNvSpPr/>
            <p:nvPr/>
          </p:nvSpPr>
          <p:spPr>
            <a:xfrm>
              <a:off x="3059832" y="2636912"/>
              <a:ext cx="1872208" cy="20162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 smtClean="0">
                <a:solidFill>
                  <a:schemeClr val="tx1"/>
                </a:solidFill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ChooseStage()</a:t>
              </a: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tx1"/>
                  </a:solidFill>
                </a:rPr>
                <a:t>ComputeSimulation()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59832" y="2636912"/>
              <a:ext cx="1872208" cy="576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Student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1"/>
          <p:cNvCxnSpPr>
            <a:stCxn id="19" idx="2"/>
          </p:cNvCxnSpPr>
          <p:nvPr/>
        </p:nvCxnSpPr>
        <p:spPr>
          <a:xfrm>
            <a:off x="1871700" y="2636912"/>
            <a:ext cx="0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2526432"/>
            <a:ext cx="0" cy="90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1840" y="34290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31840" y="387471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</p:cNvCxnSpPr>
          <p:nvPr/>
        </p:nvCxnSpPr>
        <p:spPr>
          <a:xfrm flipV="1">
            <a:off x="3131840" y="4237854"/>
            <a:ext cx="15121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44008" y="4237855"/>
            <a:ext cx="0" cy="5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9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STATE DIAGRAM OF APPLICATION</a:t>
            </a:r>
            <a:endParaRPr lang="en-IN" sz="4000" b="1" dirty="0"/>
          </a:p>
        </p:txBody>
      </p:sp>
      <p:sp>
        <p:nvSpPr>
          <p:cNvPr id="4" name="Oval 3"/>
          <p:cNvSpPr/>
          <p:nvPr/>
        </p:nvSpPr>
        <p:spPr>
          <a:xfrm>
            <a:off x="844622" y="2868656"/>
            <a:ext cx="1296144" cy="11881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17727" y="3006358"/>
            <a:ext cx="1152128" cy="122413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14935" y="4441100"/>
            <a:ext cx="1670945" cy="14361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Grade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89737" y="3068960"/>
            <a:ext cx="1296144" cy="11881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Grade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14936" y="1688393"/>
            <a:ext cx="1296144" cy="11881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Grade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9865176">
            <a:off x="1832149" y="2191081"/>
            <a:ext cx="1428688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66526" y="3068960"/>
            <a:ext cx="1428688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542521">
            <a:off x="1825934" y="3947187"/>
            <a:ext cx="1428688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59956">
            <a:off x="4907941" y="3124512"/>
            <a:ext cx="1687726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873566">
            <a:off x="4750434" y="2181515"/>
            <a:ext cx="2317345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Simulating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0412399">
            <a:off x="4891141" y="4207551"/>
            <a:ext cx="2256377" cy="9878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4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ACTIVITY DIAGRAM OF APPLICATION</a:t>
            </a:r>
            <a:endParaRPr lang="en-IN" sz="4000" b="1" dirty="0"/>
          </a:p>
        </p:txBody>
      </p:sp>
      <p:sp>
        <p:nvSpPr>
          <p:cNvPr id="4" name="Oval 3"/>
          <p:cNvSpPr/>
          <p:nvPr/>
        </p:nvSpPr>
        <p:spPr>
          <a:xfrm>
            <a:off x="3599892" y="1268760"/>
            <a:ext cx="17641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Start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481990" y="184482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99892" y="2348880"/>
            <a:ext cx="17641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Home Page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437874" y="2964193"/>
            <a:ext cx="2088232" cy="1224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Options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4481990" y="2780928"/>
            <a:ext cx="0" cy="183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15616" y="3360237"/>
            <a:ext cx="17641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Grade 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12160" y="3360237"/>
            <a:ext cx="17641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Grade 2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99892" y="4542183"/>
            <a:ext cx="17641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Grade 3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4" idx="1"/>
            <a:endCxn id="17" idx="3"/>
          </p:cNvCxnSpPr>
          <p:nvPr/>
        </p:nvCxnSpPr>
        <p:spPr>
          <a:xfrm flipH="1">
            <a:off x="2879812" y="3576261"/>
            <a:ext cx="558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18" idx="1"/>
          </p:cNvCxnSpPr>
          <p:nvPr/>
        </p:nvCxnSpPr>
        <p:spPr>
          <a:xfrm>
            <a:off x="5526106" y="3576261"/>
            <a:ext cx="48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9" idx="0"/>
          </p:cNvCxnSpPr>
          <p:nvPr/>
        </p:nvCxnSpPr>
        <p:spPr>
          <a:xfrm>
            <a:off x="4481990" y="4188329"/>
            <a:ext cx="0" cy="35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667399" y="5345427"/>
            <a:ext cx="1629181" cy="1224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Play Game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7" idx="2"/>
          </p:cNvCxnSpPr>
          <p:nvPr/>
        </p:nvCxnSpPr>
        <p:spPr>
          <a:xfrm>
            <a:off x="1997714" y="3792285"/>
            <a:ext cx="0" cy="2165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4481990" y="4974231"/>
            <a:ext cx="0" cy="37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97714" y="5940457"/>
            <a:ext cx="1737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2"/>
          </p:cNvCxnSpPr>
          <p:nvPr/>
        </p:nvCxnSpPr>
        <p:spPr>
          <a:xfrm>
            <a:off x="6894258" y="3792285"/>
            <a:ext cx="0" cy="2165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6" idx="3"/>
          </p:cNvCxnSpPr>
          <p:nvPr/>
        </p:nvCxnSpPr>
        <p:spPr>
          <a:xfrm flipH="1">
            <a:off x="5296580" y="5957495"/>
            <a:ext cx="1597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81990" y="6590660"/>
            <a:ext cx="2754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236296" y="6331227"/>
            <a:ext cx="1440160" cy="476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Simulation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7427169" y="4077071"/>
            <a:ext cx="1691680" cy="12683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End Game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2" idx="2"/>
          </p:cNvCxnSpPr>
          <p:nvPr/>
        </p:nvCxnSpPr>
        <p:spPr>
          <a:xfrm flipV="1">
            <a:off x="8273009" y="5345426"/>
            <a:ext cx="0" cy="98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6894258" y="4711248"/>
            <a:ext cx="5329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004048" y="4077071"/>
            <a:ext cx="0" cy="46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2" idx="0"/>
          </p:cNvCxnSpPr>
          <p:nvPr/>
        </p:nvCxnSpPr>
        <p:spPr>
          <a:xfrm>
            <a:off x="5004048" y="4077071"/>
            <a:ext cx="3268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0"/>
          </p:cNvCxnSpPr>
          <p:nvPr/>
        </p:nvCxnSpPr>
        <p:spPr>
          <a:xfrm flipV="1">
            <a:off x="1997714" y="2096852"/>
            <a:ext cx="0" cy="1263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997714" y="2096852"/>
            <a:ext cx="7121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2" idx="3"/>
          </p:cNvCxnSpPr>
          <p:nvPr/>
        </p:nvCxnSpPr>
        <p:spPr>
          <a:xfrm>
            <a:off x="9118849" y="2096852"/>
            <a:ext cx="0" cy="2614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8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WANDERING IN THE WOODS Presented by Amar Babu Ganta Kranthi Kiran Reddy Gurram Syed Asad Mehdi Saidi Reddy Vangala </vt:lpstr>
      <vt:lpstr>INTRODUCTION</vt:lpstr>
      <vt:lpstr>OVERVIEW OF PROJECT </vt:lpstr>
      <vt:lpstr>Expected Outcome from Product</vt:lpstr>
      <vt:lpstr>USE CASE DIAGRAM</vt:lpstr>
      <vt:lpstr>Deployment Diagram</vt:lpstr>
      <vt:lpstr>CLASS DIAGRAM OF SOFTWARE APPLICATION</vt:lpstr>
      <vt:lpstr>STATE DIAGRAM OF APPLICATION</vt:lpstr>
      <vt:lpstr>ACTIVITY DIAGRAM OF APPLICATION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in the Woods</dc:title>
  <dc:creator>ucentricpc@outlook.com</dc:creator>
  <cp:lastModifiedBy>Admin</cp:lastModifiedBy>
  <cp:revision>27</cp:revision>
  <dcterms:created xsi:type="dcterms:W3CDTF">2022-12-14T11:36:21Z</dcterms:created>
  <dcterms:modified xsi:type="dcterms:W3CDTF">2022-12-14T14:39:28Z</dcterms:modified>
</cp:coreProperties>
</file>