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d5c7bb55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d5c7bb55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edc1ff3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edc1ff3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Radiation Test Board Summary</a:t>
            </a:r>
            <a:endParaRPr b="1"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176554"/>
            <a:ext cx="6400800" cy="1425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i="0" lang="en"/>
              <a:t>Capstone Team 40: </a:t>
            </a:r>
            <a:br>
              <a:rPr i="0" lang="en"/>
            </a:br>
            <a:r>
              <a:rPr i="0" lang="en"/>
              <a:t>Aaron Ganus, Kenneth Chen, and Stanley Lee</a:t>
            </a:r>
            <a:endParaRPr i="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i="0" lang="en"/>
              <a:t>Texas Instruments Mentor: </a:t>
            </a:r>
            <a:endParaRPr i="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i="0" lang="en"/>
              <a:t>Meredith McKean</a:t>
            </a:r>
            <a:endParaRPr i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Proposed Solution</a:t>
            </a:r>
            <a:endParaRPr sz="3200"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482600" y="933600"/>
            <a:ext cx="8080500" cy="15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 radiation test board capable of holding and monitoring multiple test devices without the need for personnel to physically swap out components between tests.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Cyclotron test platform the test board sits on is can be remotely </a:t>
            </a:r>
            <a:r>
              <a:rPr lang="en" sz="1600">
                <a:solidFill>
                  <a:schemeClr val="dk1"/>
                </a:solidFill>
              </a:rPr>
              <a:t>controlled</a:t>
            </a:r>
            <a:r>
              <a:rPr lang="en" sz="1600">
                <a:solidFill>
                  <a:schemeClr val="dk1"/>
                </a:solidFill>
              </a:rPr>
              <a:t> from the monitoring room, allowing each DUT to be moved into the path of the beam. Each DUT and its heating pad will be powered as needed via a switching mechanism.</a:t>
            </a:r>
            <a:endParaRPr sz="1600"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2705375"/>
            <a:ext cx="4789125" cy="1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4">
            <a:alphaModFix/>
          </a:blip>
          <a:srcRect b="7304" l="7884" r="4311" t="6250"/>
          <a:stretch/>
        </p:blipFill>
        <p:spPr>
          <a:xfrm rot="-5400000">
            <a:off x="5838938" y="2439438"/>
            <a:ext cx="1975749" cy="25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