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73" r:id="rId3"/>
    <p:sldId id="257" r:id="rId4"/>
    <p:sldId id="258" r:id="rId5"/>
    <p:sldId id="265" r:id="rId6"/>
    <p:sldId id="266" r:id="rId7"/>
    <p:sldId id="274" r:id="rId8"/>
    <p:sldId id="267" r:id="rId9"/>
    <p:sldId id="268" r:id="rId10"/>
    <p:sldId id="275" r:id="rId11"/>
    <p:sldId id="271" r:id="rId12"/>
    <p:sldId id="272" r:id="rId13"/>
    <p:sldId id="276" r:id="rId14"/>
    <p:sldId id="287" r:id="rId15"/>
    <p:sldId id="288" r:id="rId16"/>
    <p:sldId id="289" r:id="rId17"/>
    <p:sldId id="290" r:id="rId18"/>
    <p:sldId id="291" r:id="rId19"/>
    <p:sldId id="286" r:id="rId20"/>
    <p:sldId id="277" r:id="rId21"/>
    <p:sldId id="259" r:id="rId22"/>
    <p:sldId id="278" r:id="rId23"/>
    <p:sldId id="292" r:id="rId24"/>
    <p:sldId id="261" r:id="rId25"/>
    <p:sldId id="293" r:id="rId26"/>
    <p:sldId id="284" r:id="rId27"/>
    <p:sldId id="285" r:id="rId28"/>
    <p:sldId id="280" r:id="rId29"/>
    <p:sldId id="294" r:id="rId30"/>
    <p:sldId id="295" r:id="rId31"/>
    <p:sldId id="270" r:id="rId32"/>
    <p:sldId id="26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C95C8-B095-4D4A-962E-2CCDC198791F}" type="datetimeFigureOut">
              <a:rPr lang="en-IN" smtClean="0"/>
              <a:pPr/>
              <a:t>17-10-2011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BFAD67-5EE1-4312-9962-F6997A45E301}" type="slidenum">
              <a:rPr lang="en-IN" smtClean="0"/>
              <a:pPr/>
              <a:t>‹#›</a:t>
            </a:fld>
            <a:endParaRPr lang="en-IN"/>
          </a:p>
        </p:txBody>
      </p:sp>
    </p:spTree>
    <p:extLst>
      <p:ext uri="{BB962C8B-B14F-4D97-AF65-F5344CB8AC3E}">
        <p14:creationId xmlns:p14="http://schemas.microsoft.com/office/powerpoint/2010/main" xmlns="" val="81346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6BFAD67-5EE1-4312-9962-F6997A45E301}" type="slidenum">
              <a:rPr lang="en-IN" smtClean="0"/>
              <a:pPr/>
              <a:t>1</a:t>
            </a:fld>
            <a:endParaRPr lang="en-IN"/>
          </a:p>
        </p:txBody>
      </p:sp>
    </p:spTree>
    <p:extLst>
      <p:ext uri="{BB962C8B-B14F-4D97-AF65-F5344CB8AC3E}">
        <p14:creationId xmlns:p14="http://schemas.microsoft.com/office/powerpoint/2010/main" xmlns="" val="404802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E918E6F-B34E-4974-96DA-C3243609273F}" type="datetime1">
              <a:rPr lang="en-IN" smtClean="0"/>
              <a:pPr/>
              <a:t>17-10-2011</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86631FD-38CE-45CC-A36C-F1F7AF9130A6}"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2E6216-DF8A-4878-81DD-06AF9D4177AA}" type="datetime1">
              <a:rPr lang="en-IN" smtClean="0"/>
              <a:pPr/>
              <a:t>17-10-2011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6631FD-38CE-45CC-A36C-F1F7AF9130A6}"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A3AC98-3603-443D-8B63-567DA93E225F}" type="datetime1">
              <a:rPr lang="en-IN" smtClean="0"/>
              <a:pPr/>
              <a:t>17-10-2011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86631FD-38CE-45CC-A36C-F1F7AF9130A6}"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36BC67D-4523-4B59-946B-090243E1D5DA}" type="datetime1">
              <a:rPr lang="en-IN" smtClean="0"/>
              <a:pPr/>
              <a:t>17-10-2011</a:t>
            </a:fld>
            <a:endParaRPr lang="en-IN" dirty="0"/>
          </a:p>
        </p:txBody>
      </p:sp>
      <p:sp>
        <p:nvSpPr>
          <p:cNvPr id="9" name="Slide Number Placeholder 8"/>
          <p:cNvSpPr>
            <a:spLocks noGrp="1"/>
          </p:cNvSpPr>
          <p:nvPr>
            <p:ph type="sldNum" sz="quarter" idx="15"/>
          </p:nvPr>
        </p:nvSpPr>
        <p:spPr/>
        <p:txBody>
          <a:bodyPr rtlCol="0"/>
          <a:lstStyle/>
          <a:p>
            <a:fld id="{C86631FD-38CE-45CC-A36C-F1F7AF9130A6}" type="slidenum">
              <a:rPr lang="en-IN" smtClean="0"/>
              <a:pPr/>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0909C33-57CD-4980-8F0D-0A7EB7BDBA13}" type="datetime1">
              <a:rPr lang="en-IN" smtClean="0"/>
              <a:pPr/>
              <a:t>17-10-2011</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C86631FD-38CE-45CC-A36C-F1F7AF9130A6}"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27FDBF8-E230-4672-AC2A-7D6879602102}" type="datetime1">
              <a:rPr lang="en-IN" smtClean="0"/>
              <a:pPr/>
              <a:t>17-10-2011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86631FD-38CE-45CC-A36C-F1F7AF9130A6}" type="slidenum">
              <a:rPr lang="en-IN" smtClean="0"/>
              <a:pPr/>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04AFB02-3508-4B52-BA97-E25FC21A4F39}" type="datetime1">
              <a:rPr lang="en-IN" smtClean="0"/>
              <a:pPr/>
              <a:t>17-10-2011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86631FD-38CE-45CC-A36C-F1F7AF9130A6}" type="slidenum">
              <a:rPr lang="en-IN" smtClean="0"/>
              <a:pPr/>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3498D8C-7A2E-4600-96E4-FD6D11C97DE2}" type="datetime1">
              <a:rPr lang="en-IN" smtClean="0"/>
              <a:pPr/>
              <a:t>17-10-2011</a:t>
            </a:fld>
            <a:endParaRPr lang="en-IN" dirty="0"/>
          </a:p>
        </p:txBody>
      </p:sp>
      <p:sp>
        <p:nvSpPr>
          <p:cNvPr id="7" name="Slide Number Placeholder 6"/>
          <p:cNvSpPr>
            <a:spLocks noGrp="1"/>
          </p:cNvSpPr>
          <p:nvPr>
            <p:ph type="sldNum" sz="quarter" idx="11"/>
          </p:nvPr>
        </p:nvSpPr>
        <p:spPr/>
        <p:txBody>
          <a:bodyPr rtlCol="0"/>
          <a:lstStyle/>
          <a:p>
            <a:fld id="{C86631FD-38CE-45CC-A36C-F1F7AF9130A6}" type="slidenum">
              <a:rPr lang="en-IN" smtClean="0"/>
              <a:pPr/>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19397-71C5-413F-B3F8-513197C9B0E4}" type="datetime1">
              <a:rPr lang="en-IN" smtClean="0"/>
              <a:pPr/>
              <a:t>17-10-2011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86631FD-38CE-45CC-A36C-F1F7AF9130A6}"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A476B42-C9EF-4167-AA93-E59958C0540B}" type="datetime1">
              <a:rPr lang="en-IN" smtClean="0"/>
              <a:pPr/>
              <a:t>17-10-2011</a:t>
            </a:fld>
            <a:endParaRPr lang="en-IN" dirty="0"/>
          </a:p>
        </p:txBody>
      </p:sp>
      <p:sp>
        <p:nvSpPr>
          <p:cNvPr id="22" name="Slide Number Placeholder 21"/>
          <p:cNvSpPr>
            <a:spLocks noGrp="1"/>
          </p:cNvSpPr>
          <p:nvPr>
            <p:ph type="sldNum" sz="quarter" idx="15"/>
          </p:nvPr>
        </p:nvSpPr>
        <p:spPr/>
        <p:txBody>
          <a:bodyPr rtlCol="0"/>
          <a:lstStyle/>
          <a:p>
            <a:fld id="{C86631FD-38CE-45CC-A36C-F1F7AF9130A6}" type="slidenum">
              <a:rPr lang="en-IN" smtClean="0"/>
              <a:pPr/>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F8B2DA1-298C-4421-A725-33FE209FD313}" type="datetime1">
              <a:rPr lang="en-IN" smtClean="0"/>
              <a:pPr/>
              <a:t>17-10-2011</a:t>
            </a:fld>
            <a:endParaRPr lang="en-IN" dirty="0"/>
          </a:p>
        </p:txBody>
      </p:sp>
      <p:sp>
        <p:nvSpPr>
          <p:cNvPr id="18" name="Slide Number Placeholder 17"/>
          <p:cNvSpPr>
            <a:spLocks noGrp="1"/>
          </p:cNvSpPr>
          <p:nvPr>
            <p:ph type="sldNum" sz="quarter" idx="11"/>
          </p:nvPr>
        </p:nvSpPr>
        <p:spPr/>
        <p:txBody>
          <a:bodyPr rtlCol="0"/>
          <a:lstStyle/>
          <a:p>
            <a:fld id="{C86631FD-38CE-45CC-A36C-F1F7AF9130A6}" type="slidenum">
              <a:rPr lang="en-IN" smtClean="0"/>
              <a:pPr/>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1604FBB-6F39-490F-8390-557BB6420A37}" type="datetime1">
              <a:rPr lang="en-IN" smtClean="0"/>
              <a:pPr/>
              <a:t>17-10-2011</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6631FD-38CE-45CC-A36C-F1F7AF9130A6}"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F:\100903100\Summer%20Project\Presentation\register.avi"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F:\100903100\Summer%20Project\Presentation\shop.avi"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ideo" Target="file:///F:\100903100\Summer%20Project\Presentation\employee.av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ideo" Target="file:///F:\100903100\Summer%20Project\Presentation\admin.av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836712"/>
            <a:ext cx="7056784" cy="1894362"/>
          </a:xfrm>
        </p:spPr>
        <p:txBody>
          <a:bodyPr/>
          <a:lstStyle/>
          <a:p>
            <a:r>
              <a:rPr lang="en-US" dirty="0" smtClean="0"/>
              <a:t>BLUEBERRY:</a:t>
            </a:r>
            <a:br>
              <a:rPr lang="en-US" dirty="0" smtClean="0"/>
            </a:br>
            <a:r>
              <a:rPr lang="en-US" dirty="0" smtClean="0"/>
              <a:t>ONLINE 	</a:t>
            </a:r>
            <a:r>
              <a:rPr lang="en-US" dirty="0"/>
              <a:t>S</a:t>
            </a:r>
            <a:r>
              <a:rPr lang="en-US" dirty="0" smtClean="0"/>
              <a:t>HOPPING CART</a:t>
            </a:r>
            <a:endParaRPr lang="en-IN" dirty="0"/>
          </a:p>
        </p:txBody>
      </p:sp>
      <p:sp>
        <p:nvSpPr>
          <p:cNvPr id="3" name="Subtitle 2"/>
          <p:cNvSpPr>
            <a:spLocks noGrp="1"/>
          </p:cNvSpPr>
          <p:nvPr>
            <p:ph type="subTitle" idx="1"/>
          </p:nvPr>
        </p:nvSpPr>
        <p:spPr>
          <a:xfrm>
            <a:off x="5004048" y="5003322"/>
            <a:ext cx="3888432" cy="1371600"/>
          </a:xfrm>
        </p:spPr>
        <p:txBody>
          <a:bodyPr/>
          <a:lstStyle/>
          <a:p>
            <a:r>
              <a:rPr lang="en-US" dirty="0" smtClean="0"/>
              <a:t>BY: </a:t>
            </a:r>
          </a:p>
          <a:p>
            <a:r>
              <a:rPr lang="en-US" dirty="0" smtClean="0"/>
              <a:t>	SHOBHIT AGARWAL</a:t>
            </a:r>
          </a:p>
          <a:p>
            <a:r>
              <a:rPr lang="en-US" dirty="0" smtClean="0"/>
              <a:t>	100903100</a:t>
            </a:r>
            <a:endParaRPr lang="en-IN" dirty="0"/>
          </a:p>
        </p:txBody>
      </p:sp>
      <p:sp>
        <p:nvSpPr>
          <p:cNvPr id="4" name="Slide Number Placeholder 3"/>
          <p:cNvSpPr>
            <a:spLocks noGrp="1"/>
          </p:cNvSpPr>
          <p:nvPr>
            <p:ph type="sldNum" sz="quarter" idx="12"/>
          </p:nvPr>
        </p:nvSpPr>
        <p:spPr/>
        <p:txBody>
          <a:bodyPr/>
          <a:lstStyle/>
          <a:p>
            <a:fld id="{C86631FD-38CE-45CC-A36C-F1F7AF9130A6}" type="slidenum">
              <a:rPr lang="en-IN" smtClean="0"/>
              <a:pPr/>
              <a:t>1</a:t>
            </a:fld>
            <a:endParaRPr lang="en-IN" dirty="0"/>
          </a:p>
        </p:txBody>
      </p:sp>
    </p:spTree>
    <p:extLst>
      <p:ext uri="{BB962C8B-B14F-4D97-AF65-F5344CB8AC3E}">
        <p14:creationId xmlns:p14="http://schemas.microsoft.com/office/powerpoint/2010/main" xmlns="" val="1801481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NETBEANS</a:t>
            </a:r>
            <a:endParaRPr lang="en-IN" dirty="0"/>
          </a:p>
        </p:txBody>
      </p:sp>
      <p:sp>
        <p:nvSpPr>
          <p:cNvPr id="3" name="Content Placeholder 2"/>
          <p:cNvSpPr>
            <a:spLocks noGrp="1"/>
          </p:cNvSpPr>
          <p:nvPr>
            <p:ph sz="quarter" idx="1"/>
          </p:nvPr>
        </p:nvSpPr>
        <p:spPr/>
        <p:txBody>
          <a:bodyPr/>
          <a:lstStyle/>
          <a:p>
            <a:endParaRPr lang="en-US" dirty="0" smtClean="0"/>
          </a:p>
          <a:p>
            <a:r>
              <a:rPr lang="en-US" dirty="0" smtClean="0"/>
              <a:t>Advantages:</a:t>
            </a:r>
          </a:p>
          <a:p>
            <a:pPr lvl="1"/>
            <a:endParaRPr lang="en-US" dirty="0" smtClean="0"/>
          </a:p>
          <a:p>
            <a:pPr lvl="1"/>
            <a:r>
              <a:rPr lang="en-US" dirty="0" smtClean="0"/>
              <a:t>Modularity</a:t>
            </a:r>
          </a:p>
          <a:p>
            <a:pPr lvl="1"/>
            <a:endParaRPr lang="en-US" dirty="0" smtClean="0"/>
          </a:p>
          <a:p>
            <a:pPr lvl="1"/>
            <a:r>
              <a:rPr lang="en-US" dirty="0" smtClean="0"/>
              <a:t>Reuse</a:t>
            </a:r>
          </a:p>
          <a:p>
            <a:pPr lvl="1"/>
            <a:endParaRPr lang="en-US" dirty="0" smtClean="0"/>
          </a:p>
          <a:p>
            <a:pPr lvl="1"/>
            <a:r>
              <a:rPr lang="en-US" dirty="0" smtClean="0"/>
              <a:t>Quality</a:t>
            </a:r>
          </a:p>
          <a:p>
            <a:pPr lvl="1"/>
            <a:endParaRPr lang="en-US" dirty="0" smtClean="0"/>
          </a:p>
          <a:p>
            <a:pPr lvl="1"/>
            <a:r>
              <a:rPr lang="en-US" dirty="0" smtClean="0"/>
              <a:t>Simplicity</a:t>
            </a:r>
          </a:p>
          <a:p>
            <a:pPr lvl="1"/>
            <a:endParaRPr lang="en-US" dirty="0" smtClean="0"/>
          </a:p>
          <a:p>
            <a:pPr lvl="1"/>
            <a:r>
              <a:rPr lang="en-US" dirty="0" smtClean="0"/>
              <a:t>Flexibility</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10</a:t>
            </a:fld>
            <a:endParaRPr lang="en-IN" dirty="0"/>
          </a:p>
        </p:txBody>
      </p:sp>
    </p:spTree>
    <p:extLst>
      <p:ext uri="{BB962C8B-B14F-4D97-AF65-F5344CB8AC3E}">
        <p14:creationId xmlns:p14="http://schemas.microsoft.com/office/powerpoint/2010/main" xmlns="" val="1348952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OFFERED</a:t>
            </a:r>
            <a:endParaRPr lang="en-IN" dirty="0"/>
          </a:p>
        </p:txBody>
      </p:sp>
      <p:sp>
        <p:nvSpPr>
          <p:cNvPr id="3" name="Content Placeholder 2"/>
          <p:cNvSpPr>
            <a:spLocks noGrp="1"/>
          </p:cNvSpPr>
          <p:nvPr>
            <p:ph sz="quarter" idx="1"/>
          </p:nvPr>
        </p:nvSpPr>
        <p:spPr>
          <a:xfrm>
            <a:off x="467544" y="1484784"/>
            <a:ext cx="7457256" cy="4989168"/>
          </a:xfrm>
        </p:spPr>
        <p:txBody>
          <a:bodyPr/>
          <a:lstStyle/>
          <a:p>
            <a:endParaRPr lang="en-US" dirty="0" smtClean="0"/>
          </a:p>
          <a:p>
            <a:r>
              <a:rPr lang="en-US" dirty="0" smtClean="0"/>
              <a:t>Customers:</a:t>
            </a:r>
          </a:p>
          <a:p>
            <a:pPr lvl="1"/>
            <a:r>
              <a:rPr lang="en-US" dirty="0" smtClean="0"/>
              <a:t>Prepare Shopping cart.</a:t>
            </a:r>
          </a:p>
          <a:p>
            <a:pPr lvl="1"/>
            <a:r>
              <a:rPr lang="en-US" dirty="0" smtClean="0"/>
              <a:t>View and edit registered personal details.</a:t>
            </a:r>
          </a:p>
          <a:p>
            <a:pPr lvl="1"/>
            <a:r>
              <a:rPr lang="en-US" dirty="0" smtClean="0"/>
              <a:t>Change password.</a:t>
            </a:r>
          </a:p>
          <a:p>
            <a:pPr lvl="1"/>
            <a:r>
              <a:rPr lang="en-US" dirty="0" smtClean="0"/>
              <a:t>View previous orders booked along with their status’.</a:t>
            </a:r>
          </a:p>
        </p:txBody>
      </p:sp>
      <p:sp>
        <p:nvSpPr>
          <p:cNvPr id="4" name="Slide Number Placeholder 3"/>
          <p:cNvSpPr>
            <a:spLocks noGrp="1"/>
          </p:cNvSpPr>
          <p:nvPr>
            <p:ph type="sldNum" sz="quarter" idx="15"/>
          </p:nvPr>
        </p:nvSpPr>
        <p:spPr/>
        <p:txBody>
          <a:bodyPr/>
          <a:lstStyle/>
          <a:p>
            <a:fld id="{C86631FD-38CE-45CC-A36C-F1F7AF9130A6}" type="slidenum">
              <a:rPr lang="en-IN" smtClean="0"/>
              <a:pPr/>
              <a:t>11</a:t>
            </a:fld>
            <a:endParaRPr lang="en-IN" dirty="0"/>
          </a:p>
        </p:txBody>
      </p:sp>
    </p:spTree>
    <p:extLst>
      <p:ext uri="{BB962C8B-B14F-4D97-AF65-F5344CB8AC3E}">
        <p14:creationId xmlns:p14="http://schemas.microsoft.com/office/powerpoint/2010/main" xmlns="" val="2180537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OFFERED</a:t>
            </a:r>
            <a:endParaRPr lang="en-IN" dirty="0"/>
          </a:p>
        </p:txBody>
      </p:sp>
      <p:sp>
        <p:nvSpPr>
          <p:cNvPr id="3" name="Content Placeholder 2"/>
          <p:cNvSpPr>
            <a:spLocks noGrp="1"/>
          </p:cNvSpPr>
          <p:nvPr>
            <p:ph sz="quarter" idx="1"/>
          </p:nvPr>
        </p:nvSpPr>
        <p:spPr/>
        <p:txBody>
          <a:bodyPr/>
          <a:lstStyle/>
          <a:p>
            <a:pPr marL="365760" lvl="1" indent="0">
              <a:buNone/>
            </a:pPr>
            <a:endParaRPr lang="en-US" dirty="0"/>
          </a:p>
          <a:p>
            <a:r>
              <a:rPr lang="en-US" dirty="0"/>
              <a:t>Administrator Login:</a:t>
            </a:r>
          </a:p>
          <a:p>
            <a:pPr lvl="1"/>
            <a:r>
              <a:rPr lang="en-US" dirty="0"/>
              <a:t>To add or update existing items in database.</a:t>
            </a:r>
          </a:p>
          <a:p>
            <a:pPr lvl="1"/>
            <a:r>
              <a:rPr lang="en-US" dirty="0"/>
              <a:t>To run various SQL commands for various purposes.</a:t>
            </a:r>
          </a:p>
          <a:p>
            <a:endParaRPr lang="en-US" dirty="0"/>
          </a:p>
          <a:p>
            <a:r>
              <a:rPr lang="en-US" dirty="0"/>
              <a:t>Employee Login:</a:t>
            </a:r>
          </a:p>
          <a:p>
            <a:pPr lvl="1"/>
            <a:r>
              <a:rPr lang="en-US" dirty="0"/>
              <a:t>View and prepare ordered cart by the customers.</a:t>
            </a:r>
          </a:p>
          <a:p>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12</a:t>
            </a:fld>
            <a:endParaRPr lang="en-IN" dirty="0"/>
          </a:p>
        </p:txBody>
      </p:sp>
    </p:spTree>
    <p:extLst>
      <p:ext uri="{BB962C8B-B14F-4D97-AF65-F5344CB8AC3E}">
        <p14:creationId xmlns:p14="http://schemas.microsoft.com/office/powerpoint/2010/main" xmlns="" val="2595882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492896"/>
            <a:ext cx="7467600" cy="1143000"/>
          </a:xfrm>
        </p:spPr>
        <p:txBody>
          <a:bodyPr/>
          <a:lstStyle/>
          <a:p>
            <a:pPr algn="ctr"/>
            <a:r>
              <a:rPr lang="en-US" dirty="0" smtClean="0"/>
              <a:t>DATA FLOW DIAGRAMS</a:t>
            </a:r>
            <a:endParaRPr lang="en-IN" dirty="0"/>
          </a:p>
        </p:txBody>
      </p:sp>
      <p:sp>
        <p:nvSpPr>
          <p:cNvPr id="3" name="Slide Number Placeholder 2"/>
          <p:cNvSpPr>
            <a:spLocks noGrp="1"/>
          </p:cNvSpPr>
          <p:nvPr>
            <p:ph type="sldNum" sz="quarter" idx="11"/>
          </p:nvPr>
        </p:nvSpPr>
        <p:spPr/>
        <p:txBody>
          <a:bodyPr/>
          <a:lstStyle/>
          <a:p>
            <a:fld id="{C86631FD-38CE-45CC-A36C-F1F7AF9130A6}" type="slidenum">
              <a:rPr lang="en-IN" smtClean="0"/>
              <a:pPr/>
              <a:t>13</a:t>
            </a:fld>
            <a:endParaRPr lang="en-IN" dirty="0"/>
          </a:p>
        </p:txBody>
      </p:sp>
    </p:spTree>
    <p:extLst>
      <p:ext uri="{BB962C8B-B14F-4D97-AF65-F5344CB8AC3E}">
        <p14:creationId xmlns:p14="http://schemas.microsoft.com/office/powerpoint/2010/main" xmlns="" val="1902583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LEVEL 0</a:t>
            </a:r>
            <a:endParaRPr lang="en-IN" dirty="0"/>
          </a:p>
        </p:txBody>
      </p:sp>
      <p:pic>
        <p:nvPicPr>
          <p:cNvPr id="1027" name="Picture 3" descr="D:\Shobhit Agarwal\Report\DFD\DFD 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1628800"/>
            <a:ext cx="6972301" cy="42386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1"/>
          </p:nvPr>
        </p:nvSpPr>
        <p:spPr/>
        <p:txBody>
          <a:bodyPr/>
          <a:lstStyle/>
          <a:p>
            <a:fld id="{C86631FD-38CE-45CC-A36C-F1F7AF9130A6}" type="slidenum">
              <a:rPr lang="en-IN" smtClean="0"/>
              <a:pPr/>
              <a:t>14</a:t>
            </a:fld>
            <a:endParaRPr lang="en-IN" dirty="0"/>
          </a:p>
        </p:txBody>
      </p:sp>
    </p:spTree>
    <p:extLst>
      <p:ext uri="{BB962C8B-B14F-4D97-AF65-F5344CB8AC3E}">
        <p14:creationId xmlns:p14="http://schemas.microsoft.com/office/powerpoint/2010/main" xmlns="" val="167502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a:t>
            </a:r>
            <a:endParaRPr lang="en-IN" dirty="0"/>
          </a:p>
        </p:txBody>
      </p:sp>
      <p:pic>
        <p:nvPicPr>
          <p:cNvPr id="2050" name="Picture 2" descr="D:\Shobhit Agarwal\Report\DFD\DFD 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1772816"/>
            <a:ext cx="6955313" cy="417646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1"/>
          </p:nvPr>
        </p:nvSpPr>
        <p:spPr/>
        <p:txBody>
          <a:bodyPr/>
          <a:lstStyle/>
          <a:p>
            <a:fld id="{C86631FD-38CE-45CC-A36C-F1F7AF9130A6}" type="slidenum">
              <a:rPr lang="en-IN" smtClean="0"/>
              <a:pPr/>
              <a:t>15</a:t>
            </a:fld>
            <a:endParaRPr lang="en-IN" dirty="0"/>
          </a:p>
        </p:txBody>
      </p:sp>
    </p:spTree>
    <p:extLst>
      <p:ext uri="{BB962C8B-B14F-4D97-AF65-F5344CB8AC3E}">
        <p14:creationId xmlns:p14="http://schemas.microsoft.com/office/powerpoint/2010/main" xmlns="" val="2173078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a:t>
            </a:r>
            <a:endParaRPr lang="en-IN" dirty="0"/>
          </a:p>
        </p:txBody>
      </p:sp>
      <p:pic>
        <p:nvPicPr>
          <p:cNvPr id="3074" name="Picture 2" descr="D:\Shobhit Agarwal\Report\DFD\DFD 2.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1484784"/>
            <a:ext cx="8419677" cy="401424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1"/>
          </p:nvPr>
        </p:nvSpPr>
        <p:spPr/>
        <p:txBody>
          <a:bodyPr/>
          <a:lstStyle/>
          <a:p>
            <a:fld id="{C86631FD-38CE-45CC-A36C-F1F7AF9130A6}" type="slidenum">
              <a:rPr lang="en-IN" smtClean="0"/>
              <a:pPr/>
              <a:t>16</a:t>
            </a:fld>
            <a:endParaRPr lang="en-IN" dirty="0"/>
          </a:p>
        </p:txBody>
      </p:sp>
    </p:spTree>
    <p:extLst>
      <p:ext uri="{BB962C8B-B14F-4D97-AF65-F5344CB8AC3E}">
        <p14:creationId xmlns:p14="http://schemas.microsoft.com/office/powerpoint/2010/main" xmlns="" val="736122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a:t>
            </a:r>
            <a:endParaRPr lang="en-IN" dirty="0"/>
          </a:p>
        </p:txBody>
      </p:sp>
      <p:pic>
        <p:nvPicPr>
          <p:cNvPr id="4098" name="Picture 2" descr="D:\Shobhit Agarwal\Report\DFD\EMPLOYEE DF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412776"/>
            <a:ext cx="7752488" cy="369614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1"/>
          </p:nvPr>
        </p:nvSpPr>
        <p:spPr/>
        <p:txBody>
          <a:bodyPr/>
          <a:lstStyle/>
          <a:p>
            <a:fld id="{C86631FD-38CE-45CC-A36C-F1F7AF9130A6}" type="slidenum">
              <a:rPr lang="en-IN" smtClean="0"/>
              <a:pPr/>
              <a:t>17</a:t>
            </a:fld>
            <a:endParaRPr lang="en-IN" dirty="0"/>
          </a:p>
        </p:txBody>
      </p:sp>
    </p:spTree>
    <p:extLst>
      <p:ext uri="{BB962C8B-B14F-4D97-AF65-F5344CB8AC3E}">
        <p14:creationId xmlns:p14="http://schemas.microsoft.com/office/powerpoint/2010/main" xmlns="" val="40264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a:t>
            </a:r>
            <a:endParaRPr lang="en-IN" dirty="0"/>
          </a:p>
        </p:txBody>
      </p:sp>
      <p:pic>
        <p:nvPicPr>
          <p:cNvPr id="5122" name="Picture 2" descr="D:\Shobhit Agarwal\Report\DFD\ADMIN DFD.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556792"/>
            <a:ext cx="7776864" cy="488951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1"/>
          </p:nvPr>
        </p:nvSpPr>
        <p:spPr/>
        <p:txBody>
          <a:bodyPr/>
          <a:lstStyle/>
          <a:p>
            <a:fld id="{C86631FD-38CE-45CC-A36C-F1F7AF9130A6}" type="slidenum">
              <a:rPr lang="en-IN" smtClean="0"/>
              <a:pPr/>
              <a:t>18</a:t>
            </a:fld>
            <a:endParaRPr lang="en-IN" dirty="0"/>
          </a:p>
        </p:txBody>
      </p:sp>
    </p:spTree>
    <p:extLst>
      <p:ext uri="{BB962C8B-B14F-4D97-AF65-F5344CB8AC3E}">
        <p14:creationId xmlns:p14="http://schemas.microsoft.com/office/powerpoint/2010/main" xmlns="" val="4155140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492896"/>
            <a:ext cx="7467600" cy="1143000"/>
          </a:xfrm>
        </p:spPr>
        <p:txBody>
          <a:bodyPr/>
          <a:lstStyle/>
          <a:p>
            <a:pPr algn="ctr"/>
            <a:r>
              <a:rPr lang="en-US" dirty="0" smtClean="0"/>
              <a:t>SCREENSHOTS</a:t>
            </a:r>
            <a:endParaRPr lang="en-IN" dirty="0"/>
          </a:p>
        </p:txBody>
      </p:sp>
      <p:sp>
        <p:nvSpPr>
          <p:cNvPr id="3" name="Slide Number Placeholder 2"/>
          <p:cNvSpPr>
            <a:spLocks noGrp="1"/>
          </p:cNvSpPr>
          <p:nvPr>
            <p:ph type="sldNum" sz="quarter" idx="11"/>
          </p:nvPr>
        </p:nvSpPr>
        <p:spPr/>
        <p:txBody>
          <a:bodyPr/>
          <a:lstStyle/>
          <a:p>
            <a:fld id="{C86631FD-38CE-45CC-A36C-F1F7AF9130A6}" type="slidenum">
              <a:rPr lang="en-IN" smtClean="0"/>
              <a:pPr/>
              <a:t>19</a:t>
            </a:fld>
            <a:endParaRPr lang="en-IN" dirty="0"/>
          </a:p>
        </p:txBody>
      </p:sp>
    </p:spTree>
    <p:extLst>
      <p:ext uri="{BB962C8B-B14F-4D97-AF65-F5344CB8AC3E}">
        <p14:creationId xmlns:p14="http://schemas.microsoft.com/office/powerpoint/2010/main" xmlns="" val="4189619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sz="quarter" idx="1"/>
          </p:nvPr>
        </p:nvSpPr>
        <p:spPr/>
        <p:txBody>
          <a:bodyPr/>
          <a:lstStyle/>
          <a:p>
            <a:pPr marL="0" indent="0">
              <a:buNone/>
            </a:pPr>
            <a:endParaRPr lang="en-US" dirty="0" smtClean="0"/>
          </a:p>
          <a:p>
            <a:r>
              <a:rPr lang="en-US" dirty="0" smtClean="0"/>
              <a:t>Objective</a:t>
            </a:r>
          </a:p>
          <a:p>
            <a:r>
              <a:rPr lang="en-US" dirty="0" smtClean="0"/>
              <a:t>Scope</a:t>
            </a:r>
          </a:p>
          <a:p>
            <a:r>
              <a:rPr lang="en-US" dirty="0" smtClean="0"/>
              <a:t>Technologies Used</a:t>
            </a:r>
          </a:p>
          <a:p>
            <a:r>
              <a:rPr lang="en-US" dirty="0" smtClean="0"/>
              <a:t>Services Offered</a:t>
            </a:r>
          </a:p>
          <a:p>
            <a:r>
              <a:rPr lang="en-US" dirty="0" smtClean="0"/>
              <a:t>Screen Shots and Videos</a:t>
            </a:r>
          </a:p>
          <a:p>
            <a:r>
              <a:rPr lang="en-US" dirty="0" smtClean="0"/>
              <a:t>Future Scope</a:t>
            </a:r>
          </a:p>
          <a:p>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2</a:t>
            </a:fld>
            <a:endParaRPr lang="en-IN" dirty="0"/>
          </a:p>
        </p:txBody>
      </p:sp>
    </p:spTree>
    <p:extLst>
      <p:ext uri="{BB962C8B-B14F-4D97-AF65-F5344CB8AC3E}">
        <p14:creationId xmlns:p14="http://schemas.microsoft.com/office/powerpoint/2010/main" xmlns="" val="3609183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en-IN" dirty="0"/>
          </a:p>
        </p:txBody>
      </p:sp>
      <p:pic>
        <p:nvPicPr>
          <p:cNvPr id="1026" name="Picture 2" descr="D:\Shobhit Agarwal\Report\Snapshots\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1628800"/>
            <a:ext cx="6768752" cy="484446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5"/>
          </p:nvPr>
        </p:nvSpPr>
        <p:spPr/>
        <p:txBody>
          <a:bodyPr/>
          <a:lstStyle/>
          <a:p>
            <a:fld id="{C86631FD-38CE-45CC-A36C-F1F7AF9130A6}" type="slidenum">
              <a:rPr lang="en-IN" smtClean="0"/>
              <a:pPr/>
              <a:t>20</a:t>
            </a:fld>
            <a:endParaRPr lang="en-IN" dirty="0"/>
          </a:p>
        </p:txBody>
      </p:sp>
    </p:spTree>
    <p:extLst>
      <p:ext uri="{BB962C8B-B14F-4D97-AF65-F5344CB8AC3E}">
        <p14:creationId xmlns:p14="http://schemas.microsoft.com/office/powerpoint/2010/main" xmlns="" val="2677112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REGISTERATION</a:t>
            </a:r>
            <a:endParaRPr lang="en-IN" dirty="0"/>
          </a:p>
        </p:txBody>
      </p:sp>
      <p:pic>
        <p:nvPicPr>
          <p:cNvPr id="2050" name="Picture 2" descr="D:\Shobhit Agarwal\Report\Snapshots\5.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3034" y="1556792"/>
            <a:ext cx="6408712" cy="500633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5"/>
          </p:nvPr>
        </p:nvSpPr>
        <p:spPr/>
        <p:txBody>
          <a:bodyPr/>
          <a:lstStyle/>
          <a:p>
            <a:fld id="{C86631FD-38CE-45CC-A36C-F1F7AF9130A6}" type="slidenum">
              <a:rPr lang="en-IN" smtClean="0"/>
              <a:pPr/>
              <a:t>21</a:t>
            </a:fld>
            <a:endParaRPr lang="en-IN" dirty="0"/>
          </a:p>
        </p:txBody>
      </p:sp>
    </p:spTree>
    <p:extLst>
      <p:ext uri="{BB962C8B-B14F-4D97-AF65-F5344CB8AC3E}">
        <p14:creationId xmlns:p14="http://schemas.microsoft.com/office/powerpoint/2010/main" xmlns="" val="2885318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a:t>
            </a:r>
            <a:endParaRPr lang="en-IN" dirty="0"/>
          </a:p>
        </p:txBody>
      </p:sp>
      <p:pic>
        <p:nvPicPr>
          <p:cNvPr id="3074" name="Picture 2" descr="D:\Shobhit Agarwal\Report\Snapshots\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1412776"/>
            <a:ext cx="6457829" cy="525455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5"/>
          </p:nvPr>
        </p:nvSpPr>
        <p:spPr/>
        <p:txBody>
          <a:bodyPr/>
          <a:lstStyle/>
          <a:p>
            <a:fld id="{C86631FD-38CE-45CC-A36C-F1F7AF9130A6}" type="slidenum">
              <a:rPr lang="en-IN" smtClean="0"/>
              <a:pPr/>
              <a:t>22</a:t>
            </a:fld>
            <a:endParaRPr lang="en-IN" dirty="0"/>
          </a:p>
        </p:txBody>
      </p:sp>
    </p:spTree>
    <p:extLst>
      <p:ext uri="{BB962C8B-B14F-4D97-AF65-F5344CB8AC3E}">
        <p14:creationId xmlns:p14="http://schemas.microsoft.com/office/powerpoint/2010/main" xmlns="" val="995602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6638948" cy="631844"/>
          </a:xfrm>
        </p:spPr>
        <p:txBody>
          <a:bodyPr/>
          <a:lstStyle/>
          <a:p>
            <a:r>
              <a:rPr lang="en-US" dirty="0" smtClean="0"/>
              <a:t>REGISTRATION</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23</a:t>
            </a:fld>
            <a:endParaRPr lang="en-IN" dirty="0"/>
          </a:p>
        </p:txBody>
      </p:sp>
      <p:pic>
        <p:nvPicPr>
          <p:cNvPr id="5" name="register.avi">
            <a:hlinkClick r:id="" action="ppaction://media"/>
          </p:cNvPr>
          <p:cNvPicPr>
            <a:picLocks noGrp="1" noRot="1" noChangeAspect="1"/>
          </p:cNvPicPr>
          <p:nvPr>
            <p:ph sz="quarter" idx="1"/>
            <a:videoFile r:link="rId1"/>
          </p:nvPr>
        </p:nvPicPr>
        <p:blipFill>
          <a:blip r:embed="rId3"/>
          <a:stretch>
            <a:fillRect/>
          </a:stretch>
        </p:blipFill>
        <p:spPr>
          <a:xfrm>
            <a:off x="0" y="642918"/>
            <a:ext cx="9144000" cy="6215082"/>
          </a:xfrm>
          <a:prstGeom prst="rect">
            <a:avLst/>
          </a:prstGeom>
        </p:spPr>
      </p:pic>
    </p:spTree>
    <p:extLst>
      <p:ext uri="{BB962C8B-B14F-4D97-AF65-F5344CB8AC3E}">
        <p14:creationId xmlns:p14="http://schemas.microsoft.com/office/powerpoint/2010/main" xmlns="" val="41989894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DETAILS</a:t>
            </a:r>
            <a:endParaRPr lang="en-IN" dirty="0"/>
          </a:p>
        </p:txBody>
      </p:sp>
      <p:pic>
        <p:nvPicPr>
          <p:cNvPr id="4" name="Picture 3" descr="D:\Shobhit Agarwal\Report\Snapshots\16.JPG"/>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0" y="1916832"/>
            <a:ext cx="6395219" cy="3790855"/>
          </a:xfrm>
          <a:prstGeom prst="rect">
            <a:avLst/>
          </a:prstGeom>
          <a:noFill/>
          <a:ln>
            <a:noFill/>
          </a:ln>
        </p:spPr>
      </p:pic>
      <p:sp>
        <p:nvSpPr>
          <p:cNvPr id="3" name="Slide Number Placeholder 2"/>
          <p:cNvSpPr>
            <a:spLocks noGrp="1"/>
          </p:cNvSpPr>
          <p:nvPr>
            <p:ph type="sldNum" sz="quarter" idx="15"/>
          </p:nvPr>
        </p:nvSpPr>
        <p:spPr/>
        <p:txBody>
          <a:bodyPr/>
          <a:lstStyle/>
          <a:p>
            <a:fld id="{C86631FD-38CE-45CC-A36C-F1F7AF9130A6}" type="slidenum">
              <a:rPr lang="en-IN" smtClean="0"/>
              <a:pPr/>
              <a:t>24</a:t>
            </a:fld>
            <a:endParaRPr lang="en-IN" dirty="0"/>
          </a:p>
        </p:txBody>
      </p:sp>
    </p:spTree>
    <p:extLst>
      <p:ext uri="{BB962C8B-B14F-4D97-AF65-F5344CB8AC3E}">
        <p14:creationId xmlns:p14="http://schemas.microsoft.com/office/powerpoint/2010/main" xmlns="" val="2911181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7324724" cy="714396"/>
          </a:xfrm>
        </p:spPr>
        <p:txBody>
          <a:bodyPr/>
          <a:lstStyle/>
          <a:p>
            <a:r>
              <a:rPr lang="en-US" dirty="0" smtClean="0"/>
              <a:t>SHOPPING</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25</a:t>
            </a:fld>
            <a:endParaRPr lang="en-IN" dirty="0"/>
          </a:p>
        </p:txBody>
      </p:sp>
      <p:pic>
        <p:nvPicPr>
          <p:cNvPr id="5" name="shop.avi">
            <a:hlinkClick r:id="" action="ppaction://media"/>
          </p:cNvPr>
          <p:cNvPicPr>
            <a:picLocks noGrp="1" noRot="1" noChangeAspect="1"/>
          </p:cNvPicPr>
          <p:nvPr>
            <p:ph sz="quarter" idx="1"/>
            <a:videoFile r:link="rId1"/>
          </p:nvPr>
        </p:nvPicPr>
        <p:blipFill>
          <a:blip r:embed="rId3"/>
          <a:stretch>
            <a:fillRect/>
          </a:stretch>
        </p:blipFill>
        <p:spPr>
          <a:xfrm>
            <a:off x="0" y="714356"/>
            <a:ext cx="9144000" cy="6143644"/>
          </a:xfrm>
          <a:prstGeom prst="rect">
            <a:avLst/>
          </a:prstGeom>
        </p:spPr>
      </p:pic>
    </p:spTree>
    <p:extLst>
      <p:ext uri="{BB962C8B-B14F-4D97-AF65-F5344CB8AC3E}">
        <p14:creationId xmlns:p14="http://schemas.microsoft.com/office/powerpoint/2010/main" xmlns="" val="13224071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BOOKING HISTORY</a:t>
            </a:r>
            <a:endParaRPr lang="en-IN" dirty="0"/>
          </a:p>
        </p:txBody>
      </p:sp>
      <p:pic>
        <p:nvPicPr>
          <p:cNvPr id="5" name="Picture 4" descr="D:\Shobhit Agarwal\Report\Snapshots\19.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572816"/>
            <a:ext cx="6768752" cy="4376464"/>
          </a:xfrm>
          <a:prstGeom prst="rect">
            <a:avLst/>
          </a:prstGeom>
          <a:noFill/>
          <a:ln>
            <a:noFill/>
          </a:ln>
        </p:spPr>
      </p:pic>
      <p:sp>
        <p:nvSpPr>
          <p:cNvPr id="3" name="Slide Number Placeholder 2"/>
          <p:cNvSpPr>
            <a:spLocks noGrp="1"/>
          </p:cNvSpPr>
          <p:nvPr>
            <p:ph type="sldNum" sz="quarter" idx="15"/>
          </p:nvPr>
        </p:nvSpPr>
        <p:spPr/>
        <p:txBody>
          <a:bodyPr/>
          <a:lstStyle/>
          <a:p>
            <a:fld id="{C86631FD-38CE-45CC-A36C-F1F7AF9130A6}" type="slidenum">
              <a:rPr lang="en-IN" smtClean="0"/>
              <a:pPr/>
              <a:t>26</a:t>
            </a:fld>
            <a:endParaRPr lang="en-IN" dirty="0"/>
          </a:p>
        </p:txBody>
      </p:sp>
    </p:spTree>
    <p:extLst>
      <p:ext uri="{BB962C8B-B14F-4D97-AF65-F5344CB8AC3E}">
        <p14:creationId xmlns:p14="http://schemas.microsoft.com/office/powerpoint/2010/main" xmlns="" val="4235511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BOOKING HISTORY</a:t>
            </a:r>
            <a:endParaRPr lang="en-IN" dirty="0"/>
          </a:p>
        </p:txBody>
      </p:sp>
      <p:pic>
        <p:nvPicPr>
          <p:cNvPr id="4" name="Picture 3" descr="D:\Shobhit Agarwal\Report\Snapshots\24.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043608" y="1658211"/>
            <a:ext cx="6192688" cy="4144545"/>
          </a:xfrm>
          <a:prstGeom prst="rect">
            <a:avLst/>
          </a:prstGeom>
          <a:noFill/>
          <a:ln>
            <a:noFill/>
          </a:ln>
        </p:spPr>
      </p:pic>
      <p:sp>
        <p:nvSpPr>
          <p:cNvPr id="3" name="Slide Number Placeholder 2"/>
          <p:cNvSpPr>
            <a:spLocks noGrp="1"/>
          </p:cNvSpPr>
          <p:nvPr>
            <p:ph type="sldNum" sz="quarter" idx="15"/>
          </p:nvPr>
        </p:nvSpPr>
        <p:spPr/>
        <p:txBody>
          <a:bodyPr/>
          <a:lstStyle/>
          <a:p>
            <a:fld id="{C86631FD-38CE-45CC-A36C-F1F7AF9130A6}" type="slidenum">
              <a:rPr lang="en-IN" smtClean="0"/>
              <a:pPr/>
              <a:t>27</a:t>
            </a:fld>
            <a:endParaRPr lang="en-IN" dirty="0"/>
          </a:p>
        </p:txBody>
      </p:sp>
    </p:spTree>
    <p:extLst>
      <p:ext uri="{BB962C8B-B14F-4D97-AF65-F5344CB8AC3E}">
        <p14:creationId xmlns:p14="http://schemas.microsoft.com/office/powerpoint/2010/main" xmlns="" val="876032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a:t>
            </a:r>
            <a:endParaRPr lang="en-IN" dirty="0"/>
          </a:p>
        </p:txBody>
      </p:sp>
      <p:pic>
        <p:nvPicPr>
          <p:cNvPr id="4" name="Picture 3" descr="D:\Shobhit Agarwal\Report\Snapshots\30.JPG"/>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1556792"/>
            <a:ext cx="6768752" cy="4464496"/>
          </a:xfrm>
          <a:prstGeom prst="rect">
            <a:avLst/>
          </a:prstGeom>
          <a:noFill/>
          <a:ln>
            <a:noFill/>
          </a:ln>
        </p:spPr>
      </p:pic>
      <p:sp>
        <p:nvSpPr>
          <p:cNvPr id="3" name="Slide Number Placeholder 2"/>
          <p:cNvSpPr>
            <a:spLocks noGrp="1"/>
          </p:cNvSpPr>
          <p:nvPr>
            <p:ph type="sldNum" sz="quarter" idx="15"/>
          </p:nvPr>
        </p:nvSpPr>
        <p:spPr/>
        <p:txBody>
          <a:bodyPr/>
          <a:lstStyle/>
          <a:p>
            <a:fld id="{C86631FD-38CE-45CC-A36C-F1F7AF9130A6}" type="slidenum">
              <a:rPr lang="en-IN" smtClean="0"/>
              <a:pPr/>
              <a:t>28</a:t>
            </a:fld>
            <a:endParaRPr lang="en-IN" dirty="0"/>
          </a:p>
        </p:txBody>
      </p:sp>
    </p:spTree>
    <p:extLst>
      <p:ext uri="{BB962C8B-B14F-4D97-AF65-F5344CB8AC3E}">
        <p14:creationId xmlns:p14="http://schemas.microsoft.com/office/powerpoint/2010/main" xmlns="" val="356877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6424634" cy="560406"/>
          </a:xfrm>
        </p:spPr>
        <p:txBody>
          <a:bodyPr/>
          <a:lstStyle/>
          <a:p>
            <a:r>
              <a:rPr lang="en-US" dirty="0" smtClean="0"/>
              <a:t>EMPLOYEE</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29</a:t>
            </a:fld>
            <a:endParaRPr lang="en-IN" dirty="0"/>
          </a:p>
        </p:txBody>
      </p:sp>
      <p:pic>
        <p:nvPicPr>
          <p:cNvPr id="5" name="employee.avi">
            <a:hlinkClick r:id="" action="ppaction://media"/>
          </p:cNvPr>
          <p:cNvPicPr>
            <a:picLocks noGrp="1" noRot="1" noChangeAspect="1"/>
          </p:cNvPicPr>
          <p:nvPr>
            <p:ph sz="quarter" idx="1"/>
            <a:videoFile r:link="rId1"/>
          </p:nvPr>
        </p:nvPicPr>
        <p:blipFill>
          <a:blip r:embed="rId3"/>
          <a:stretch>
            <a:fillRect/>
          </a:stretch>
        </p:blipFill>
        <p:spPr>
          <a:xfrm>
            <a:off x="0" y="539456"/>
            <a:ext cx="9144000" cy="6318544"/>
          </a:xfrm>
          <a:prstGeom prst="rect">
            <a:avLst/>
          </a:prstGeom>
        </p:spPr>
      </p:pic>
    </p:spTree>
    <p:extLst>
      <p:ext uri="{BB962C8B-B14F-4D97-AF65-F5344CB8AC3E}">
        <p14:creationId xmlns:p14="http://schemas.microsoft.com/office/powerpoint/2010/main" xmlns="" val="25335298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sz="quarter" idx="1"/>
          </p:nvPr>
        </p:nvSpPr>
        <p:spPr/>
        <p:txBody>
          <a:bodyPr/>
          <a:lstStyle/>
          <a:p>
            <a:r>
              <a:rPr lang="en-IN" dirty="0" smtClean="0"/>
              <a:t>The project was designed keeping in mind the busy life of each individual which is getting busier day by day to </a:t>
            </a:r>
            <a:r>
              <a:rPr lang="en-IN" dirty="0"/>
              <a:t>provide the facility </a:t>
            </a:r>
            <a:r>
              <a:rPr lang="en-IN" dirty="0" smtClean="0"/>
              <a:t>of </a:t>
            </a:r>
            <a:r>
              <a:rPr lang="en-IN" dirty="0"/>
              <a:t>booking the </a:t>
            </a:r>
            <a:r>
              <a:rPr lang="en-IN" dirty="0" smtClean="0"/>
              <a:t>general grocery, and other items </a:t>
            </a:r>
            <a:r>
              <a:rPr lang="en-IN" dirty="0"/>
              <a:t>online. Once the order is placed the store person would assemble the order in one place. The customer can visit the store, pay for the order and take away his parcel in no time. It is aimed at </a:t>
            </a:r>
            <a:r>
              <a:rPr lang="en-IN" dirty="0" smtClean="0"/>
              <a:t>reducing </a:t>
            </a:r>
            <a:r>
              <a:rPr lang="en-IN" dirty="0"/>
              <a:t>customer’s time</a:t>
            </a:r>
            <a:r>
              <a:rPr lang="en-IN" dirty="0" smtClean="0"/>
              <a:t>.</a:t>
            </a:r>
            <a:endParaRPr lang="en-IN" dirty="0"/>
          </a:p>
          <a:p>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3</a:t>
            </a:fld>
            <a:endParaRPr lang="en-IN" dirty="0"/>
          </a:p>
        </p:txBody>
      </p:sp>
    </p:spTree>
    <p:extLst>
      <p:ext uri="{BB962C8B-B14F-4D97-AF65-F5344CB8AC3E}">
        <p14:creationId xmlns:p14="http://schemas.microsoft.com/office/powerpoint/2010/main" xmlns="" val="3788768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96204" cy="560406"/>
          </a:xfrm>
        </p:spPr>
        <p:txBody>
          <a:bodyPr/>
          <a:lstStyle/>
          <a:p>
            <a:r>
              <a:rPr lang="en-US" dirty="0" smtClean="0"/>
              <a:t>ADMINISTRATOR</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30</a:t>
            </a:fld>
            <a:endParaRPr lang="en-IN" dirty="0"/>
          </a:p>
        </p:txBody>
      </p:sp>
      <p:pic>
        <p:nvPicPr>
          <p:cNvPr id="5" name="admin.avi">
            <a:hlinkClick r:id="" action="ppaction://media"/>
          </p:cNvPr>
          <p:cNvPicPr>
            <a:picLocks noGrp="1" noRot="1" noChangeAspect="1"/>
          </p:cNvPicPr>
          <p:nvPr>
            <p:ph sz="quarter" idx="1"/>
            <a:videoFile r:link="rId1"/>
          </p:nvPr>
        </p:nvPicPr>
        <p:blipFill>
          <a:blip r:embed="rId3"/>
          <a:stretch>
            <a:fillRect/>
          </a:stretch>
        </p:blipFill>
        <p:spPr>
          <a:xfrm>
            <a:off x="0" y="571480"/>
            <a:ext cx="9144000" cy="6286520"/>
          </a:xfrm>
          <a:prstGeom prst="rect">
            <a:avLst/>
          </a:prstGeom>
        </p:spPr>
      </p:pic>
    </p:spTree>
    <p:extLst>
      <p:ext uri="{BB962C8B-B14F-4D97-AF65-F5344CB8AC3E}">
        <p14:creationId xmlns:p14="http://schemas.microsoft.com/office/powerpoint/2010/main" xmlns="" val="5199728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sz="quarter" idx="1"/>
          </p:nvPr>
        </p:nvSpPr>
        <p:spPr/>
        <p:txBody>
          <a:bodyPr/>
          <a:lstStyle/>
          <a:p>
            <a:r>
              <a:rPr lang="en-IN" dirty="0" smtClean="0"/>
              <a:t>The following can be implemented further in this project:</a:t>
            </a:r>
            <a:endParaRPr lang="en-IN" dirty="0"/>
          </a:p>
          <a:p>
            <a:pPr lvl="1"/>
            <a:endParaRPr lang="en-IN" dirty="0" smtClean="0"/>
          </a:p>
          <a:p>
            <a:pPr lvl="1"/>
            <a:r>
              <a:rPr lang="en-IN" dirty="0" smtClean="0"/>
              <a:t>Reset </a:t>
            </a:r>
            <a:r>
              <a:rPr lang="en-IN" dirty="0"/>
              <a:t>password in case user forgets it</a:t>
            </a:r>
            <a:r>
              <a:rPr lang="en-IN" dirty="0" smtClean="0"/>
              <a:t>.</a:t>
            </a:r>
          </a:p>
          <a:p>
            <a:pPr lvl="1"/>
            <a:endParaRPr lang="en-US" dirty="0"/>
          </a:p>
          <a:p>
            <a:pPr lvl="1"/>
            <a:r>
              <a:rPr lang="en-US" dirty="0" smtClean="0"/>
              <a:t>Human Validation Check.</a:t>
            </a:r>
            <a:endParaRPr lang="en-IN" dirty="0"/>
          </a:p>
          <a:p>
            <a:pPr lvl="1"/>
            <a:endParaRPr lang="en-IN" dirty="0" smtClean="0"/>
          </a:p>
          <a:p>
            <a:pPr lvl="1"/>
            <a:r>
              <a:rPr lang="en-IN" dirty="0" smtClean="0"/>
              <a:t>Online </a:t>
            </a:r>
            <a:r>
              <a:rPr lang="en-IN" dirty="0"/>
              <a:t>Payment .</a:t>
            </a:r>
          </a:p>
          <a:p>
            <a:pPr lvl="1"/>
            <a:endParaRPr lang="en-IN" dirty="0" smtClean="0"/>
          </a:p>
          <a:p>
            <a:pPr lvl="1"/>
            <a:r>
              <a:rPr lang="en-IN" dirty="0" smtClean="0"/>
              <a:t>Shipment </a:t>
            </a:r>
            <a:r>
              <a:rPr lang="en-IN" dirty="0"/>
              <a:t>of order</a:t>
            </a:r>
            <a:r>
              <a:rPr lang="en-IN" dirty="0" smtClean="0"/>
              <a:t>.</a:t>
            </a:r>
          </a:p>
          <a:p>
            <a:pPr lvl="1"/>
            <a:endParaRPr lang="en-IN" dirty="0"/>
          </a:p>
          <a:p>
            <a:pPr lvl="1"/>
            <a:r>
              <a:rPr lang="en-IN" dirty="0"/>
              <a:t>Cancellations of orders. </a:t>
            </a:r>
          </a:p>
          <a:p>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31</a:t>
            </a:fld>
            <a:endParaRPr lang="en-IN" dirty="0"/>
          </a:p>
        </p:txBody>
      </p:sp>
    </p:spTree>
    <p:extLst>
      <p:ext uri="{BB962C8B-B14F-4D97-AF65-F5344CB8AC3E}">
        <p14:creationId xmlns:p14="http://schemas.microsoft.com/office/powerpoint/2010/main" xmlns="" val="2832596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2492896"/>
            <a:ext cx="7467600" cy="2514600"/>
          </a:xfrm>
        </p:spPr>
        <p:txBody>
          <a:bodyPr>
            <a:normAutofit/>
          </a:bodyPr>
          <a:lstStyle/>
          <a:p>
            <a:pPr>
              <a:buNone/>
            </a:pPr>
            <a:r>
              <a:rPr lang="en-US" sz="3200" dirty="0" smtClean="0"/>
              <a:t>                    </a:t>
            </a:r>
          </a:p>
          <a:p>
            <a:pPr>
              <a:buNone/>
            </a:pPr>
            <a:r>
              <a:rPr lang="en-US" sz="3200" dirty="0" smtClean="0"/>
              <a:t>      </a:t>
            </a:r>
          </a:p>
          <a:p>
            <a:pPr algn="ctr">
              <a:buNone/>
            </a:pPr>
            <a:r>
              <a:rPr lang="en-US" sz="3200" dirty="0" smtClean="0"/>
              <a:t>Thank You</a:t>
            </a:r>
            <a:endParaRPr lang="en-US" sz="3200" dirty="0"/>
          </a:p>
        </p:txBody>
      </p:sp>
      <p:pic>
        <p:nvPicPr>
          <p:cNvPr id="4" name="Picture 4"/>
          <p:cNvPicPr>
            <a:picLocks noChangeAspect="1" noChangeArrowheads="1"/>
          </p:cNvPicPr>
          <p:nvPr/>
        </p:nvPicPr>
        <p:blipFill>
          <a:blip r:embed="rId2" cstate="print"/>
          <a:srcRect/>
          <a:stretch>
            <a:fillRect/>
          </a:stretch>
        </p:blipFill>
        <p:spPr bwMode="auto">
          <a:xfrm>
            <a:off x="2807026" y="1916832"/>
            <a:ext cx="2781300" cy="1524000"/>
          </a:xfrm>
          <a:prstGeom prst="rect">
            <a:avLst/>
          </a:prstGeom>
          <a:noFill/>
          <a:ln w="9525">
            <a:noFill/>
            <a:miter lim="800000"/>
            <a:headEnd/>
            <a:tailEnd/>
          </a:ln>
        </p:spPr>
      </p:pic>
      <p:sp>
        <p:nvSpPr>
          <p:cNvPr id="2" name="Slide Number Placeholder 1"/>
          <p:cNvSpPr>
            <a:spLocks noGrp="1"/>
          </p:cNvSpPr>
          <p:nvPr>
            <p:ph type="sldNum" sz="quarter" idx="15"/>
          </p:nvPr>
        </p:nvSpPr>
        <p:spPr/>
        <p:txBody>
          <a:bodyPr/>
          <a:lstStyle/>
          <a:p>
            <a:fld id="{C86631FD-38CE-45CC-A36C-F1F7AF9130A6}" type="slidenum">
              <a:rPr lang="en-IN" smtClean="0"/>
              <a:pPr/>
              <a:t>32</a:t>
            </a:fld>
            <a:endParaRPr lang="en-IN" dirty="0"/>
          </a:p>
        </p:txBody>
      </p:sp>
    </p:spTree>
    <p:extLst>
      <p:ext uri="{BB962C8B-B14F-4D97-AF65-F5344CB8AC3E}">
        <p14:creationId xmlns:p14="http://schemas.microsoft.com/office/powerpoint/2010/main" xmlns="" val="2323458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IN" dirty="0"/>
          </a:p>
        </p:txBody>
      </p:sp>
      <p:sp>
        <p:nvSpPr>
          <p:cNvPr id="3" name="Content Placeholder 2"/>
          <p:cNvSpPr>
            <a:spLocks noGrp="1"/>
          </p:cNvSpPr>
          <p:nvPr>
            <p:ph sz="quarter" idx="1"/>
          </p:nvPr>
        </p:nvSpPr>
        <p:spPr/>
        <p:txBody>
          <a:bodyPr/>
          <a:lstStyle/>
          <a:p>
            <a:r>
              <a:rPr lang="en-IN" dirty="0"/>
              <a:t>The project offers a great scope in this e-commerce world where customers have become a key resource or most valued resource for a company. </a:t>
            </a:r>
            <a:r>
              <a:rPr lang="en-IN" dirty="0" smtClean="0"/>
              <a:t>This </a:t>
            </a:r>
            <a:r>
              <a:rPr lang="en-IN" dirty="0"/>
              <a:t>project can be used in any company offering the facility of e-commerce or online shopping.</a:t>
            </a:r>
          </a:p>
          <a:p>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4</a:t>
            </a:fld>
            <a:endParaRPr lang="en-IN" dirty="0"/>
          </a:p>
        </p:txBody>
      </p:sp>
    </p:spTree>
    <p:extLst>
      <p:ext uri="{BB962C8B-B14F-4D97-AF65-F5344CB8AC3E}">
        <p14:creationId xmlns:p14="http://schemas.microsoft.com/office/powerpoint/2010/main" xmlns="" val="2422822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IN" dirty="0"/>
          </a:p>
        </p:txBody>
      </p:sp>
      <p:sp>
        <p:nvSpPr>
          <p:cNvPr id="3" name="Content Placeholder 2"/>
          <p:cNvSpPr>
            <a:spLocks noGrp="1"/>
          </p:cNvSpPr>
          <p:nvPr>
            <p:ph sz="quarter" idx="1"/>
          </p:nvPr>
        </p:nvSpPr>
        <p:spPr/>
        <p:txBody>
          <a:bodyPr/>
          <a:lstStyle/>
          <a:p>
            <a:endParaRPr lang="en-US" dirty="0" smtClean="0"/>
          </a:p>
          <a:p>
            <a:r>
              <a:rPr lang="en-US" dirty="0" smtClean="0"/>
              <a:t>Java J2EE Servlets and JSP’s (</a:t>
            </a:r>
            <a:r>
              <a:rPr lang="en-US" dirty="0" err="1" smtClean="0"/>
              <a:t>JavaServer</a:t>
            </a:r>
            <a:r>
              <a:rPr lang="en-US" dirty="0" smtClean="0"/>
              <a:t> Pages).</a:t>
            </a:r>
          </a:p>
          <a:p>
            <a:endParaRPr lang="en-US" dirty="0" smtClean="0"/>
          </a:p>
          <a:p>
            <a:r>
              <a:rPr lang="en-US" dirty="0" smtClean="0"/>
              <a:t>Oracle 10g Database as back end.</a:t>
            </a:r>
          </a:p>
          <a:p>
            <a:endParaRPr lang="en-US" dirty="0" smtClean="0"/>
          </a:p>
          <a:p>
            <a:r>
              <a:rPr lang="en-US" dirty="0" err="1" smtClean="0"/>
              <a:t>Netbeans</a:t>
            </a:r>
            <a:r>
              <a:rPr lang="en-US" dirty="0" smtClean="0"/>
              <a:t> IDE (Integrated Development Environment) to compile and run the project at one place.</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5</a:t>
            </a:fld>
            <a:endParaRPr lang="en-IN" dirty="0"/>
          </a:p>
        </p:txBody>
      </p:sp>
    </p:spTree>
    <p:extLst>
      <p:ext uri="{BB962C8B-B14F-4D97-AF65-F5344CB8AC3E}">
        <p14:creationId xmlns:p14="http://schemas.microsoft.com/office/powerpoint/2010/main" xmlns="" val="3626736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a:t>
            </a:r>
            <a:endParaRPr lang="en-IN" dirty="0"/>
          </a:p>
        </p:txBody>
      </p:sp>
      <p:sp>
        <p:nvSpPr>
          <p:cNvPr id="3" name="Content Placeholder 2"/>
          <p:cNvSpPr>
            <a:spLocks noGrp="1"/>
          </p:cNvSpPr>
          <p:nvPr>
            <p:ph sz="quarter" idx="1"/>
          </p:nvPr>
        </p:nvSpPr>
        <p:spPr/>
        <p:txBody>
          <a:bodyPr>
            <a:normAutofit fontScale="92500" lnSpcReduction="10000"/>
          </a:bodyPr>
          <a:lstStyle/>
          <a:p>
            <a:endParaRPr lang="en-US" dirty="0" smtClean="0"/>
          </a:p>
          <a:p>
            <a:r>
              <a:rPr lang="en-US" dirty="0" smtClean="0"/>
              <a:t>Developed by Sun Microsystems.</a:t>
            </a:r>
          </a:p>
          <a:p>
            <a:endParaRPr lang="en-US" dirty="0" smtClean="0"/>
          </a:p>
          <a:p>
            <a:r>
              <a:rPr lang="en-US" dirty="0" smtClean="0"/>
              <a:t>Similar to CGI but runs on the server.</a:t>
            </a:r>
          </a:p>
          <a:p>
            <a:endParaRPr lang="en-US" dirty="0" smtClean="0"/>
          </a:p>
          <a:p>
            <a:r>
              <a:rPr lang="en-US" dirty="0" smtClean="0"/>
              <a:t>Uses Model View Component design pattern.</a:t>
            </a:r>
          </a:p>
          <a:p>
            <a:endParaRPr lang="en-US" dirty="0" smtClean="0"/>
          </a:p>
          <a:p>
            <a:r>
              <a:rPr lang="en-US" dirty="0" smtClean="0"/>
              <a:t>Uses 3 Tier Architecture.</a:t>
            </a:r>
          </a:p>
          <a:p>
            <a:endParaRPr lang="en-US" dirty="0"/>
          </a:p>
          <a:p>
            <a:r>
              <a:rPr lang="en-US" dirty="0" smtClean="0"/>
              <a:t>Open Source.</a:t>
            </a:r>
          </a:p>
          <a:p>
            <a:endParaRPr lang="en-US" dirty="0"/>
          </a:p>
          <a:p>
            <a:r>
              <a:rPr lang="en-US" dirty="0" smtClean="0"/>
              <a:t>Runs within J2EE Web Container.</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6</a:t>
            </a:fld>
            <a:endParaRPr lang="en-IN" dirty="0"/>
          </a:p>
        </p:txBody>
      </p:sp>
    </p:spTree>
    <p:extLst>
      <p:ext uri="{BB962C8B-B14F-4D97-AF65-F5344CB8AC3E}">
        <p14:creationId xmlns:p14="http://schemas.microsoft.com/office/powerpoint/2010/main" xmlns="" val="82856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a:t>
            </a:r>
            <a:endParaRPr lang="en-IN"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Advantages:</a:t>
            </a:r>
          </a:p>
          <a:p>
            <a:pPr lvl="1"/>
            <a:r>
              <a:rPr lang="en-US" dirty="0" smtClean="0"/>
              <a:t>Faster than CGI as each request runs as a separate thread.</a:t>
            </a:r>
            <a:endParaRPr lang="en-IN" dirty="0"/>
          </a:p>
          <a:p>
            <a:pPr lvl="1"/>
            <a:r>
              <a:rPr lang="en-US" dirty="0" smtClean="0"/>
              <a:t>Scalable</a:t>
            </a:r>
            <a:r>
              <a:rPr lang="en-US" dirty="0"/>
              <a:t>. Many more requests can be executed because the web container uses a thread rather than an OS process, which is a limited system resource.</a:t>
            </a:r>
            <a:endParaRPr lang="en-IN" dirty="0"/>
          </a:p>
          <a:p>
            <a:pPr lvl="1"/>
            <a:r>
              <a:rPr lang="en-US" dirty="0"/>
              <a:t>Servlets are robust and object oriented as servlets can only be written in Java programming </a:t>
            </a:r>
            <a:r>
              <a:rPr lang="en-US" dirty="0" smtClean="0"/>
              <a:t>language.</a:t>
            </a:r>
            <a:endParaRPr lang="en-IN" dirty="0" smtClean="0"/>
          </a:p>
          <a:p>
            <a:pPr lvl="1"/>
            <a:r>
              <a:rPr lang="en-US" dirty="0" smtClean="0"/>
              <a:t>Platform independent as written only in Java.</a:t>
            </a:r>
            <a:endParaRPr lang="en-IN" dirty="0" smtClean="0"/>
          </a:p>
          <a:p>
            <a:pPr lvl="1"/>
            <a:r>
              <a:rPr lang="en-US" dirty="0" smtClean="0"/>
              <a:t>Additional services, such as error handling and security are provided.</a:t>
            </a:r>
            <a:endParaRPr lang="en-IN" dirty="0" smtClean="0"/>
          </a:p>
          <a:p>
            <a:pPr lvl="2"/>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7</a:t>
            </a:fld>
            <a:endParaRPr lang="en-IN" dirty="0"/>
          </a:p>
        </p:txBody>
      </p:sp>
    </p:spTree>
    <p:extLst>
      <p:ext uri="{BB962C8B-B14F-4D97-AF65-F5344CB8AC3E}">
        <p14:creationId xmlns:p14="http://schemas.microsoft.com/office/powerpoint/2010/main" xmlns="" val="106291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DATABASE CONNECTIVITY</a:t>
            </a:r>
            <a:endParaRPr lang="en-IN"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r>
              <a:rPr lang="en-US" dirty="0" smtClean="0"/>
              <a:t>API for connecting application written in Java with a back end Database like Oracle, MySQL, MS Access etc.</a:t>
            </a:r>
          </a:p>
          <a:p>
            <a:endParaRPr lang="en-US" dirty="0"/>
          </a:p>
          <a:p>
            <a:r>
              <a:rPr lang="en-US" dirty="0" smtClean="0"/>
              <a:t>Provided By Sun Microsystems.</a:t>
            </a:r>
          </a:p>
          <a:p>
            <a:endParaRPr lang="en-US" dirty="0" smtClean="0"/>
          </a:p>
          <a:p>
            <a:r>
              <a:rPr lang="en-IN" dirty="0"/>
              <a:t>C</a:t>
            </a:r>
            <a:r>
              <a:rPr lang="en-IN" dirty="0" smtClean="0"/>
              <a:t>ollection </a:t>
            </a:r>
            <a:r>
              <a:rPr lang="en-IN" dirty="0"/>
              <a:t>of Java interfaces and </a:t>
            </a:r>
            <a:r>
              <a:rPr lang="en-IN" dirty="0" smtClean="0"/>
              <a:t>classes.</a:t>
            </a:r>
          </a:p>
          <a:p>
            <a:endParaRPr lang="en-US" dirty="0"/>
          </a:p>
          <a:p>
            <a:r>
              <a:rPr lang="en-US" dirty="0" smtClean="0"/>
              <a:t>Execute queries by encoding them in SQL Statements and passing them to the program that manages the database.</a:t>
            </a:r>
          </a:p>
          <a:p>
            <a:endParaRPr lang="en-US" dirty="0"/>
          </a:p>
          <a:p>
            <a:r>
              <a:rPr lang="en-US" dirty="0" smtClean="0"/>
              <a:t>Used JDBC ODBC Driver.</a:t>
            </a:r>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8</a:t>
            </a:fld>
            <a:endParaRPr lang="en-IN" dirty="0"/>
          </a:p>
        </p:txBody>
      </p:sp>
    </p:spTree>
    <p:extLst>
      <p:ext uri="{BB962C8B-B14F-4D97-AF65-F5344CB8AC3E}">
        <p14:creationId xmlns:p14="http://schemas.microsoft.com/office/powerpoint/2010/main" xmlns="" val="74867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NETBEANS</a:t>
            </a:r>
            <a:endParaRPr lang="en-IN" dirty="0"/>
          </a:p>
        </p:txBody>
      </p:sp>
      <p:sp>
        <p:nvSpPr>
          <p:cNvPr id="3" name="Content Placeholder 2"/>
          <p:cNvSpPr>
            <a:spLocks noGrp="1"/>
          </p:cNvSpPr>
          <p:nvPr>
            <p:ph sz="quarter" idx="1"/>
          </p:nvPr>
        </p:nvSpPr>
        <p:spPr/>
        <p:txBody>
          <a:bodyPr/>
          <a:lstStyle/>
          <a:p>
            <a:endParaRPr lang="en-US" dirty="0" smtClean="0"/>
          </a:p>
          <a:p>
            <a:r>
              <a:rPr lang="en-US" dirty="0" smtClean="0"/>
              <a:t>IDE for creating, debugging and deploying Java programs.</a:t>
            </a:r>
          </a:p>
          <a:p>
            <a:endParaRPr lang="en-US" dirty="0"/>
          </a:p>
          <a:p>
            <a:r>
              <a:rPr lang="en-US" dirty="0" smtClean="0"/>
              <a:t>Reusable framework.</a:t>
            </a:r>
          </a:p>
          <a:p>
            <a:endParaRPr lang="en-US" dirty="0"/>
          </a:p>
          <a:p>
            <a:endParaRPr lang="en-IN" dirty="0"/>
          </a:p>
        </p:txBody>
      </p:sp>
      <p:sp>
        <p:nvSpPr>
          <p:cNvPr id="4" name="Slide Number Placeholder 3"/>
          <p:cNvSpPr>
            <a:spLocks noGrp="1"/>
          </p:cNvSpPr>
          <p:nvPr>
            <p:ph type="sldNum" sz="quarter" idx="15"/>
          </p:nvPr>
        </p:nvSpPr>
        <p:spPr/>
        <p:txBody>
          <a:bodyPr/>
          <a:lstStyle/>
          <a:p>
            <a:fld id="{C86631FD-38CE-45CC-A36C-F1F7AF9130A6}" type="slidenum">
              <a:rPr lang="en-IN" smtClean="0"/>
              <a:pPr/>
              <a:t>9</a:t>
            </a:fld>
            <a:endParaRPr lang="en-IN" dirty="0"/>
          </a:p>
        </p:txBody>
      </p:sp>
    </p:spTree>
    <p:extLst>
      <p:ext uri="{BB962C8B-B14F-4D97-AF65-F5344CB8AC3E}">
        <p14:creationId xmlns:p14="http://schemas.microsoft.com/office/powerpoint/2010/main" xmlns="" val="3889561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177</TotalTime>
  <Words>535</Words>
  <Application>Microsoft Office PowerPoint</Application>
  <PresentationFormat>On-screen Show (4:3)</PresentationFormat>
  <Paragraphs>154</Paragraphs>
  <Slides>32</Slides>
  <Notes>1</Notes>
  <HiddenSlides>0</HiddenSlides>
  <MMClips>4</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Oriel</vt:lpstr>
      <vt:lpstr>BLUEBERRY: ONLINE  SHOPPING CART</vt:lpstr>
      <vt:lpstr>CONTENTS</vt:lpstr>
      <vt:lpstr>OBJECTIVE</vt:lpstr>
      <vt:lpstr>SCOPE</vt:lpstr>
      <vt:lpstr>TECHNOLOGIES USED</vt:lpstr>
      <vt:lpstr>SERVLETS</vt:lpstr>
      <vt:lpstr>SERVLETS</vt:lpstr>
      <vt:lpstr>JAVA DATABASE CONNECTIVITY</vt:lpstr>
      <vt:lpstr>NETBEANS</vt:lpstr>
      <vt:lpstr>NETBEANS</vt:lpstr>
      <vt:lpstr>SERVICES OFFERED</vt:lpstr>
      <vt:lpstr>SERVICES OFFERED</vt:lpstr>
      <vt:lpstr>DATA FLOW DIAGRAMS</vt:lpstr>
      <vt:lpstr>CUSTOMER: LEVEL 0</vt:lpstr>
      <vt:lpstr>LEVEL 1</vt:lpstr>
      <vt:lpstr>LEVEL 2</vt:lpstr>
      <vt:lpstr>EMPLOYEE</vt:lpstr>
      <vt:lpstr>ADMINISTRATOR</vt:lpstr>
      <vt:lpstr>SCREENSHOTS</vt:lpstr>
      <vt:lpstr>LOGIN</vt:lpstr>
      <vt:lpstr>REGISTERATION</vt:lpstr>
      <vt:lpstr>REGISTRATION</vt:lpstr>
      <vt:lpstr>REGISTRATION</vt:lpstr>
      <vt:lpstr>EDIT DETAILS</vt:lpstr>
      <vt:lpstr>SHOPPING</vt:lpstr>
      <vt:lpstr>BOOKING HISTORY</vt:lpstr>
      <vt:lpstr>BOOKING HISTORY</vt:lpstr>
      <vt:lpstr>EMPLOYEE</vt:lpstr>
      <vt:lpstr>EMPLOYEE</vt:lpstr>
      <vt:lpstr>ADMINISTRATOR</vt:lpstr>
      <vt:lpstr>FUTURE SCOPE</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BLUEBERRY: ONLINE  SHOPPING CART</dc:title>
  <dc:creator>Shobhit Agarwal</dc:creator>
  <cp:lastModifiedBy>Simran</cp:lastModifiedBy>
  <cp:revision>28</cp:revision>
  <dcterms:created xsi:type="dcterms:W3CDTF">2011-10-13T07:25:44Z</dcterms:created>
  <dcterms:modified xsi:type="dcterms:W3CDTF">2011-10-17T14:41:28Z</dcterms:modified>
</cp:coreProperties>
</file>