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98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730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215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79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3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49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3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94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66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9FE874-71EB-4B95-81E3-6B3F7FAD74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3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874-71EB-4B95-81E3-6B3F7FAD74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34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9FE874-71EB-4B95-81E3-6B3F7FAD743B}" type="datetimeFigureOut">
              <a:rPr lang="zh-TW" altLang="en-US" smtClean="0"/>
              <a:t>2021/6/23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F3889C-9EB7-4DC4-BF97-01CC9EB4F410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4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3F870-DDC9-4FDA-A80E-87908F66D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26FA3A-B860-4018-BF02-0AF97633F8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U0724024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江承達</a:t>
            </a:r>
          </a:p>
        </p:txBody>
      </p:sp>
    </p:spTree>
    <p:extLst>
      <p:ext uri="{BB962C8B-B14F-4D97-AF65-F5344CB8AC3E}">
        <p14:creationId xmlns:p14="http://schemas.microsoft.com/office/powerpoint/2010/main" val="1902584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8969B-8B8C-41C3-B073-1F65E875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32850-C04D-4104-9913-70383B25B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原理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TW" altLang="en-US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是一種用來遍尋一個樹</a:t>
            </a:r>
            <a:r>
              <a:rPr lang="en-US" altLang="zh-TW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(tree)</a:t>
            </a:r>
            <a:r>
              <a:rPr lang="zh-TW" altLang="en-US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或圖</a:t>
            </a:r>
            <a:r>
              <a:rPr lang="en-US" altLang="zh-TW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(graph)</a:t>
            </a:r>
            <a:r>
              <a:rPr lang="zh-TW" altLang="en-US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的演算法。由樹的根</a:t>
            </a:r>
            <a:r>
              <a:rPr lang="en-US" altLang="zh-TW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或圖的某一點當成 根</a:t>
            </a:r>
            <a:r>
              <a:rPr lang="en-US" altLang="zh-TW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來開始探尋，先探尋邊</a:t>
            </a:r>
            <a:r>
              <a:rPr lang="en-US" altLang="zh-TW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(edge)</a:t>
            </a:r>
            <a:r>
              <a:rPr lang="zh-TW" altLang="en-US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上未搜尋的一節點</a:t>
            </a:r>
            <a:r>
              <a:rPr lang="en-US" altLang="zh-TW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(vertex or node)</a:t>
            </a:r>
            <a:r>
              <a:rPr lang="zh-TW" altLang="en-US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，並儘可能深的搜索，直到該節點的所有邊上節點都已探尋；就回溯</a:t>
            </a:r>
            <a:r>
              <a:rPr lang="en-US" altLang="zh-TW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(backtracking)</a:t>
            </a:r>
            <a:r>
              <a:rPr lang="zh-TW" altLang="en-US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到前一個節點，重覆探尋未搜尋的節點，直到找到目 的節點或遍尋全部節點。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28D92A-1D91-44EE-A14B-FD9B6686B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739" y="3200346"/>
            <a:ext cx="3709432" cy="308792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4BC9391-E8E5-4C13-9640-A3D548B61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3322467"/>
            <a:ext cx="2810606" cy="254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0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90066-56C2-4806-99FD-DE41521B6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35CCD2-CF18-4AF6-8C76-AEFCB56A0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:adjacency list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紀錄相鄰節點，如下圖。我將使用遞迴和迴圈尋訪所有節點。下頁有虛擬碼。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19A8FA-5DF6-40DB-9CF6-823DF31FF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022" y="2330072"/>
            <a:ext cx="2519177" cy="27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5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A724A6-58B7-4ADE-A4B4-7970A44F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D99342-64CA-4194-8B5C-F058D3561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使用虛擬碼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procedure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dfs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(vertex v)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{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 mark v as visited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 for each w adjacent to v {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 if w unvisited {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        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dfs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(w)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 }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 }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} </a:t>
            </a:r>
            <a:br>
              <a:rPr lang="en-US" altLang="zh-TW" dirty="0"/>
            </a:b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與上課程式結合，先將起點帶入再依序將點標記塗黑，再帶入遞迴，終止條件為尋訪所有的點，找完時，秀出結果。下頁為函數程式碼和手寫的預測。</a:t>
            </a:r>
          </a:p>
        </p:txBody>
      </p:sp>
    </p:spTree>
    <p:extLst>
      <p:ext uri="{BB962C8B-B14F-4D97-AF65-F5344CB8AC3E}">
        <p14:creationId xmlns:p14="http://schemas.microsoft.com/office/powerpoint/2010/main" val="654126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C75F5-CAE3-4BE8-9F19-0C6EFE9C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BFB1EE-D75C-453E-AC94-AA05EE3FE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撰寫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函數，採用遞迴方式，與自己預期的結果。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D85E48-AB94-4175-8164-F001F1B33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52125"/>
            <a:ext cx="7765564" cy="371696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BF47DDE-CF9A-4ECB-81B1-E9471EBD5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397748" y="2617220"/>
            <a:ext cx="3716969" cy="278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9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C97C4-B567-459F-BB0C-1A2115F1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05591E-9FE6-4CB0-BC5D-66C4A9D5D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部分程式解釋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與上課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不同之處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MyGraph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g(“../GraphDef-001.txt”);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改為全域變數，方便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DSF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函數使用。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建立全域變數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go_graph_size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紀錄走過的點數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dfs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MyGraph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&amp;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mydfs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 int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next_node_id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mydfs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為當前的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graph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next_node_id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是下一個走訪的節點。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先走過的節點先塗黑。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在原本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BFS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中走訪節點的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迴圈裡加入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dsf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函數遞迴。</a:t>
            </a:r>
            <a:endParaRPr lang="en-US" altLang="zh-TW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22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26C987-CE8E-4AF0-9332-95FB80E2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607A28-4F6E-4809-8B23-81D2A199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執行結果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B362DEA-FECD-4CC1-97FB-EF03F5B32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65973"/>
            <a:ext cx="6990277" cy="370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2039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271</TotalTime>
  <Words>388</Words>
  <Application>Microsoft Office PowerPoint</Application>
  <PresentationFormat>寬螢幕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Calibri</vt:lpstr>
      <vt:lpstr>Calibri Light</vt:lpstr>
      <vt:lpstr>Times New Roman</vt:lpstr>
      <vt:lpstr>回顧</vt:lpstr>
      <vt:lpstr>DFS演算法</vt:lpstr>
      <vt:lpstr>DFS</vt:lpstr>
      <vt:lpstr>DFS</vt:lpstr>
      <vt:lpstr>實作</vt:lpstr>
      <vt:lpstr>實作</vt:lpstr>
      <vt:lpstr>實作</vt:lpstr>
      <vt:lpstr>實作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DFS演算法</dc:title>
  <dc:creator>承達 江</dc:creator>
  <cp:lastModifiedBy>承達 江</cp:lastModifiedBy>
  <cp:revision>7</cp:revision>
  <dcterms:created xsi:type="dcterms:W3CDTF">2021-06-23T09:05:10Z</dcterms:created>
  <dcterms:modified xsi:type="dcterms:W3CDTF">2021-06-23T13:36:28Z</dcterms:modified>
</cp:coreProperties>
</file>