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98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30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15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79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3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4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3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94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66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4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4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3F870-DDC9-4FDA-A80E-87908F66D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Dijkstra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26FA3A-B860-4018-BF02-0AF97633F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U0724024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江承達</a:t>
            </a:r>
          </a:p>
        </p:txBody>
      </p:sp>
    </p:spTree>
    <p:extLst>
      <p:ext uri="{BB962C8B-B14F-4D97-AF65-F5344CB8AC3E}">
        <p14:creationId xmlns:p14="http://schemas.microsoft.com/office/powerpoint/2010/main" val="190258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8969B-8B8C-41C3-B073-1F65E875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Dijkstra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32850-C04D-4104-9913-70383B25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en-US" altLang="zh-TW" b="1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Dijkstra Algorithm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。主要內容是指定一個點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源點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到其餘各個頂點的最短路徑，也稱作「單源最短路徑」。</a:t>
            </a:r>
            <a:endParaRPr lang="en-US" altLang="zh-TW" b="0" i="0" dirty="0">
              <a:solidFill>
                <a:srgbClr val="3032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不適合對帶有負權重的圖</a:t>
            </a:r>
            <a:endParaRPr lang="en-US" altLang="zh-TW" dirty="0">
              <a:solidFill>
                <a:srgbClr val="3032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並被認為是最良優先搜尋的一個特例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7205A8-A74C-4F68-B5C7-C7B614FDD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474" y="2542956"/>
            <a:ext cx="4498206" cy="33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0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E684-0A89-459D-9506-007FED95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Dijkstra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623D53-DC72-4369-B722-60992482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由於上課聽不太懂，主要是請教同學。令每個節點都帶有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值是前一個節點，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則為目前累計路徑。先初始化，從起點開始，將起點加入集合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，找尋鄰居節點，並且更新他們的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值，接著取的他們的權重值和鄰居節點的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值，接著判斷是否更新距離，若前一個的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值大於新路徑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權重，就更新它，接著尋找距離最小值，再找到最短距離的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，繼續迴圈，走完所有點。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013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03F4C-1B2F-4F17-BE16-5FFAA9DB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Dijkstra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03950-846F-4C4F-953C-73437B4D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先試著計算最短路徑，先從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開始算出與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的權重最短，選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接著計算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相鄰的權重加上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，發現皆大於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，故選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的權重加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，大於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，故選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，接著以下類推。不斷比對當前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值加上權重和之前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之間的大小，並更新與選擇。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D3CF670-274A-4991-A854-22522A02F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02617" y="2336542"/>
            <a:ext cx="4788565" cy="359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3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E8B78-76F4-441C-976B-A31A4364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Dijkstra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609B68-E941-41D0-A2E6-387E910B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右為執行結果，程式碼主要參考許多地方，然後自行修改，在初始化的過程中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因誤將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導致所有節點除了與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相連結點以外，的前一節點的初始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值錯誤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，但由於抓取鄰居節點使用的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outNeighbor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值不相關，所以沒有造成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太大影響。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8394CB-6E5B-48D0-B2C1-B10A0CCB1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625" y="-70798"/>
            <a:ext cx="2358189" cy="699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0852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290</TotalTime>
  <Words>347</Words>
  <Application>Microsoft Office PowerPoint</Application>
  <PresentationFormat>寬螢幕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Calibri</vt:lpstr>
      <vt:lpstr>Calibri Light</vt:lpstr>
      <vt:lpstr>回顧</vt:lpstr>
      <vt:lpstr>Dijkstra演算法</vt:lpstr>
      <vt:lpstr>Dijkstra</vt:lpstr>
      <vt:lpstr>Dijkstra</vt:lpstr>
      <vt:lpstr>Dijkstra實作</vt:lpstr>
      <vt:lpstr>Dijkstra實作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DFS演算法</dc:title>
  <dc:creator>承達 江</dc:creator>
  <cp:lastModifiedBy>承達 江</cp:lastModifiedBy>
  <cp:revision>14</cp:revision>
  <dcterms:created xsi:type="dcterms:W3CDTF">2021-06-23T09:05:10Z</dcterms:created>
  <dcterms:modified xsi:type="dcterms:W3CDTF">2021-06-23T17:12:31Z</dcterms:modified>
</cp:coreProperties>
</file>