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8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3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5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9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6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9FE874-71EB-4B95-81E3-6B3F7FAD743B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3F870-DDC9-4FDA-A80E-87908F66D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26FA3A-B860-4018-BF02-0AF97633F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U0724024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江承達</a:t>
            </a:r>
          </a:p>
        </p:txBody>
      </p:sp>
    </p:spTree>
    <p:extLst>
      <p:ext uri="{BB962C8B-B14F-4D97-AF65-F5344CB8AC3E}">
        <p14:creationId xmlns:p14="http://schemas.microsoft.com/office/powerpoint/2010/main" val="190258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8969B-8B8C-41C3-B073-1F65E87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32850-C04D-4104-9913-70383B25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algn="l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首先以某一節點當作出發點，在與其相連且尚未被選取的節點裡，</a:t>
            </a:r>
            <a:endParaRPr lang="en-US" altLang="zh-TW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選擇權重最小的邊， 將新的節點加入。如此重覆加入新節點，直</a:t>
            </a:r>
            <a:endParaRPr lang="en-US" altLang="zh-TW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到增加了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 - 1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條邊為止。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假設有 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個節點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。如右圖</a:t>
            </a:r>
            <a:endParaRPr lang="en-US" altLang="zh-TW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b="1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9C481C-3A93-46BC-8A81-E21806596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856" y="0"/>
            <a:ext cx="3550144" cy="668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E684-0A89-459D-9506-007FED95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23D53-DC72-4369-B722-60992482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MST</a:t>
            </a:r>
            <a:r>
              <a:rPr lang="zh-TW" altLang="en-US" dirty="0">
                <a:solidFill>
                  <a:srgbClr val="3032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幾乎與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Dijkstra</a:t>
            </a:r>
            <a:r>
              <a:rPr lang="zh-TW" altLang="en-US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相同，他們之間最大的差異在於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MST</a:t>
            </a:r>
            <a:r>
              <a:rPr lang="zh-TW" altLang="en-US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再尋找每個節點時，只要找當前鄰居節點的最小權重，不必更新其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值，所以只需修改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Dijkstra</a:t>
            </a:r>
            <a:r>
              <a:rPr lang="zh-TW" altLang="en-US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演算法程式的部分就好，將更新權重的部分刪除，即為</a:t>
            </a:r>
            <a:r>
              <a:rPr lang="en-US" altLang="zh-TW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MST</a:t>
            </a:r>
            <a:r>
              <a:rPr lang="zh-TW" altLang="en-US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0013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703F4C-1B2F-4F17-BE16-5FFAA9DB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MST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03950-846F-4C4F-953C-73437B4D4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先試著計算最短路徑，右邊為手動計算結果。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58B6176-624E-4A64-BCFD-3C5BD233B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2126" y="858125"/>
            <a:ext cx="6858000" cy="51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23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DE8B78-76F4-441C-976B-A31A4364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MST</a:t>
            </a:r>
            <a:r>
              <a:rPr lang="zh-TW" altLang="en-US" b="1" i="0" dirty="0">
                <a:solidFill>
                  <a:srgbClr val="3032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609B68-E941-41D0-A2E6-387E910B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右為執行結果。可以看到跟上一頁的計算結果相同的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節點順序。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443808-DDF2-40CF-AB28-2FCB49DB3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" r="53011"/>
          <a:stretch/>
        </p:blipFill>
        <p:spPr>
          <a:xfrm>
            <a:off x="7814194" y="1533174"/>
            <a:ext cx="4377806" cy="48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0852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343</TotalTime>
  <Words>166</Words>
  <Application>Microsoft Office PowerPoint</Application>
  <PresentationFormat>寬螢幕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Calibri</vt:lpstr>
      <vt:lpstr>Calibri Light</vt:lpstr>
      <vt:lpstr>回顧</vt:lpstr>
      <vt:lpstr>MST演算法</vt:lpstr>
      <vt:lpstr>MST演算法</vt:lpstr>
      <vt:lpstr>MST</vt:lpstr>
      <vt:lpstr>MST實作</vt:lpstr>
      <vt:lpstr>MST實作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DFS演算法</dc:title>
  <dc:creator>承達 江</dc:creator>
  <cp:lastModifiedBy>承達 江</cp:lastModifiedBy>
  <cp:revision>17</cp:revision>
  <dcterms:created xsi:type="dcterms:W3CDTF">2021-06-23T09:05:10Z</dcterms:created>
  <dcterms:modified xsi:type="dcterms:W3CDTF">2021-06-24T08:24:36Z</dcterms:modified>
</cp:coreProperties>
</file>