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8" r:id="rId3"/>
    <p:sldId id="304" r:id="rId4"/>
    <p:sldId id="261" r:id="rId5"/>
    <p:sldId id="285" r:id="rId6"/>
    <p:sldId id="286" r:id="rId7"/>
    <p:sldId id="287" r:id="rId8"/>
    <p:sldId id="262" r:id="rId9"/>
    <p:sldId id="288" r:id="rId10"/>
    <p:sldId id="279" r:id="rId11"/>
    <p:sldId id="305" r:id="rId12"/>
    <p:sldId id="289" r:id="rId13"/>
    <p:sldId id="306" r:id="rId14"/>
    <p:sldId id="290" r:id="rId15"/>
    <p:sldId id="291" r:id="rId16"/>
    <p:sldId id="293" r:id="rId17"/>
    <p:sldId id="307" r:id="rId18"/>
    <p:sldId id="295" r:id="rId19"/>
    <p:sldId id="296" r:id="rId20"/>
    <p:sldId id="297" r:id="rId21"/>
    <p:sldId id="294" r:id="rId22"/>
    <p:sldId id="298" r:id="rId23"/>
    <p:sldId id="299" r:id="rId24"/>
    <p:sldId id="300" r:id="rId25"/>
    <p:sldId id="302" r:id="rId26"/>
    <p:sldId id="303" r:id="rId27"/>
    <p:sldId id="278" r:id="rId28"/>
  </p:sldIdLst>
  <p:sldSz cx="9144000" cy="5143500" type="screen16x9"/>
  <p:notesSz cx="6858000" cy="9144000"/>
  <p:embeddedFontLst>
    <p:embeddedFont>
      <p:font typeface="Hitchcock" panose="02000605030000020004" pitchFamily="2" charset="0"/>
      <p:regular r:id="rId30"/>
    </p:embeddedFont>
    <p:embeddedFont>
      <p:font typeface="Playfair Display" panose="020B0604020202020204" charset="0"/>
      <p:regular r:id="rId31"/>
      <p:bold r:id="rId32"/>
      <p:italic r:id="rId33"/>
      <p:boldItalic r:id="rId34"/>
    </p:embeddedFont>
    <p:embeddedFont>
      <p:font typeface="PT Serif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F2F5CB-64B4-4FC4-944D-FAD5D60454E6}">
  <a:tblStyle styleId="{EFF2F5CB-64B4-4FC4-944D-FAD5D60454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66412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261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625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62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922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24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977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081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678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17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56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19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97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14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143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362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14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512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238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250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08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23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59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23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94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8133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342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43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Despliega tu infraestructura en Azure con Terraform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Primera aproximación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068BD234-6340-4D3F-A958-8A954832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37" y="1585912"/>
            <a:ext cx="168592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14733" y="2793356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i="1" dirty="0">
                <a:solidFill>
                  <a:srgbClr val="FFFFFF"/>
                </a:solidFill>
              </a:rPr>
              <a:t>Dependencias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4D59965-CEE8-4E20-8C9F-CEB710A02D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65" y="1128602"/>
            <a:ext cx="1771136" cy="14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3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Dependencias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7FCE8F43-57DC-4603-BAC1-FB5F0F5F2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9" y="1100906"/>
            <a:ext cx="7980221" cy="3543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53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14733" y="2793356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i="1" dirty="0">
                <a:solidFill>
                  <a:srgbClr val="FFFFFF"/>
                </a:solidFill>
              </a:rPr>
              <a:t>State File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113977-0AE5-4984-92B9-3C9B5B64B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22" y="801885"/>
            <a:ext cx="1965222" cy="19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State File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454459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Sino se indica, el state file esta por defecto en local.</a:t>
            </a:r>
          </a:p>
          <a:p>
            <a:r>
              <a:rPr lang="es-ES" dirty="0"/>
              <a:t>Este fichero debe de estar en remoto</a:t>
            </a:r>
          </a:p>
          <a:p>
            <a:r>
              <a:rPr lang="es-ES" dirty="0"/>
              <a:t>En remoto prevenimos concurrencia</a:t>
            </a:r>
          </a:p>
          <a:p>
            <a:r>
              <a:rPr lang="es-ES" dirty="0"/>
              <a:t>Tenemos disponibles diferentes tipos de </a:t>
            </a:r>
            <a:r>
              <a:rPr lang="es-ES" dirty="0" err="1"/>
              <a:t>backends</a:t>
            </a:r>
            <a:r>
              <a:rPr lang="es-ES" dirty="0"/>
              <a:t> </a:t>
            </a:r>
            <a:r>
              <a:rPr lang="es-ES" dirty="0" smtClean="0"/>
              <a:t>que podemos</a:t>
            </a:r>
            <a:r>
              <a:rPr lang="es-ES" dirty="0" smtClean="0"/>
              <a:t> usar.</a:t>
            </a:r>
            <a:endParaRPr lang="es-ES" dirty="0"/>
          </a:p>
          <a:p>
            <a:endParaRPr lang="es-ES" dirty="0">
              <a:latin typeface="Hitchcock" panose="02000605030000020004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48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State file - Bloqueos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xmlns="" id="{DE374FAD-E975-449F-A756-63105414C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89" y="1132505"/>
            <a:ext cx="4268122" cy="3287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35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899" y="2571750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i="1" dirty="0">
                <a:solidFill>
                  <a:srgbClr val="FFFFFF"/>
                </a:solidFill>
              </a:rPr>
              <a:t>Módulos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3F1E69-9F61-47E1-B1B2-502B36241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26" y="606529"/>
            <a:ext cx="2066947" cy="17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Módulos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26622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s-ES" dirty="0">
              <a:latin typeface="Hitchcock" panose="02000605030000020004" pitchFamily="2" charset="0"/>
            </a:endParaRPr>
          </a:p>
          <a:p>
            <a:r>
              <a:rPr lang="es-ES" dirty="0"/>
              <a:t>Librerías de recursos que facilitan la reutilización de código de Terraform</a:t>
            </a:r>
          </a:p>
          <a:p>
            <a:r>
              <a:rPr lang="es-ES" dirty="0"/>
              <a:t>Estos módulos poder ser alojados localmente</a:t>
            </a:r>
          </a:p>
          <a:p>
            <a:r>
              <a:rPr lang="es-ES" dirty="0"/>
              <a:t>También pueden estar alojados en GitHub, repositorio privado git etc...</a:t>
            </a:r>
          </a:p>
          <a:p>
            <a:r>
              <a:rPr lang="es-ES" dirty="0"/>
              <a:t>En registry.terraform.io hay muchos módulos disponibles</a:t>
            </a:r>
          </a:p>
          <a:p>
            <a:endParaRPr lang="es-ES" dirty="0"/>
          </a:p>
          <a:p>
            <a:endParaRPr lang="es-ES" dirty="0">
              <a:latin typeface="Hitchcock" panose="02000605030000020004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04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Segunda aproximación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xmlns="" id="{3D66B6FA-37B9-432B-B2E1-E2FFFC0E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44" y="1098926"/>
            <a:ext cx="4779711" cy="33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3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Tercera aproximación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B35F5B4-52EA-47C1-9E36-BD9CD232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62" y="1224390"/>
            <a:ext cx="4333875" cy="31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1802250" y="24022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800" dirty="0">
                <a:latin typeface="Playfair Display"/>
                <a:ea typeface="Playfair Display"/>
                <a:cs typeface="Playfair Display"/>
                <a:sym typeface="Playfair Display"/>
              </a:rPr>
              <a:t>Alejandro García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4294967295"/>
          </p:nvPr>
        </p:nvSpPr>
        <p:spPr>
          <a:xfrm>
            <a:off x="1802250" y="33940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Development Architect en Analyticalways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Co-organizador grupo MadnightCoders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www.recetasdevops.com</a:t>
            </a:r>
            <a:endParaRPr sz="18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person standing in front of a book shelf&#10;&#10;Description automatically generated">
            <a:extLst>
              <a:ext uri="{FF2B5EF4-FFF2-40B4-BE49-F238E27FC236}">
                <a16:creationId xmlns:a16="http://schemas.microsoft.com/office/drawing/2014/main" xmlns="" id="{2D80FB90-3275-417D-A5AD-50EE5582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46" y="603874"/>
            <a:ext cx="1082308" cy="1531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899" y="2571750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i="1" dirty="0">
                <a:solidFill>
                  <a:srgbClr val="FFFFFF"/>
                </a:solidFill>
              </a:rPr>
              <a:t>Tests con Inspec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BF040C-2E45-4ABC-BF26-8A11CE1F42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85" y="1448465"/>
            <a:ext cx="3344428" cy="8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2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Tests con Inspec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26622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s-ES" dirty="0">
              <a:latin typeface="Hitchcock" panose="02000605030000020004" pitchFamily="2" charset="0"/>
            </a:endParaRPr>
          </a:p>
          <a:p>
            <a:r>
              <a:rPr lang="es-ES" dirty="0"/>
              <a:t>Inspec es un framework  open source que permite  realizar tests de infraestructura, seguridad  …</a:t>
            </a:r>
          </a:p>
          <a:p>
            <a:r>
              <a:rPr lang="es-ES" dirty="0"/>
              <a:t>Inspec es desarrollado y mantenido por Chef</a:t>
            </a:r>
          </a:p>
          <a:p>
            <a:r>
              <a:rPr lang="es-ES" dirty="0"/>
              <a:t>Uno de sus puntos fuertes es la claridad de los tests</a:t>
            </a:r>
          </a:p>
          <a:p>
            <a:r>
              <a:rPr lang="es-ES" dirty="0"/>
              <a:t>También su facilidad de uso</a:t>
            </a:r>
          </a:p>
          <a:p>
            <a:endParaRPr lang="es-ES" dirty="0"/>
          </a:p>
          <a:p>
            <a:endParaRPr lang="es-ES" dirty="0"/>
          </a:p>
          <a:p>
            <a:endParaRPr lang="es-ES" dirty="0">
              <a:latin typeface="Hitchcock" panose="02000605030000020004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Tests con Inspec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26622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>
              <a:latin typeface="Hitchcock" panose="02000605030000020004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" name="Picture 2" descr="https://recetasdevops.com/wp-content/uploads/2019/09/inspec07-4.png">
            <a:extLst>
              <a:ext uri="{FF2B5EF4-FFF2-40B4-BE49-F238E27FC236}">
                <a16:creationId xmlns:a16="http://schemas.microsoft.com/office/drawing/2014/main" xmlns="" id="{6FD744B6-4BD7-4F04-ACDC-77267109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17" y="1043372"/>
            <a:ext cx="5777565" cy="325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377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110487" y="2980981"/>
            <a:ext cx="692302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i="1" dirty="0">
                <a:solidFill>
                  <a:srgbClr val="FFFFFF"/>
                </a:solidFill>
              </a:rPr>
              <a:t>Migrar a Terraform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24CE94-E8A1-4134-8568-4DEA59ED91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59" y="604143"/>
            <a:ext cx="2097782" cy="20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4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Migrar a terraform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26622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s-ES" dirty="0">
              <a:latin typeface="Hitchcock" panose="02000605030000020004" pitchFamily="2" charset="0"/>
            </a:endParaRPr>
          </a:p>
          <a:p>
            <a:r>
              <a:rPr lang="es-ES" dirty="0"/>
              <a:t>Con el comando import podemos importar recursos</a:t>
            </a:r>
          </a:p>
          <a:p>
            <a:r>
              <a:rPr lang="es-ES" dirty="0"/>
              <a:t>Dentro de la documentación de terraform se explica </a:t>
            </a:r>
          </a:p>
          <a:p>
            <a:pPr marL="0" indent="0">
              <a:buNone/>
            </a:pPr>
            <a:r>
              <a:rPr lang="es-ES" dirty="0"/>
              <a:t>   como realizar la importación</a:t>
            </a:r>
          </a:p>
          <a:p>
            <a:endParaRPr lang="es-ES" dirty="0"/>
          </a:p>
          <a:p>
            <a:endParaRPr lang="es-ES" dirty="0"/>
          </a:p>
          <a:p>
            <a:endParaRPr lang="es-ES" dirty="0">
              <a:latin typeface="Hitchcock" panose="02000605030000020004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0880A9-0F77-4374-B2A3-72FC9A11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68" y="3028397"/>
            <a:ext cx="7015163" cy="17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18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Migrar a terraform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599" y="1131259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indent="0">
              <a:buNone/>
            </a:pPr>
            <a:endParaRPr lang="es-ES" dirty="0">
              <a:latin typeface="Hitchcock" panose="02000605030000020004" pitchFamily="2" charset="0"/>
            </a:endParaRPr>
          </a:p>
          <a:p>
            <a:r>
              <a:rPr lang="es-ES" dirty="0"/>
              <a:t>Otra herramienta es py-az2tf creada por Andy Thomas</a:t>
            </a:r>
          </a:p>
          <a:p>
            <a:r>
              <a:rPr lang="es-ES" dirty="0"/>
              <a:t>Recrea tanto el fichero state como los ficheros tf</a:t>
            </a:r>
          </a:p>
          <a:p>
            <a:endParaRPr lang="es-ES" dirty="0"/>
          </a:p>
          <a:p>
            <a:endParaRPr lang="es-ES" dirty="0"/>
          </a:p>
          <a:p>
            <a:endParaRPr lang="es-ES" dirty="0">
              <a:latin typeface="Hitchcock" panose="02000605030000020004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6" name="Picture 2" descr="https://recetasdevops.com/wp-content/uploads/2019/10/image-57-2.png">
            <a:extLst>
              <a:ext uri="{FF2B5EF4-FFF2-40B4-BE49-F238E27FC236}">
                <a16:creationId xmlns:a16="http://schemas.microsoft.com/office/drawing/2014/main" xmlns="" id="{9D4EAE4E-A580-4265-BC87-24C8DEA23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64" y="2768134"/>
            <a:ext cx="5713271" cy="16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10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Libros recomendados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61E8877-5AA5-47C0-BA21-4EC1317F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39" y="1433578"/>
            <a:ext cx="2093211" cy="2746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D8B46F6-78B5-4861-9883-ADC3BE6AE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71" y="1433578"/>
            <a:ext cx="2187581" cy="2743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1674D3C-8AE5-47F3-B6B1-B18E83E57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81" y="1433578"/>
            <a:ext cx="1719180" cy="27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29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i="1" dirty="0">
                <a:solidFill>
                  <a:srgbClr val="999999"/>
                </a:solidFill>
              </a:rPr>
              <a:t>Gracias</a:t>
            </a:r>
            <a:r>
              <a:rPr lang="en" sz="2400" i="1" dirty="0">
                <a:solidFill>
                  <a:srgbClr val="999999"/>
                </a:solidFill>
              </a:rPr>
              <a:t>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800" dirty="0">
                <a:latin typeface="Playfair Display"/>
                <a:ea typeface="Playfair Display"/>
                <a:cs typeface="Playfair Display"/>
                <a:sym typeface="Playfair Display"/>
              </a:rPr>
              <a:t>Preguntas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Puedes contactarme</a:t>
            </a:r>
            <a:endParaRPr sz="1800" dirty="0"/>
          </a:p>
          <a:p>
            <a:pPr marL="0" lvl="0" indent="0" algn="ctr">
              <a:buNone/>
            </a:pPr>
            <a:r>
              <a:rPr lang="es-ES" dirty="0"/>
              <a:t>@</a:t>
            </a:r>
            <a:r>
              <a:rPr lang="es-ES" sz="1800" dirty="0"/>
              <a:t>alexmiravet</a:t>
            </a:r>
          </a:p>
          <a:p>
            <a:pPr marL="0" lvl="0" indent="0" algn="ctr">
              <a:buNone/>
            </a:pPr>
            <a:r>
              <a:rPr lang="en" sz="1800" dirty="0"/>
              <a:t>agarciamiravet@</a:t>
            </a:r>
            <a:r>
              <a:rPr lang="es-ES" sz="1800" dirty="0"/>
              <a:t>g</a:t>
            </a:r>
            <a:r>
              <a:rPr lang="en" sz="1800" dirty="0"/>
              <a:t>mail.</a:t>
            </a:r>
            <a:r>
              <a:rPr lang="es-ES" sz="1800" dirty="0" err="1"/>
              <a:t>com</a:t>
            </a:r>
            <a:endParaRPr sz="1800" dirty="0"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4182416" y="805186"/>
            <a:ext cx="779198" cy="777254"/>
            <a:chOff x="1278900" y="2333250"/>
            <a:chExt cx="381175" cy="381175"/>
          </a:xfrm>
        </p:grpSpPr>
        <p:sp>
          <p:nvSpPr>
            <p:cNvPr id="282" name="Google Shape;282;p3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186373" y="2702795"/>
            <a:ext cx="688492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i="1" dirty="0">
                <a:solidFill>
                  <a:srgbClr val="FFFFFF"/>
                </a:solidFill>
              </a:rPr>
              <a:t>¿Qué es Terraform?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66E7D81-F2FA-496D-9D22-20E3F2FF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990" y="580211"/>
            <a:ext cx="2015319" cy="19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8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</a:t>
            </a:r>
            <a:r>
              <a:rPr lang="es-ES" dirty="0"/>
              <a:t>Qué es Terraform</a:t>
            </a:r>
            <a:r>
              <a:rPr lang="en" dirty="0"/>
              <a:t>?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454459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Herramienta de provisionamiento de infraestructura</a:t>
            </a:r>
          </a:p>
          <a:p>
            <a:pPr>
              <a:spcBef>
                <a:spcPts val="0"/>
              </a:spcBef>
            </a:pPr>
            <a:r>
              <a:rPr lang="es-ES" dirty="0"/>
              <a:t>Creada por Hashicorp en Lenguaje Go.</a:t>
            </a:r>
            <a:endParaRPr dirty="0"/>
          </a:p>
          <a:p>
            <a:r>
              <a:rPr lang="es-ES" dirty="0"/>
              <a:t>A través de ficheros .tf definimos nuestra infraestructura.</a:t>
            </a:r>
          </a:p>
          <a:p>
            <a:r>
              <a:rPr lang="es-ES" dirty="0"/>
              <a:t>Estos ficheros pueden ser creados en formato HCL o json.</a:t>
            </a:r>
          </a:p>
          <a:p>
            <a:r>
              <a:rPr lang="es-ES" dirty="0"/>
              <a:t>HCL (Hashicorp Configuration Language) es un lenguaje declarativo.</a:t>
            </a:r>
          </a:p>
          <a:p>
            <a:endParaRPr lang="es-E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</a:t>
            </a:r>
            <a:r>
              <a:rPr lang="es-ES" dirty="0"/>
              <a:t>Qué es Terraform</a:t>
            </a:r>
            <a:r>
              <a:rPr lang="en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B66817-8FFB-4A89-AAF2-0961C3AC9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BFBAD1B-46A1-42A2-9970-8F8A87F9C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17" y="1273864"/>
            <a:ext cx="7660165" cy="30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4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Comandos básicos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454459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b="1" dirty="0"/>
              <a:t>terraform init: </a:t>
            </a:r>
            <a:r>
              <a:rPr lang="es-ES" dirty="0"/>
              <a:t>Inicia el state, descarga los providers, módulos etc..</a:t>
            </a:r>
          </a:p>
          <a:p>
            <a:pPr>
              <a:spcBef>
                <a:spcPts val="0"/>
              </a:spcBef>
            </a:pPr>
            <a:r>
              <a:rPr lang="es-ES" b="1" dirty="0"/>
              <a:t>terraform plan: </a:t>
            </a:r>
            <a:r>
              <a:rPr lang="es-ES" dirty="0"/>
              <a:t>Crea el plan de trabajo de la infraestructura a desplegar</a:t>
            </a:r>
            <a:endParaRPr dirty="0"/>
          </a:p>
          <a:p>
            <a:r>
              <a:rPr lang="es-ES" b="1" dirty="0"/>
              <a:t>terraform apply: </a:t>
            </a:r>
            <a:r>
              <a:rPr lang="es-ES" dirty="0"/>
              <a:t>Despliega la infraestructura definida en el plan de trabajo</a:t>
            </a:r>
          </a:p>
          <a:p>
            <a:r>
              <a:rPr lang="es-ES" b="1" dirty="0"/>
              <a:t>terraform destroy: </a:t>
            </a:r>
            <a:r>
              <a:rPr lang="es-ES" dirty="0"/>
              <a:t>Elimina toda la infraestructura definida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58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Tipos de ficheros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454459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b="1" dirty="0"/>
              <a:t>main.tf </a:t>
            </a:r>
            <a:r>
              <a:rPr lang="es-ES" dirty="0"/>
              <a:t>: Define nuestra infraestructura</a:t>
            </a:r>
          </a:p>
          <a:p>
            <a:r>
              <a:rPr lang="es-ES" b="1" dirty="0"/>
              <a:t>variables.tf </a:t>
            </a:r>
            <a:r>
              <a:rPr lang="es-ES" dirty="0"/>
              <a:t>: Define las variables de entrada</a:t>
            </a:r>
          </a:p>
          <a:p>
            <a:r>
              <a:rPr lang="es-ES" b="1" dirty="0"/>
              <a:t>*.tfvars:  </a:t>
            </a:r>
            <a:r>
              <a:rPr lang="es-ES" dirty="0"/>
              <a:t>Define los valores de nuestras variables</a:t>
            </a:r>
          </a:p>
          <a:p>
            <a:r>
              <a:rPr lang="es-ES" b="1" dirty="0"/>
              <a:t>outputs.tf: </a:t>
            </a:r>
            <a:r>
              <a:rPr lang="es-ES" dirty="0"/>
              <a:t>Define los valores de salida de nuestros ficheros .tf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326294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i="1" dirty="0">
                <a:solidFill>
                  <a:srgbClr val="FFFFFF"/>
                </a:solidFill>
              </a:rPr>
              <a:t>Nuestra misión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</a:rPr>
              <a:t>Desplegar pasionporlosbits.com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30900" y="617169"/>
            <a:ext cx="1882200" cy="188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4097357" y="1084062"/>
            <a:ext cx="949283" cy="950125"/>
            <a:chOff x="5941025" y="3634400"/>
            <a:chExt cx="467650" cy="467650"/>
          </a:xfrm>
        </p:grpSpPr>
        <p:sp>
          <p:nvSpPr>
            <p:cNvPr id="98" name="Google Shape;98;p1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6" descr="https://documents.lucidchart.com/documents/9f35b1d2-f064-410c-8548-1a9ef5de4cfc/pages/0_0?a=586&amp;x=712&amp;y=40&amp;w=848&amp;h=890&amp;store=1&amp;accept=image%2F*&amp;auth=LCA%20f52974fa316057e415f9101247dc1239aa5e910b-ts%3D1571080302">
            <a:extLst>
              <a:ext uri="{FF2B5EF4-FFF2-40B4-BE49-F238E27FC236}">
                <a16:creationId xmlns:a16="http://schemas.microsoft.com/office/drawing/2014/main" xmlns="" id="{E9890C8F-FC36-4B96-9111-8B1AB3A6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11" y="442821"/>
            <a:ext cx="3792178" cy="397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98724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384</Words>
  <Application>Microsoft Office PowerPoint</Application>
  <PresentationFormat>On-screen Show (16:9)</PresentationFormat>
  <Paragraphs>103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Hitchcock</vt:lpstr>
      <vt:lpstr>Playfair Display</vt:lpstr>
      <vt:lpstr>Arial</vt:lpstr>
      <vt:lpstr>PT Serif</vt:lpstr>
      <vt:lpstr>Portia template</vt:lpstr>
      <vt:lpstr>Despliega tu infraestructura en Azure con Terraform</vt:lpstr>
      <vt:lpstr>PowerPoint Presentation</vt:lpstr>
      <vt:lpstr>¿Qué es Terraform?</vt:lpstr>
      <vt:lpstr>¿Qué es Terraform?</vt:lpstr>
      <vt:lpstr>¿Qué es Terraform?</vt:lpstr>
      <vt:lpstr>Comandos básicos</vt:lpstr>
      <vt:lpstr>Tipos de ficheros</vt:lpstr>
      <vt:lpstr>Nuestra misión</vt:lpstr>
      <vt:lpstr>PowerPoint Presentation</vt:lpstr>
      <vt:lpstr>Primera aproximación</vt:lpstr>
      <vt:lpstr>Dependencias</vt:lpstr>
      <vt:lpstr>Dependencias</vt:lpstr>
      <vt:lpstr>State File</vt:lpstr>
      <vt:lpstr>State File</vt:lpstr>
      <vt:lpstr>State file - Bloqueos</vt:lpstr>
      <vt:lpstr>Módulos</vt:lpstr>
      <vt:lpstr>Módulos</vt:lpstr>
      <vt:lpstr>Segunda aproximación</vt:lpstr>
      <vt:lpstr>Tercera aproximación</vt:lpstr>
      <vt:lpstr>Tests con Inspec</vt:lpstr>
      <vt:lpstr>Tests con Inspec</vt:lpstr>
      <vt:lpstr>Tests con Inspec</vt:lpstr>
      <vt:lpstr>Migrar a Terraform</vt:lpstr>
      <vt:lpstr>Migrar a terraform</vt:lpstr>
      <vt:lpstr>Migrar a terraform</vt:lpstr>
      <vt:lpstr>Libros recomendados</vt:lpstr>
      <vt:lpstr>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 Garcia</dc:creator>
  <cp:lastModifiedBy>alex</cp:lastModifiedBy>
  <cp:revision>27</cp:revision>
  <dcterms:modified xsi:type="dcterms:W3CDTF">2020-02-02T18:21:00Z</dcterms:modified>
</cp:coreProperties>
</file>