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18" r:id="rId3"/>
    <p:sldId id="319" r:id="rId4"/>
    <p:sldId id="320" r:id="rId5"/>
    <p:sldId id="322" r:id="rId6"/>
    <p:sldId id="312" r:id="rId7"/>
    <p:sldId id="313" r:id="rId8"/>
    <p:sldId id="314" r:id="rId9"/>
    <p:sldId id="315" r:id="rId10"/>
    <p:sldId id="316" r:id="rId11"/>
    <p:sldId id="317" r:id="rId12"/>
    <p:sldId id="323" r:id="rId13"/>
    <p:sldId id="321" r:id="rId14"/>
    <p:sldId id="324" r:id="rId15"/>
    <p:sldId id="326" r:id="rId16"/>
    <p:sldId id="325" r:id="rId17"/>
    <p:sldId id="327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exbox" id="{CFF36D30-E8FD-4C2B-AECA-CD06A0E4145F}">
          <p14:sldIdLst>
            <p14:sldId id="311"/>
            <p14:sldId id="318"/>
            <p14:sldId id="319"/>
            <p14:sldId id="320"/>
            <p14:sldId id="322"/>
            <p14:sldId id="312"/>
            <p14:sldId id="313"/>
            <p14:sldId id="314"/>
            <p14:sldId id="315"/>
            <p14:sldId id="316"/>
            <p14:sldId id="317"/>
            <p14:sldId id="323"/>
            <p14:sldId id="321"/>
            <p14:sldId id="324"/>
            <p14:sldId id="326"/>
            <p14:sldId id="325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0400" y="3797302"/>
            <a:ext cx="10363200" cy="1244599"/>
          </a:xfrm>
        </p:spPr>
        <p:txBody>
          <a:bodyPr>
            <a:normAutofit/>
          </a:bodyPr>
          <a:lstStyle/>
          <a:p>
            <a:pPr algn="l"/>
            <a:r>
              <a:rPr lang="en-US" sz="9600" spc="-400" dirty="0" err="1">
                <a:latin typeface="Neo Sans Std Medium"/>
                <a:cs typeface="Neo Sans Std Medium"/>
              </a:rPr>
              <a:t>Título</a:t>
            </a:r>
            <a:endParaRPr lang="en-US" sz="9600" spc="-400" dirty="0">
              <a:latin typeface="Neo Sans Std Medium"/>
              <a:cs typeface="Neo Sans Std Medium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1200" y="4876800"/>
            <a:ext cx="10684933" cy="660400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3733" dirty="0" err="1">
                <a:latin typeface="Neo Sans Std Light"/>
                <a:cs typeface="Neo Sans Std Light"/>
              </a:rPr>
              <a:t>Subtítulo</a:t>
            </a:r>
            <a:endParaRPr lang="en-US" sz="3733" dirty="0">
              <a:latin typeface="Neo Sans Std Light"/>
              <a:cs typeface="Neo Sans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175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8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0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417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1071"/>
            <a:ext cx="10972800" cy="287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6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7200" b="0" i="0" kern="1200">
          <a:solidFill>
            <a:schemeClr val="tx1"/>
          </a:solidFill>
          <a:latin typeface="Neo Sans Std Medium"/>
          <a:ea typeface="+mj-ea"/>
          <a:cs typeface="Neo Sans Std Medium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4267" b="0" i="0" kern="1200">
          <a:solidFill>
            <a:schemeClr val="tx1"/>
          </a:solidFill>
          <a:latin typeface="Neo Sans Std"/>
          <a:ea typeface="+mn-ea"/>
          <a:cs typeface="Neo Sans Std"/>
        </a:defRPr>
      </a:lvl1pPr>
      <a:lvl2pPr marL="609585" indent="0" algn="l" defTabSz="609585" rtl="0" eaLnBrk="1" latinLnBrk="0" hangingPunct="1">
        <a:spcBef>
          <a:spcPct val="20000"/>
        </a:spcBef>
        <a:buFont typeface="Arial"/>
        <a:buNone/>
        <a:defRPr sz="3733" b="0" i="0" kern="1200">
          <a:solidFill>
            <a:schemeClr val="tx1"/>
          </a:solidFill>
          <a:latin typeface="Neo Sans Std"/>
          <a:ea typeface="+mn-ea"/>
          <a:cs typeface="Neo Sans Std"/>
        </a:defRPr>
      </a:lvl2pPr>
      <a:lvl3pPr marL="1219170" indent="0" algn="l" defTabSz="609585" rtl="0" eaLnBrk="1" latinLnBrk="0" hangingPunct="1">
        <a:spcBef>
          <a:spcPct val="20000"/>
        </a:spcBef>
        <a:buFont typeface="Arial"/>
        <a:buNone/>
        <a:defRPr sz="3200" b="0" i="0" kern="1200">
          <a:solidFill>
            <a:schemeClr val="tx1"/>
          </a:solidFill>
          <a:latin typeface="Neo Sans Std"/>
          <a:ea typeface="+mn-ea"/>
          <a:cs typeface="Neo Sans Std"/>
        </a:defRPr>
      </a:lvl3pPr>
      <a:lvl4pPr marL="1828754" indent="0" algn="l" defTabSz="609585" rtl="0" eaLnBrk="1" latinLnBrk="0" hangingPunct="1">
        <a:spcBef>
          <a:spcPct val="20000"/>
        </a:spcBef>
        <a:buFont typeface="Arial"/>
        <a:buNone/>
        <a:defRPr sz="2667" b="0" i="0" kern="1200">
          <a:solidFill>
            <a:schemeClr val="tx1"/>
          </a:solidFill>
          <a:latin typeface="Neo Sans Std"/>
          <a:ea typeface="+mn-ea"/>
          <a:cs typeface="Neo Sans Std"/>
        </a:defRPr>
      </a:lvl4pPr>
      <a:lvl5pPr marL="2438339" indent="0" algn="l" defTabSz="609585" rtl="0" eaLnBrk="1" latinLnBrk="0" hangingPunct="1">
        <a:spcBef>
          <a:spcPct val="20000"/>
        </a:spcBef>
        <a:buFont typeface="Arial"/>
        <a:buNone/>
        <a:defRPr sz="2667" b="0" i="0" kern="1200">
          <a:solidFill>
            <a:schemeClr val="tx1"/>
          </a:solidFill>
          <a:latin typeface="Neo Sans Std"/>
          <a:ea typeface="+mn-ea"/>
          <a:cs typeface="Neo Sans Std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muXa3KzHqaX5TJy5hfB5?p=preview" TargetMode="External"/><Relationship Id="rId2" Type="http://schemas.openxmlformats.org/officeDocument/2006/relationships/hyperlink" Target="https://plnkr.co/edit/gJS1EH6bYpc3kOqPdlOt?p=pre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imeSalas/opensoutcode_2017_dem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00" y="3797302"/>
            <a:ext cx="10363200" cy="1244599"/>
          </a:xfrm>
        </p:spPr>
        <p:txBody>
          <a:bodyPr>
            <a:normAutofit fontScale="90000"/>
          </a:bodyPr>
          <a:lstStyle/>
          <a:p>
            <a:r>
              <a:rPr lang="en-US" sz="9600" spc="-400" dirty="0"/>
              <a:t>Flexbox Grid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11200" y="4876800"/>
            <a:ext cx="10684933" cy="660400"/>
          </a:xfrm>
        </p:spPr>
        <p:txBody>
          <a:bodyPr>
            <a:normAutofit/>
          </a:bodyPr>
          <a:lstStyle/>
          <a:p>
            <a:pPr algn="l"/>
            <a:r>
              <a:rPr lang="en-US" sz="3733" dirty="0" err="1">
                <a:solidFill>
                  <a:srgbClr val="7F7F7F"/>
                </a:solidFill>
                <a:latin typeface="Neo Sans Std Light"/>
                <a:cs typeface="Neo Sans Std Light"/>
              </a:rPr>
              <a:t>Introducción</a:t>
            </a:r>
            <a:endParaRPr lang="en-US" sz="3733" dirty="0">
              <a:solidFill>
                <a:srgbClr val="7F7F7F"/>
              </a:solidFill>
              <a:latin typeface="Neo Sans Std Light"/>
              <a:cs typeface="Neo Sans Std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165" y="6337300"/>
            <a:ext cx="110871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s-ES_tradnl" sz="2133" dirty="0">
                <a:solidFill>
                  <a:prstClr val="white">
                    <a:lumMod val="50000"/>
                  </a:prstClr>
                </a:solidFill>
                <a:latin typeface="Calibri"/>
              </a:rPr>
              <a:t>Jaime Salas – </a:t>
            </a:r>
            <a:r>
              <a:rPr lang="es-ES" sz="2133" dirty="0">
                <a:solidFill>
                  <a:prstClr val="white">
                    <a:lumMod val="50000"/>
                  </a:prstClr>
                </a:solidFill>
                <a:latin typeface="Calibri"/>
              </a:rPr>
              <a:t>Lemoncode.net</a:t>
            </a:r>
            <a:endParaRPr lang="en-US" sz="2133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133" y="6145239"/>
            <a:ext cx="643467" cy="64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16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Principios </a:t>
            </a:r>
            <a:r>
              <a:rPr lang="es-ES_tradnl" sz="6400" spc="-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Flexbox</a:t>
            </a:r>
            <a:endParaRPr lang="es-ES_tradnl" sz="6400" spc="-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ángulo: esquinas redondeadas 5"/>
          <p:cNvSpPr/>
          <p:nvPr/>
        </p:nvSpPr>
        <p:spPr>
          <a:xfrm>
            <a:off x="1350500" y="1631923"/>
            <a:ext cx="8750104" cy="978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black"/>
                </a:solidFill>
                <a:latin typeface="Calibri"/>
              </a:rPr>
              <a:t>Podemos jugar con la disposición de los elementos en vertical</a:t>
            </a:r>
          </a:p>
        </p:txBody>
      </p:sp>
      <p:sp>
        <p:nvSpPr>
          <p:cNvPr id="7" name="Rectángulo: esquinas redondeadas 6"/>
          <p:cNvSpPr/>
          <p:nvPr/>
        </p:nvSpPr>
        <p:spPr>
          <a:xfrm>
            <a:off x="1350501" y="2795239"/>
            <a:ext cx="8750104" cy="18238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ángulo: esquinas redondeadas 10"/>
          <p:cNvSpPr/>
          <p:nvPr/>
        </p:nvSpPr>
        <p:spPr>
          <a:xfrm>
            <a:off x="1858595" y="2878720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ángulo: esquinas redondeadas 11"/>
          <p:cNvSpPr/>
          <p:nvPr/>
        </p:nvSpPr>
        <p:spPr>
          <a:xfrm>
            <a:off x="3922903" y="2892156"/>
            <a:ext cx="1556215" cy="812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ángulo: esquinas redondeadas 9"/>
          <p:cNvSpPr/>
          <p:nvPr/>
        </p:nvSpPr>
        <p:spPr>
          <a:xfrm>
            <a:off x="1328615" y="4799114"/>
            <a:ext cx="8750104" cy="18238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ángulo: esquinas redondeadas 17"/>
          <p:cNvSpPr/>
          <p:nvPr/>
        </p:nvSpPr>
        <p:spPr>
          <a:xfrm>
            <a:off x="4125221" y="4890156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ángulo: esquinas redondeadas 18"/>
          <p:cNvSpPr/>
          <p:nvPr/>
        </p:nvSpPr>
        <p:spPr>
          <a:xfrm>
            <a:off x="2222273" y="5707400"/>
            <a:ext cx="1556215" cy="812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ángulo: esquinas redondeadas 12"/>
          <p:cNvSpPr/>
          <p:nvPr/>
        </p:nvSpPr>
        <p:spPr>
          <a:xfrm>
            <a:off x="6150495" y="5403313"/>
            <a:ext cx="1556215" cy="812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ángulo: esquinas redondeadas 13"/>
          <p:cNvSpPr/>
          <p:nvPr/>
        </p:nvSpPr>
        <p:spPr>
          <a:xfrm>
            <a:off x="8276279" y="4882320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ángulo: esquinas redondeadas 14"/>
          <p:cNvSpPr/>
          <p:nvPr/>
        </p:nvSpPr>
        <p:spPr>
          <a:xfrm>
            <a:off x="5978723" y="2892156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ángulo: esquinas redondeadas 15"/>
          <p:cNvSpPr/>
          <p:nvPr/>
        </p:nvSpPr>
        <p:spPr>
          <a:xfrm>
            <a:off x="8040859" y="2892156"/>
            <a:ext cx="1556215" cy="812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6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Principios </a:t>
            </a:r>
            <a:r>
              <a:rPr lang="es-ES_tradnl" sz="6400" spc="-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Flexbox</a:t>
            </a:r>
            <a:endParaRPr lang="es-ES_tradnl" sz="6400" spc="-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ángulo: esquinas redondeadas 5"/>
          <p:cNvSpPr/>
          <p:nvPr/>
        </p:nvSpPr>
        <p:spPr>
          <a:xfrm>
            <a:off x="1350500" y="1631923"/>
            <a:ext cx="8750104" cy="978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r>
              <a:rPr lang="es-ES" sz="2400">
                <a:solidFill>
                  <a:prstClr val="black"/>
                </a:solidFill>
                <a:latin typeface="Calibri"/>
              </a:rPr>
              <a:t>Generar </a:t>
            </a:r>
            <a:r>
              <a:rPr lang="es-ES" sz="2400" dirty="0">
                <a:solidFill>
                  <a:prstClr val="black"/>
                </a:solidFill>
                <a:latin typeface="Calibri"/>
              </a:rPr>
              <a:t>nuevas filas en función del ancho</a:t>
            </a:r>
          </a:p>
        </p:txBody>
      </p:sp>
      <p:sp>
        <p:nvSpPr>
          <p:cNvPr id="7" name="Rectángulo: esquinas redondeadas 6"/>
          <p:cNvSpPr/>
          <p:nvPr/>
        </p:nvSpPr>
        <p:spPr>
          <a:xfrm>
            <a:off x="1350501" y="2795239"/>
            <a:ext cx="8750104" cy="3235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ángulo: esquinas redondeadas 10"/>
          <p:cNvSpPr/>
          <p:nvPr/>
        </p:nvSpPr>
        <p:spPr>
          <a:xfrm>
            <a:off x="1858595" y="3131943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ángulo: esquinas redondeadas 11"/>
          <p:cNvSpPr/>
          <p:nvPr/>
        </p:nvSpPr>
        <p:spPr>
          <a:xfrm>
            <a:off x="3922903" y="3145379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ángulo: esquinas redondeadas 14"/>
          <p:cNvSpPr/>
          <p:nvPr/>
        </p:nvSpPr>
        <p:spPr>
          <a:xfrm>
            <a:off x="5978723" y="3145379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ángulo: esquinas redondeadas 15"/>
          <p:cNvSpPr/>
          <p:nvPr/>
        </p:nvSpPr>
        <p:spPr>
          <a:xfrm>
            <a:off x="8040859" y="3145379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ángulo: esquinas redondeadas 16"/>
          <p:cNvSpPr/>
          <p:nvPr/>
        </p:nvSpPr>
        <p:spPr>
          <a:xfrm>
            <a:off x="1858595" y="4719945"/>
            <a:ext cx="1556215" cy="812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ángulo: esquinas redondeadas 19"/>
          <p:cNvSpPr/>
          <p:nvPr/>
        </p:nvSpPr>
        <p:spPr>
          <a:xfrm>
            <a:off x="3922903" y="4733381"/>
            <a:ext cx="1556215" cy="812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ángulo: esquinas redondeadas 20"/>
          <p:cNvSpPr/>
          <p:nvPr/>
        </p:nvSpPr>
        <p:spPr>
          <a:xfrm>
            <a:off x="5978723" y="4733381"/>
            <a:ext cx="1556215" cy="812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ángulo: esquinas redondeadas 21"/>
          <p:cNvSpPr/>
          <p:nvPr/>
        </p:nvSpPr>
        <p:spPr>
          <a:xfrm>
            <a:off x="8040859" y="4733381"/>
            <a:ext cx="1556215" cy="812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71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30400" y="1162050"/>
            <a:ext cx="8229600" cy="895351"/>
          </a:xfrm>
        </p:spPr>
        <p:txBody>
          <a:bodyPr/>
          <a:lstStyle/>
          <a:p>
            <a:r>
              <a:rPr lang="es-ES_tradnl" sz="48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Ejemplos </a:t>
            </a:r>
            <a:r>
              <a:rPr lang="es-ES_tradnl" sz="4800" spc="-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Flexbox</a:t>
            </a:r>
            <a:endParaRPr lang="es-ES_tradnl" sz="48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ángulo: esquinas redondeadas 5"/>
          <p:cNvSpPr/>
          <p:nvPr/>
        </p:nvSpPr>
        <p:spPr>
          <a:xfrm>
            <a:off x="2435275" y="2057400"/>
            <a:ext cx="6562579" cy="2427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78"/>
            <a:r>
              <a:rPr lang="es-ES" sz="3733" b="1" dirty="0">
                <a:solidFill>
                  <a:prstClr val="black"/>
                </a:solidFill>
                <a:latin typeface="Calibri"/>
                <a:hlinkClick r:id="rId2"/>
              </a:rPr>
              <a:t>Carrusel</a:t>
            </a:r>
            <a:endParaRPr lang="es-ES" sz="3733" b="1" dirty="0">
              <a:solidFill>
                <a:prstClr val="black"/>
              </a:solidFill>
              <a:latin typeface="Calibri"/>
            </a:endParaRPr>
          </a:p>
          <a:p>
            <a:pPr algn="ctr" defTabSz="457178"/>
            <a:r>
              <a:rPr lang="es-ES" sz="3733" b="1" dirty="0" err="1">
                <a:solidFill>
                  <a:prstClr val="black"/>
                </a:solidFill>
                <a:latin typeface="Calibri"/>
                <a:hlinkClick r:id="rId3"/>
              </a:rPr>
              <a:t>Footer</a:t>
            </a:r>
            <a:endParaRPr lang="es-ES" sz="3733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41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 Qué es CSS </a:t>
            </a:r>
            <a:r>
              <a:rPr lang="es-ES_tradnl" sz="6400" spc="-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</a:t>
            </a:r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6" name="Rectángulo: esquinas redondeadas 5"/>
          <p:cNvSpPr/>
          <p:nvPr/>
        </p:nvSpPr>
        <p:spPr>
          <a:xfrm>
            <a:off x="1350500" y="2087882"/>
            <a:ext cx="8750104" cy="978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black"/>
                </a:solidFill>
                <a:latin typeface="Calibri"/>
              </a:rPr>
              <a:t>Herramienta de diseño en dos dimensiones</a:t>
            </a:r>
          </a:p>
        </p:txBody>
      </p:sp>
      <p:sp>
        <p:nvSpPr>
          <p:cNvPr id="7" name="Rectángulo: esquinas redondeadas 6"/>
          <p:cNvSpPr/>
          <p:nvPr/>
        </p:nvSpPr>
        <p:spPr>
          <a:xfrm>
            <a:off x="1350500" y="3809452"/>
            <a:ext cx="8750104" cy="978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black"/>
                </a:solidFill>
                <a:latin typeface="Calibri"/>
              </a:rPr>
              <a:t>Se puede utilizar para conseguir distintas maquetaciones	</a:t>
            </a:r>
          </a:p>
        </p:txBody>
      </p:sp>
      <p:sp>
        <p:nvSpPr>
          <p:cNvPr id="8" name="Rectángulo: esquinas redondeadas 7"/>
          <p:cNvSpPr/>
          <p:nvPr/>
        </p:nvSpPr>
        <p:spPr>
          <a:xfrm>
            <a:off x="1350500" y="5531022"/>
            <a:ext cx="8750104" cy="978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black"/>
                </a:solidFill>
                <a:latin typeface="Calibri"/>
              </a:rPr>
              <a:t>Habilidad para utilizar filas y columnas</a:t>
            </a:r>
          </a:p>
        </p:txBody>
      </p:sp>
    </p:spTree>
    <p:extLst>
      <p:ext uri="{BB962C8B-B14F-4D97-AF65-F5344CB8AC3E}">
        <p14:creationId xmlns:p14="http://schemas.microsoft.com/office/powerpoint/2010/main" val="118177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Principios </a:t>
            </a:r>
            <a:r>
              <a:rPr lang="es-ES_tradnl" sz="6400" spc="-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</a:t>
            </a:r>
            <a:endParaRPr lang="es-ES_tradnl" sz="6400" spc="-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2365131" y="1749669"/>
            <a:ext cx="0" cy="3894993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cxnSpLocks/>
          </p:cNvCxnSpPr>
          <p:nvPr/>
        </p:nvCxnSpPr>
        <p:spPr>
          <a:xfrm>
            <a:off x="4240823" y="1749669"/>
            <a:ext cx="0" cy="3894993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cxnSpLocks/>
          </p:cNvCxnSpPr>
          <p:nvPr/>
        </p:nvCxnSpPr>
        <p:spPr>
          <a:xfrm>
            <a:off x="6230815" y="1749669"/>
            <a:ext cx="0" cy="3894993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cxnSpLocks/>
          </p:cNvCxnSpPr>
          <p:nvPr/>
        </p:nvCxnSpPr>
        <p:spPr>
          <a:xfrm flipH="1">
            <a:off x="1633904" y="2930769"/>
            <a:ext cx="5452696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cxnSpLocks/>
          </p:cNvCxnSpPr>
          <p:nvPr/>
        </p:nvCxnSpPr>
        <p:spPr>
          <a:xfrm flipH="1">
            <a:off x="1639763" y="3865684"/>
            <a:ext cx="5452696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cxnSpLocks/>
          </p:cNvCxnSpPr>
          <p:nvPr/>
        </p:nvCxnSpPr>
        <p:spPr>
          <a:xfrm flipH="1">
            <a:off x="1633904" y="5196253"/>
            <a:ext cx="5452696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1633903" y="1749668"/>
            <a:ext cx="5452697" cy="38949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2963010" y="5797035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4812325" y="5805826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345117" y="5777981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50px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1721830" y="579412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40px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688734" y="2089616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688734" y="321356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60px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688734" y="433750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30px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88734" y="527532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10%</a:t>
            </a:r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480" y="2719987"/>
            <a:ext cx="4305673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9113" y="405202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Principios </a:t>
            </a:r>
            <a:r>
              <a:rPr lang="es-ES_tradnl" sz="6400" spc="-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</a:t>
            </a:r>
            <a:endParaRPr lang="es-ES_tradnl" sz="6400" spc="-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2365131" y="1749669"/>
            <a:ext cx="0" cy="3894993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cxnSpLocks/>
          </p:cNvCxnSpPr>
          <p:nvPr/>
        </p:nvCxnSpPr>
        <p:spPr>
          <a:xfrm>
            <a:off x="4240823" y="1749669"/>
            <a:ext cx="0" cy="3894993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cxnSpLocks/>
          </p:cNvCxnSpPr>
          <p:nvPr/>
        </p:nvCxnSpPr>
        <p:spPr>
          <a:xfrm>
            <a:off x="6230815" y="1749669"/>
            <a:ext cx="0" cy="3894993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cxnSpLocks/>
          </p:cNvCxnSpPr>
          <p:nvPr/>
        </p:nvCxnSpPr>
        <p:spPr>
          <a:xfrm flipH="1">
            <a:off x="1633904" y="2930769"/>
            <a:ext cx="5452696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cxnSpLocks/>
          </p:cNvCxnSpPr>
          <p:nvPr/>
        </p:nvCxnSpPr>
        <p:spPr>
          <a:xfrm flipH="1">
            <a:off x="1639763" y="3865684"/>
            <a:ext cx="5452696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cxnSpLocks/>
          </p:cNvCxnSpPr>
          <p:nvPr/>
        </p:nvCxnSpPr>
        <p:spPr>
          <a:xfrm flipH="1">
            <a:off x="1633904" y="5196253"/>
            <a:ext cx="5452696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1633903" y="1749668"/>
            <a:ext cx="5452697" cy="38949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2963010" y="5797035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4812325" y="5805826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345117" y="5777981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50px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1721830" y="579412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40px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688734" y="2089616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688734" y="321356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60px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688734" y="433750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30px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88734" y="527532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10%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39762" y="2949821"/>
            <a:ext cx="4585194" cy="22464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1321791" y="1660242"/>
            <a:ext cx="2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584088" y="1393495"/>
            <a:ext cx="2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365131" y="1403837"/>
            <a:ext cx="2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4243748" y="1370811"/>
            <a:ext cx="2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6215433" y="1370811"/>
            <a:ext cx="2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7088062" y="1370811"/>
            <a:ext cx="2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1297601" y="2674951"/>
            <a:ext cx="2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298340" y="3619288"/>
            <a:ext cx="2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294676" y="4905997"/>
            <a:ext cx="2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15188" y="5506806"/>
            <a:ext cx="2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275" y="3299539"/>
            <a:ext cx="2225233" cy="15469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75" y="1773169"/>
            <a:ext cx="4267570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0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Principios </a:t>
            </a:r>
            <a:r>
              <a:rPr lang="es-ES_tradnl" sz="6400" spc="-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</a:t>
            </a:r>
            <a:endParaRPr lang="es-ES_tradnl" sz="6400" spc="-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2365131" y="1749669"/>
            <a:ext cx="0" cy="3894993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cxnSpLocks/>
          </p:cNvCxnSpPr>
          <p:nvPr/>
        </p:nvCxnSpPr>
        <p:spPr>
          <a:xfrm>
            <a:off x="4240823" y="1749669"/>
            <a:ext cx="0" cy="3894993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cxnSpLocks/>
          </p:cNvCxnSpPr>
          <p:nvPr/>
        </p:nvCxnSpPr>
        <p:spPr>
          <a:xfrm>
            <a:off x="6230815" y="1749669"/>
            <a:ext cx="0" cy="3894993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cxnSpLocks/>
          </p:cNvCxnSpPr>
          <p:nvPr/>
        </p:nvCxnSpPr>
        <p:spPr>
          <a:xfrm flipH="1">
            <a:off x="1633904" y="2930769"/>
            <a:ext cx="5452696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cxnSpLocks/>
          </p:cNvCxnSpPr>
          <p:nvPr/>
        </p:nvCxnSpPr>
        <p:spPr>
          <a:xfrm flipH="1">
            <a:off x="1639763" y="3865684"/>
            <a:ext cx="5452696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cxnSpLocks/>
          </p:cNvCxnSpPr>
          <p:nvPr/>
        </p:nvCxnSpPr>
        <p:spPr>
          <a:xfrm flipH="1">
            <a:off x="1633904" y="5196253"/>
            <a:ext cx="5452696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1633903" y="1749668"/>
            <a:ext cx="5452697" cy="38949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2963010" y="5797035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4812325" y="5805826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345117" y="5777981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50px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1721830" y="579412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40px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688734" y="2089616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688734" y="321356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60px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688734" y="433750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30px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88734" y="527532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10%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39763" y="1749667"/>
            <a:ext cx="5446837" cy="12133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639762" y="5177202"/>
            <a:ext cx="5446837" cy="4674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639762" y="2949821"/>
            <a:ext cx="4585194" cy="22464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204440" y="2963005"/>
            <a:ext cx="882159" cy="22141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362" y="1249484"/>
            <a:ext cx="4336156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30400" y="1162050"/>
            <a:ext cx="8229600" cy="895351"/>
          </a:xfrm>
        </p:spPr>
        <p:txBody>
          <a:bodyPr/>
          <a:lstStyle/>
          <a:p>
            <a:r>
              <a:rPr lang="es-ES_tradnl" sz="48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</a:t>
            </a:r>
            <a:r>
              <a:rPr lang="es-ES_tradnl" sz="4800" spc="-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Flexbox</a:t>
            </a:r>
            <a:r>
              <a:rPr lang="es-ES_tradnl" sz="48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</a:t>
            </a:r>
            <a:r>
              <a:rPr lang="es-ES_tradnl" sz="4800" spc="-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</a:t>
            </a:r>
            <a:r>
              <a:rPr lang="es-ES_tradnl" sz="48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" name="Rectángulo: esquinas redondeadas 5"/>
          <p:cNvSpPr/>
          <p:nvPr/>
        </p:nvSpPr>
        <p:spPr>
          <a:xfrm>
            <a:off x="2435275" y="2057400"/>
            <a:ext cx="6562579" cy="2427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78"/>
            <a:r>
              <a:rPr lang="es-ES" sz="3733" b="1" dirty="0">
                <a:solidFill>
                  <a:prstClr val="black"/>
                </a:solidFill>
                <a:latin typeface="Calibri"/>
                <a:hlinkClick r:id="rId2"/>
              </a:rPr>
              <a:t>Jugando con </a:t>
            </a:r>
            <a:r>
              <a:rPr lang="es-ES" sz="3733" b="1" dirty="0" err="1">
                <a:solidFill>
                  <a:prstClr val="black"/>
                </a:solidFill>
                <a:latin typeface="Calibri"/>
                <a:hlinkClick r:id="rId2"/>
              </a:rPr>
              <a:t>Flexbox</a:t>
            </a:r>
            <a:r>
              <a:rPr lang="es-ES" sz="3733" b="1" dirty="0">
                <a:solidFill>
                  <a:prstClr val="black"/>
                </a:solidFill>
                <a:latin typeface="Calibri"/>
                <a:hlinkClick r:id="rId2"/>
              </a:rPr>
              <a:t> + </a:t>
            </a:r>
            <a:r>
              <a:rPr lang="es-ES" sz="3733" b="1" dirty="0" err="1">
                <a:solidFill>
                  <a:prstClr val="black"/>
                </a:solidFill>
                <a:latin typeface="Calibri"/>
                <a:hlinkClick r:id="rId2"/>
              </a:rPr>
              <a:t>Grid</a:t>
            </a:r>
            <a:endParaRPr lang="es-ES" sz="3733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587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Una nueva esperanza…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90" y="2497016"/>
            <a:ext cx="3892386" cy="291929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41867" y="1863942"/>
            <a:ext cx="811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Cuando maquetamos HTML con CSS esta puede ser nuestra sensación: </a:t>
            </a:r>
          </a:p>
        </p:txBody>
      </p:sp>
    </p:spTree>
    <p:extLst>
      <p:ext uri="{BB962C8B-B14F-4D97-AF65-F5344CB8AC3E}">
        <p14:creationId xmlns:p14="http://schemas.microsoft.com/office/powerpoint/2010/main" val="19479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Una nueva esperanza… </a:t>
            </a:r>
          </a:p>
        </p:txBody>
      </p:sp>
      <p:sp>
        <p:nvSpPr>
          <p:cNvPr id="2" name="Rectángulo: esquinas redondeadas 1"/>
          <p:cNvSpPr/>
          <p:nvPr/>
        </p:nvSpPr>
        <p:spPr>
          <a:xfrm>
            <a:off x="541867" y="3024556"/>
            <a:ext cx="5750168" cy="263769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75000"/>
                  </a:schemeClr>
                </a:solidFill>
              </a:rPr>
              <a:t>Block </a:t>
            </a:r>
            <a:r>
              <a:rPr lang="es-ES" sz="3200" dirty="0" err="1">
                <a:solidFill>
                  <a:schemeClr val="tx2">
                    <a:lumMod val="75000"/>
                  </a:schemeClr>
                </a:solidFill>
              </a:rPr>
              <a:t>Layout</a:t>
            </a:r>
            <a:endParaRPr lang="es-E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3200" dirty="0" err="1">
                <a:solidFill>
                  <a:schemeClr val="tx2">
                    <a:lumMod val="75000"/>
                  </a:schemeClr>
                </a:solidFill>
              </a:rPr>
              <a:t>Inline</a:t>
            </a:r>
            <a:r>
              <a:rPr lang="es-E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3200" dirty="0" err="1">
                <a:solidFill>
                  <a:schemeClr val="tx2">
                    <a:lumMod val="75000"/>
                  </a:schemeClr>
                </a:solidFill>
              </a:rPr>
              <a:t>Layout</a:t>
            </a:r>
            <a:endParaRPr lang="es-E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>
                    <a:lumMod val="75000"/>
                  </a:schemeClr>
                </a:solidFill>
              </a:rPr>
              <a:t>Table </a:t>
            </a:r>
            <a:r>
              <a:rPr lang="es-ES" sz="3200" dirty="0" err="1">
                <a:solidFill>
                  <a:schemeClr val="tx2">
                    <a:lumMod val="75000"/>
                  </a:schemeClr>
                </a:solidFill>
              </a:rPr>
              <a:t>Layout</a:t>
            </a:r>
            <a:endParaRPr lang="es-E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3200" dirty="0" err="1">
                <a:solidFill>
                  <a:schemeClr val="tx2">
                    <a:lumMod val="75000"/>
                  </a:schemeClr>
                </a:solidFill>
              </a:rPr>
              <a:t>Positioned</a:t>
            </a:r>
            <a:r>
              <a:rPr lang="es-E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3200" dirty="0" err="1">
                <a:solidFill>
                  <a:schemeClr val="tx2">
                    <a:lumMod val="75000"/>
                  </a:schemeClr>
                </a:solidFill>
              </a:rPr>
              <a:t>Layout</a:t>
            </a:r>
            <a:endParaRPr lang="es-E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ES" sz="3200" dirty="0"/>
          </a:p>
        </p:txBody>
      </p:sp>
      <p:sp>
        <p:nvSpPr>
          <p:cNvPr id="7" name="Rectángulo: esquinas redondeadas 6"/>
          <p:cNvSpPr/>
          <p:nvPr/>
        </p:nvSpPr>
        <p:spPr>
          <a:xfrm>
            <a:off x="541867" y="1600200"/>
            <a:ext cx="6717323" cy="86164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Los distintos modos de maquetación CSS que tenemos</a:t>
            </a:r>
          </a:p>
        </p:txBody>
      </p:sp>
      <p:sp>
        <p:nvSpPr>
          <p:cNvPr id="8" name="Rectángulo: esquinas redondeadas 7"/>
          <p:cNvSpPr/>
          <p:nvPr/>
        </p:nvSpPr>
        <p:spPr>
          <a:xfrm>
            <a:off x="7077808" y="3024556"/>
            <a:ext cx="4106007" cy="263769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accent3">
                    <a:lumMod val="50000"/>
                  </a:schemeClr>
                </a:solidFill>
              </a:rPr>
              <a:t>¿Y </a:t>
            </a:r>
            <a:r>
              <a:rPr lang="es-ES" sz="7200" dirty="0" err="1">
                <a:solidFill>
                  <a:schemeClr val="accent3">
                    <a:lumMod val="50000"/>
                  </a:schemeClr>
                </a:solidFill>
              </a:rPr>
              <a:t>float</a:t>
            </a:r>
            <a:r>
              <a:rPr lang="es-ES" sz="7200" dirty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36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Una nueva esperanza…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27638" y="2031023"/>
            <a:ext cx="2013439" cy="7121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FLEXBOX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327637" y="3792416"/>
            <a:ext cx="2013439" cy="7121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</a:p>
        </p:txBody>
      </p:sp>
      <p:sp>
        <p:nvSpPr>
          <p:cNvPr id="4" name="Flecha: a la derecha 3"/>
          <p:cNvSpPr/>
          <p:nvPr/>
        </p:nvSpPr>
        <p:spPr>
          <a:xfrm>
            <a:off x="4211516" y="2202472"/>
            <a:ext cx="958362" cy="36927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/>
          <p:cNvSpPr/>
          <p:nvPr/>
        </p:nvSpPr>
        <p:spPr>
          <a:xfrm>
            <a:off x="4211516" y="3963865"/>
            <a:ext cx="958362" cy="36927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/>
          <p:cNvSpPr/>
          <p:nvPr/>
        </p:nvSpPr>
        <p:spPr>
          <a:xfrm>
            <a:off x="6040317" y="1830995"/>
            <a:ext cx="3499338" cy="9122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Espacio a lo largo de una fila o columna</a:t>
            </a:r>
          </a:p>
        </p:txBody>
      </p:sp>
      <p:sp>
        <p:nvSpPr>
          <p:cNvPr id="13" name="Rectángulo: esquinas redondeadas 12"/>
          <p:cNvSpPr/>
          <p:nvPr/>
        </p:nvSpPr>
        <p:spPr>
          <a:xfrm>
            <a:off x="6040317" y="3692400"/>
            <a:ext cx="3499338" cy="9122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Espacio a lo largo eje horizontal y vertical</a:t>
            </a:r>
          </a:p>
        </p:txBody>
      </p:sp>
    </p:spTree>
    <p:extLst>
      <p:ext uri="{BB962C8B-B14F-4D97-AF65-F5344CB8AC3E}">
        <p14:creationId xmlns:p14="http://schemas.microsoft.com/office/powerpoint/2010/main" val="19190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 animBg="1"/>
      <p:bldP spid="10" grpId="0" animBg="1"/>
      <p:bldP spid="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Una nueva esperanza… </a:t>
            </a:r>
          </a:p>
        </p:txBody>
      </p:sp>
      <p:sp>
        <p:nvSpPr>
          <p:cNvPr id="2" name="Rectángulo: esquinas redondeadas 1"/>
          <p:cNvSpPr/>
          <p:nvPr/>
        </p:nvSpPr>
        <p:spPr>
          <a:xfrm>
            <a:off x="541867" y="1754887"/>
            <a:ext cx="3898248" cy="5802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Diseñados para trabajar juntos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67" y="1754887"/>
            <a:ext cx="5552776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 Qué es </a:t>
            </a:r>
            <a:r>
              <a:rPr lang="es-ES_tradnl" sz="6400" spc="-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Flexbox</a:t>
            </a:r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6" name="Rectángulo: esquinas redondeadas 5"/>
          <p:cNvSpPr/>
          <p:nvPr/>
        </p:nvSpPr>
        <p:spPr>
          <a:xfrm>
            <a:off x="1350500" y="2087882"/>
            <a:ext cx="8750104" cy="978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black"/>
                </a:solidFill>
                <a:latin typeface="Calibri"/>
              </a:rPr>
              <a:t>Es un nuevo modo de maquetación en CSS3</a:t>
            </a:r>
          </a:p>
        </p:txBody>
      </p:sp>
      <p:sp>
        <p:nvSpPr>
          <p:cNvPr id="7" name="Rectángulo: esquinas redondeadas 6"/>
          <p:cNvSpPr/>
          <p:nvPr/>
        </p:nvSpPr>
        <p:spPr>
          <a:xfrm>
            <a:off x="1350500" y="3809452"/>
            <a:ext cx="8750104" cy="978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r>
              <a:rPr lang="es-ES" sz="2400">
                <a:solidFill>
                  <a:prstClr val="black"/>
                </a:solidFill>
                <a:latin typeface="Calibri"/>
              </a:rPr>
              <a:t>Aporta simplicidad y limpieza con respecto a lo existente</a:t>
            </a:r>
            <a:endParaRPr lang="es-E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ángulo: esquinas redondeadas 7"/>
          <p:cNvSpPr/>
          <p:nvPr/>
        </p:nvSpPr>
        <p:spPr>
          <a:xfrm>
            <a:off x="1350500" y="5531022"/>
            <a:ext cx="8750104" cy="978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black"/>
                </a:solidFill>
                <a:latin typeface="Calibri"/>
              </a:rPr>
              <a:t>Soporte total en todos los navegadores modernos</a:t>
            </a:r>
          </a:p>
        </p:txBody>
      </p:sp>
    </p:spTree>
    <p:extLst>
      <p:ext uri="{BB962C8B-B14F-4D97-AF65-F5344CB8AC3E}">
        <p14:creationId xmlns:p14="http://schemas.microsoft.com/office/powerpoint/2010/main" val="275442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Principios </a:t>
            </a:r>
            <a:r>
              <a:rPr lang="es-ES_tradnl" sz="6400" spc="-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Flexbox</a:t>
            </a:r>
            <a:endParaRPr lang="es-ES_tradnl" sz="6400" spc="-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ángulo: esquinas redondeadas 5"/>
          <p:cNvSpPr/>
          <p:nvPr/>
        </p:nvSpPr>
        <p:spPr>
          <a:xfrm>
            <a:off x="1350500" y="2087882"/>
            <a:ext cx="8750104" cy="978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black"/>
                </a:solidFill>
                <a:latin typeface="Calibri"/>
              </a:rPr>
              <a:t>Consiste en un contenedor </a:t>
            </a:r>
            <a:r>
              <a:rPr lang="es-ES" sz="2400" dirty="0" err="1">
                <a:solidFill>
                  <a:prstClr val="black"/>
                </a:solidFill>
                <a:latin typeface="Calibri"/>
              </a:rPr>
              <a:t>flex</a:t>
            </a:r>
            <a:r>
              <a:rPr lang="es-ES" sz="2400" dirty="0">
                <a:solidFill>
                  <a:prstClr val="black"/>
                </a:solidFill>
                <a:latin typeface="Calibri"/>
              </a:rPr>
              <a:t> que contiene </a:t>
            </a:r>
            <a:r>
              <a:rPr lang="es-ES" sz="2400" dirty="0" err="1">
                <a:solidFill>
                  <a:prstClr val="black"/>
                </a:solidFill>
                <a:latin typeface="Calibri"/>
              </a:rPr>
              <a:t>flex</a:t>
            </a:r>
            <a:r>
              <a:rPr lang="es-E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alibri"/>
              </a:rPr>
              <a:t>items</a:t>
            </a:r>
            <a:endParaRPr lang="es-E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ángulo: esquinas redondeadas 1"/>
          <p:cNvSpPr/>
          <p:nvPr/>
        </p:nvSpPr>
        <p:spPr>
          <a:xfrm>
            <a:off x="1597123" y="3360235"/>
            <a:ext cx="8256859" cy="31520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ángulo: esquinas redondeadas 2"/>
          <p:cNvSpPr/>
          <p:nvPr/>
        </p:nvSpPr>
        <p:spPr>
          <a:xfrm>
            <a:off x="2200507" y="3895493"/>
            <a:ext cx="1764372" cy="9813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white"/>
                </a:solidFill>
                <a:latin typeface="Calibri"/>
              </a:rPr>
              <a:t>ITEM</a:t>
            </a:r>
          </a:p>
        </p:txBody>
      </p:sp>
      <p:sp>
        <p:nvSpPr>
          <p:cNvPr id="8" name="Rectángulo: esquinas redondeadas 7"/>
          <p:cNvSpPr/>
          <p:nvPr/>
        </p:nvSpPr>
        <p:spPr>
          <a:xfrm>
            <a:off x="2200506" y="5203903"/>
            <a:ext cx="1764372" cy="9813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white"/>
                </a:solidFill>
                <a:latin typeface="Calibri"/>
              </a:rPr>
              <a:t>ITEM</a:t>
            </a:r>
          </a:p>
        </p:txBody>
      </p:sp>
      <p:sp>
        <p:nvSpPr>
          <p:cNvPr id="9" name="Rectángulo: esquinas redondeadas 8"/>
          <p:cNvSpPr/>
          <p:nvPr/>
        </p:nvSpPr>
        <p:spPr>
          <a:xfrm>
            <a:off x="4843366" y="3895493"/>
            <a:ext cx="1764372" cy="9813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white"/>
                </a:solidFill>
                <a:latin typeface="Calibri"/>
              </a:rPr>
              <a:t>ITEM</a:t>
            </a:r>
          </a:p>
        </p:txBody>
      </p:sp>
      <p:sp>
        <p:nvSpPr>
          <p:cNvPr id="10" name="Rectángulo: esquinas redondeadas 9"/>
          <p:cNvSpPr/>
          <p:nvPr/>
        </p:nvSpPr>
        <p:spPr>
          <a:xfrm>
            <a:off x="7617522" y="3895493"/>
            <a:ext cx="1764372" cy="9813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white"/>
                </a:solidFill>
                <a:latin typeface="Calibri"/>
              </a:rPr>
              <a:t>ITEM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359807" y="5590479"/>
            <a:ext cx="202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s-ES" sz="2400" dirty="0">
                <a:solidFill>
                  <a:prstClr val="black"/>
                </a:solidFill>
                <a:latin typeface="Calibri"/>
              </a:rPr>
              <a:t>CONTENEDOR</a:t>
            </a:r>
          </a:p>
        </p:txBody>
      </p:sp>
    </p:spTree>
    <p:extLst>
      <p:ext uri="{BB962C8B-B14F-4D97-AF65-F5344CB8AC3E}">
        <p14:creationId xmlns:p14="http://schemas.microsoft.com/office/powerpoint/2010/main" val="70996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Principios </a:t>
            </a:r>
            <a:r>
              <a:rPr lang="es-ES_tradnl" sz="6400" spc="-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Flexbox</a:t>
            </a:r>
            <a:endParaRPr lang="es-ES_tradnl" sz="6400" spc="-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ángulo: esquinas redondeadas 5"/>
          <p:cNvSpPr/>
          <p:nvPr/>
        </p:nvSpPr>
        <p:spPr>
          <a:xfrm>
            <a:off x="1350500" y="1631923"/>
            <a:ext cx="8750104" cy="978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black"/>
                </a:solidFill>
                <a:latin typeface="Calibri"/>
              </a:rPr>
              <a:t>El contenedor </a:t>
            </a:r>
            <a:r>
              <a:rPr lang="es-ES" sz="2400" dirty="0" err="1">
                <a:solidFill>
                  <a:prstClr val="black"/>
                </a:solidFill>
                <a:latin typeface="Calibri"/>
              </a:rPr>
              <a:t>flex</a:t>
            </a:r>
            <a:r>
              <a:rPr lang="es-ES" sz="2400" dirty="0">
                <a:solidFill>
                  <a:prstClr val="black"/>
                </a:solidFill>
                <a:latin typeface="Calibri"/>
              </a:rPr>
              <a:t> puede estar dispuesto en horizontal o vertical </a:t>
            </a:r>
          </a:p>
        </p:txBody>
      </p:sp>
      <p:sp>
        <p:nvSpPr>
          <p:cNvPr id="7" name="Rectángulo: esquinas redondeadas 6"/>
          <p:cNvSpPr/>
          <p:nvPr/>
        </p:nvSpPr>
        <p:spPr>
          <a:xfrm>
            <a:off x="1816371" y="2795239"/>
            <a:ext cx="4688468" cy="18238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ángulo: esquinas redondeadas 10"/>
          <p:cNvSpPr/>
          <p:nvPr/>
        </p:nvSpPr>
        <p:spPr>
          <a:xfrm>
            <a:off x="2102602" y="3300760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ángulo: esquinas redondeadas 11"/>
          <p:cNvSpPr/>
          <p:nvPr/>
        </p:nvSpPr>
        <p:spPr>
          <a:xfrm>
            <a:off x="4645045" y="3300760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ángulo: esquinas redondeadas 12"/>
          <p:cNvSpPr/>
          <p:nvPr/>
        </p:nvSpPr>
        <p:spPr>
          <a:xfrm rot="5400000">
            <a:off x="6465192" y="3717074"/>
            <a:ext cx="3667512" cy="18238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ectángulo: esquinas redondeadas 13"/>
          <p:cNvSpPr/>
          <p:nvPr/>
        </p:nvSpPr>
        <p:spPr>
          <a:xfrm>
            <a:off x="7520841" y="3300760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ángulo: esquinas redondeadas 14"/>
          <p:cNvSpPr/>
          <p:nvPr/>
        </p:nvSpPr>
        <p:spPr>
          <a:xfrm>
            <a:off x="7520841" y="4871841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97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0972800" cy="1193800"/>
          </a:xfrm>
        </p:spPr>
        <p:txBody>
          <a:bodyPr/>
          <a:lstStyle/>
          <a:p>
            <a:r>
              <a:rPr lang="es-ES_tradnl" sz="6400" spc="-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Principios </a:t>
            </a:r>
            <a:r>
              <a:rPr lang="es-ES_tradnl" sz="6400" spc="-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Flexbox</a:t>
            </a:r>
            <a:endParaRPr lang="es-ES_tradnl" sz="6400" spc="-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ángulo: esquinas redondeadas 5"/>
          <p:cNvSpPr/>
          <p:nvPr/>
        </p:nvSpPr>
        <p:spPr>
          <a:xfrm>
            <a:off x="1350500" y="1631923"/>
            <a:ext cx="8750104" cy="978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r>
              <a:rPr lang="es-ES" sz="2400" dirty="0">
                <a:solidFill>
                  <a:prstClr val="black"/>
                </a:solidFill>
                <a:latin typeface="Calibri"/>
              </a:rPr>
              <a:t>Podemos jugar con la disposición de los elementos en horizontal</a:t>
            </a:r>
          </a:p>
        </p:txBody>
      </p:sp>
      <p:sp>
        <p:nvSpPr>
          <p:cNvPr id="7" name="Rectángulo: esquinas redondeadas 6"/>
          <p:cNvSpPr/>
          <p:nvPr/>
        </p:nvSpPr>
        <p:spPr>
          <a:xfrm>
            <a:off x="1350501" y="2795239"/>
            <a:ext cx="8750104" cy="18238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ángulo: esquinas redondeadas 10"/>
          <p:cNvSpPr/>
          <p:nvPr/>
        </p:nvSpPr>
        <p:spPr>
          <a:xfrm>
            <a:off x="2102602" y="3300760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ángulo: esquinas redondeadas 11"/>
          <p:cNvSpPr/>
          <p:nvPr/>
        </p:nvSpPr>
        <p:spPr>
          <a:xfrm>
            <a:off x="3922903" y="3300760"/>
            <a:ext cx="1556215" cy="8128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ángulo: esquinas redondeadas 9"/>
          <p:cNvSpPr/>
          <p:nvPr/>
        </p:nvSpPr>
        <p:spPr>
          <a:xfrm>
            <a:off x="1328615" y="4799114"/>
            <a:ext cx="8750104" cy="18238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ángulo: esquinas redondeadas 17"/>
          <p:cNvSpPr/>
          <p:nvPr/>
        </p:nvSpPr>
        <p:spPr>
          <a:xfrm>
            <a:off x="4125221" y="5302817"/>
            <a:ext cx="1556215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ángulo: esquinas redondeadas 18"/>
          <p:cNvSpPr/>
          <p:nvPr/>
        </p:nvSpPr>
        <p:spPr>
          <a:xfrm>
            <a:off x="5945522" y="5301000"/>
            <a:ext cx="1556215" cy="8128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s-E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28686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251</Words>
  <Application>Microsoft Office PowerPoint</Application>
  <PresentationFormat>Panorámica</PresentationFormat>
  <Paragraphs>84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Neo Sans Std</vt:lpstr>
      <vt:lpstr>Neo Sans Std Light</vt:lpstr>
      <vt:lpstr>Neo Sans Std Medium</vt:lpstr>
      <vt:lpstr>1_Office Theme</vt:lpstr>
      <vt:lpstr>Flexbox Grid CSS</vt:lpstr>
      <vt:lpstr>Una nueva esperanza… </vt:lpstr>
      <vt:lpstr>Una nueva esperanza… </vt:lpstr>
      <vt:lpstr>Una nueva esperanza… </vt:lpstr>
      <vt:lpstr>Una nueva esperanza… </vt:lpstr>
      <vt:lpstr>¿ Qué es Flexbox?</vt:lpstr>
      <vt:lpstr>Principios Flexbox</vt:lpstr>
      <vt:lpstr>Principios Flexbox</vt:lpstr>
      <vt:lpstr>Principios Flexbox</vt:lpstr>
      <vt:lpstr>Principios Flexbox</vt:lpstr>
      <vt:lpstr>Principios Flexbox</vt:lpstr>
      <vt:lpstr>Ejemplos Flexbox</vt:lpstr>
      <vt:lpstr>¿ Qué es CSS Grid?</vt:lpstr>
      <vt:lpstr>Principios Grid</vt:lpstr>
      <vt:lpstr>Principios Grid</vt:lpstr>
      <vt:lpstr>Principios Grid</vt:lpstr>
      <vt:lpstr>Ejemplo Flexbox + Grid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jaime salas</dc:creator>
  <cp:lastModifiedBy>jaime salas</cp:lastModifiedBy>
  <cp:revision>43</cp:revision>
  <dcterms:created xsi:type="dcterms:W3CDTF">2016-09-14T16:32:54Z</dcterms:created>
  <dcterms:modified xsi:type="dcterms:W3CDTF">2017-05-05T19:27:13Z</dcterms:modified>
</cp:coreProperties>
</file>