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c1c28f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c1c28f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c1c28f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c1c28f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c1c28f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c1c28f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c1c28f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c1c28f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c1c28f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c1c28f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Garg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Compression?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429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Data compression tries to encode information in such a way that it takes up less space / bits </a:t>
            </a:r>
            <a:endParaRPr sz="176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There is Lossless Compression, where all the data is preserved (useful for example when sending zip files)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" sz="1395"/>
              <a:t>Then there is Lossy Compression, where some data is thrown away in an effort to make the file size smaller (ex. In image compression)</a:t>
            </a:r>
            <a:endParaRPr sz="13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00" y="1786447"/>
            <a:ext cx="4288199" cy="19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Encoding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5383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Huffman Encoding is a form of Lossless compression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Huffman Encoding works by encoding commonly found </a:t>
            </a:r>
            <a:r>
              <a:rPr lang="en"/>
              <a:t>characters</a:t>
            </a:r>
            <a:r>
              <a:rPr lang="en"/>
              <a:t> in less bits (ex. A = 010) and less common letters in more bits (ex. Z = 0111010)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find the optimal encoding format, we need to build a huffman tree by </a:t>
            </a:r>
            <a:r>
              <a:rPr lang="en"/>
              <a:t>arranging</a:t>
            </a:r>
            <a:r>
              <a:rPr lang="en"/>
              <a:t> all the letters in descending order of how common they appear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Then you assemble the tree by going from the least common letters and combining them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374" y="292850"/>
            <a:ext cx="2038200" cy="31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01" y="3220500"/>
            <a:ext cx="2615750" cy="1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r>
              <a:rPr lang="en"/>
              <a:t> of Program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630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program works by first </a:t>
            </a:r>
            <a:r>
              <a:rPr lang="en"/>
              <a:t>reading</a:t>
            </a:r>
            <a:r>
              <a:rPr lang="en"/>
              <a:t> in a file and storing all the characters in a Doubly-Linked List and sorting each element as a character “weight” (# of occurrences) is incremented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program then starts from the back of the linked list and </a:t>
            </a:r>
            <a:r>
              <a:rPr lang="en"/>
              <a:t>assembles</a:t>
            </a:r>
            <a:r>
              <a:rPr lang="en"/>
              <a:t> the two least common nodes into a node and resorts the linked list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Carry this on until the linked list is only composed of one node, which contains a tree with all of the characters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we get the Huffman Tree, it is just a matter of traversing the tree to decode / encode letters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my code, to speed things up I create a map which links all of the characters to their corresponding Huffman Code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988" y="1169250"/>
            <a:ext cx="2486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400" y="2464650"/>
            <a:ext cx="21907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400" y="3721950"/>
            <a:ext cx="19907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130714" cy="374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439" y="1246250"/>
            <a:ext cx="3282761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700" y="2471750"/>
            <a:ext cx="32766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compression is a very important concept in Computer Science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type of video service will be almost impossible to run without Compression, as compression allows websites like Youtube to store videos at a nearly 1000x smaller rate then without compression)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I was able to explore this vast field of compression through the Huffman Encoding Compression </a:t>
            </a:r>
            <a:r>
              <a:rPr lang="en"/>
              <a:t>Algorithm</a:t>
            </a:r>
            <a:r>
              <a:rPr lang="en"/>
              <a:t>, which aims to compress files by letting more common characters take up less space (and less common characters take up more space)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