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71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oppins"/>
      <p:regular r:id="rId20"/>
      <p:bold r:id="rId21"/>
      <p:italic r:id="rId22"/>
      <p:boldItalic r:id="rId23"/>
    </p:embeddedFont>
    <p:embeddedFont>
      <p:font typeface="Lato"/>
      <p:regular r:id="rId24"/>
      <p:bold r:id="rId25"/>
      <p:italic r:id="rId26"/>
      <p:boldItalic r:id="rId27"/>
    </p:embeddedFont>
    <p:embeddedFont>
      <p:font typeface="Poppins SemiBold"/>
      <p:regular r:id="rId28"/>
      <p:bold r:id="rId29"/>
      <p:italic r:id="rId30"/>
      <p:boldItalic r:id="rId31"/>
    </p:embeddedFont>
    <p:embeddedFont>
      <p:font typeface="Merriweather Sans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288">
          <p15:clr>
            <a:srgbClr val="747775"/>
          </p15:clr>
        </p15:guide>
        <p15:guide id="4" orient="horz" pos="288">
          <p15:clr>
            <a:srgbClr val="747775"/>
          </p15:clr>
        </p15:guide>
        <p15:guide id="5" orient="horz" pos="504">
          <p15:clr>
            <a:srgbClr val="747775"/>
          </p15:clr>
        </p15:guide>
        <p15:guide id="6" orient="horz" pos="962">
          <p15:clr>
            <a:srgbClr val="747775"/>
          </p15:clr>
        </p15:guide>
        <p15:guide id="7" orient="horz" pos="2952">
          <p15:clr>
            <a:srgbClr val="747775"/>
          </p15:clr>
        </p15:guide>
        <p15:guide id="8" pos="5472">
          <p15:clr>
            <a:srgbClr val="747775"/>
          </p15:clr>
        </p15:guide>
        <p15:guide id="9" pos="2309">
          <p15:clr>
            <a:srgbClr val="747775"/>
          </p15:clr>
        </p15:guide>
      </p15:sldGuideLst>
    </p:ext>
    <p:ext uri="GoogleSlidesCustomDataVersion2">
      <go:slidesCustomData xmlns:go="http://customooxmlschemas.google.com/" r:id="rId36" roundtripDataSignature="AMtx7mgwJyZQnHtX8HbYAf9bHEllxVit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88"/>
        <p:guide pos="288" orient="horz"/>
        <p:guide pos="504" orient="horz"/>
        <p:guide pos="962" orient="horz"/>
        <p:guide pos="2952" orient="horz"/>
        <p:guide pos="5472"/>
        <p:guide pos="230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boldItalic.fntdata"/><Relationship Id="rId30" Type="http://schemas.openxmlformats.org/officeDocument/2006/relationships/font" Target="fonts/PoppinsSemiBold-italic.fntdata"/><Relationship Id="rId33" Type="http://schemas.openxmlformats.org/officeDocument/2006/relationships/font" Target="fonts/MerriweatherSansLight-bold.fntdata"/><Relationship Id="rId32" Type="http://schemas.openxmlformats.org/officeDocument/2006/relationships/font" Target="fonts/MerriweatherSansLight-regular.fntdata"/><Relationship Id="rId35" Type="http://schemas.openxmlformats.org/officeDocument/2006/relationships/font" Target="fonts/MerriweatherSansLight-boldItalic.fntdata"/><Relationship Id="rId34" Type="http://schemas.openxmlformats.org/officeDocument/2006/relationships/font" Target="fonts/MerriweatherSansLight-italic.fntdata"/><Relationship Id="rId36" Type="http://customschemas.google.com/relationships/presentationmetadata" Target="metadata"/><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Lato-regular.fntdata"/><Relationship Id="rId23" Type="http://schemas.openxmlformats.org/officeDocument/2006/relationships/font" Target="fonts/Poppins-boldItalic.fntdata"/><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PoppinsSemiBold-regular.fntdata"/><Relationship Id="rId27" Type="http://schemas.openxmlformats.org/officeDocument/2006/relationships/font" Target="fonts/Lato-boldItalic.fntdata"/><Relationship Id="rId29" Type="http://schemas.openxmlformats.org/officeDocument/2006/relationships/font" Target="fonts/PoppinsSemiBo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4754c4a16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24754c4a16c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4754c4a16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24754c4a16c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4754c4a16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24754c4a16c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4754c4a16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24754c4a16c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7c026120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27c0261206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txBox="1"/>
          <p:nvPr>
            <p:ph type="ctrTitle"/>
          </p:nvPr>
        </p:nvSpPr>
        <p:spPr>
          <a:xfrm>
            <a:off x="460950" y="2254150"/>
            <a:ext cx="82221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460950" y="1737100"/>
            <a:ext cx="8222100" cy="51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43" name="Shape 43"/>
        <p:cNvGrpSpPr/>
        <p:nvPr/>
      </p:nvGrpSpPr>
      <p:grpSpPr>
        <a:xfrm>
          <a:off x="0" y="0"/>
          <a:ext cx="0" cy="0"/>
          <a:chOff x="0" y="0"/>
          <a:chExt cx="0" cy="0"/>
        </a:xfrm>
      </p:grpSpPr>
      <p:sp>
        <p:nvSpPr>
          <p:cNvPr id="44" name="Google Shape;44;p27"/>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27"/>
          <p:cNvSpPr txBox="1"/>
          <p:nvPr>
            <p:ph idx="1" type="body"/>
          </p:nvPr>
        </p:nvSpPr>
        <p:spPr>
          <a:xfrm>
            <a:off x="607200" y="1789698"/>
            <a:ext cx="3936000" cy="1084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6" name="Google Shape;46;p27"/>
          <p:cNvSpPr txBox="1"/>
          <p:nvPr>
            <p:ph idx="2" type="body"/>
          </p:nvPr>
        </p:nvSpPr>
        <p:spPr>
          <a:xfrm>
            <a:off x="607200" y="2983598"/>
            <a:ext cx="3936000" cy="147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sz="1200"/>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304800" lvl="3" marL="1828800" algn="l">
              <a:lnSpc>
                <a:spcPct val="115000"/>
              </a:lnSpc>
              <a:spcBef>
                <a:spcPts val="0"/>
              </a:spcBef>
              <a:spcAft>
                <a:spcPts val="0"/>
              </a:spcAft>
              <a:buSzPts val="1200"/>
              <a:buAutoNum type="arabicPeriod"/>
              <a:defRPr/>
            </a:lvl4pPr>
            <a:lvl5pPr indent="-304800" lvl="4" marL="2286000" algn="l">
              <a:lnSpc>
                <a:spcPct val="115000"/>
              </a:lnSpc>
              <a:spcBef>
                <a:spcPts val="0"/>
              </a:spcBef>
              <a:spcAft>
                <a:spcPts val="0"/>
              </a:spcAft>
              <a:buSzPts val="1200"/>
              <a:buAutoNum type="alphaLcPeriod"/>
              <a:defRPr/>
            </a:lvl5pPr>
            <a:lvl6pPr indent="-304800" lvl="5" marL="2743200" algn="l">
              <a:lnSpc>
                <a:spcPct val="115000"/>
              </a:lnSpc>
              <a:spcBef>
                <a:spcPts val="0"/>
              </a:spcBef>
              <a:spcAft>
                <a:spcPts val="0"/>
              </a:spcAft>
              <a:buSzPts val="1200"/>
              <a:buAutoNum type="romanLcPeriod"/>
              <a:defRPr/>
            </a:lvl6pPr>
            <a:lvl7pPr indent="-304800" lvl="6" marL="3200400" algn="l">
              <a:lnSpc>
                <a:spcPct val="115000"/>
              </a:lnSpc>
              <a:spcBef>
                <a:spcPts val="0"/>
              </a:spcBef>
              <a:spcAft>
                <a:spcPts val="0"/>
              </a:spcAft>
              <a:buSzPts val="1200"/>
              <a:buAutoNum type="arabicPeriod"/>
              <a:defRPr/>
            </a:lvl7pPr>
            <a:lvl8pPr indent="-304800" lvl="7" marL="3657600" algn="l">
              <a:lnSpc>
                <a:spcPct val="115000"/>
              </a:lnSpc>
              <a:spcBef>
                <a:spcPts val="0"/>
              </a:spcBef>
              <a:spcAft>
                <a:spcPts val="0"/>
              </a:spcAft>
              <a:buSzPts val="1200"/>
              <a:buAutoNum type="alphaLcPeriod"/>
              <a:defRPr/>
            </a:lvl8pPr>
            <a:lvl9pPr indent="-304800" lvl="8" marL="4114800" algn="l">
              <a:lnSpc>
                <a:spcPct val="115000"/>
              </a:lnSpc>
              <a:spcBef>
                <a:spcPts val="0"/>
              </a:spcBef>
              <a:spcAft>
                <a:spcPts val="0"/>
              </a:spcAft>
              <a:buSzPts val="1200"/>
              <a:buAutoNum type="romanLcPeriod"/>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8">
  <p:cSld name="CUSTOM_4_2_2_1_1_1">
    <p:bg>
      <p:bgPr>
        <a:solidFill>
          <a:schemeClr val="lt1"/>
        </a:solidFill>
      </p:bgPr>
    </p:bg>
    <p:spTree>
      <p:nvGrpSpPr>
        <p:cNvPr id="528" name="Shape 528"/>
        <p:cNvGrpSpPr/>
        <p:nvPr/>
      </p:nvGrpSpPr>
      <p:grpSpPr>
        <a:xfrm>
          <a:off x="0" y="0"/>
          <a:ext cx="0" cy="0"/>
          <a:chOff x="0" y="0"/>
          <a:chExt cx="0" cy="0"/>
        </a:xfrm>
      </p:grpSpPr>
      <p:sp>
        <p:nvSpPr>
          <p:cNvPr id="529" name="Google Shape;529;p116"/>
          <p:cNvSpPr txBox="1"/>
          <p:nvPr>
            <p:ph type="title"/>
          </p:nvPr>
        </p:nvSpPr>
        <p:spPr>
          <a:xfrm flipH="1">
            <a:off x="5254500" y="734425"/>
            <a:ext cx="32799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530" name="Google Shape;530;p116"/>
          <p:cNvSpPr txBox="1"/>
          <p:nvPr>
            <p:ph idx="1" type="body"/>
          </p:nvPr>
        </p:nvSpPr>
        <p:spPr>
          <a:xfrm flipH="1">
            <a:off x="5254500" y="1488900"/>
            <a:ext cx="32799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1" name="Google Shape;531;p116"/>
          <p:cNvSpPr txBox="1"/>
          <p:nvPr>
            <p:ph idx="2" type="body"/>
          </p:nvPr>
        </p:nvSpPr>
        <p:spPr>
          <a:xfrm flipH="1">
            <a:off x="5254500" y="2348125"/>
            <a:ext cx="32799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2" name="Google Shape;532;p116"/>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1">
    <p:bg>
      <p:bgPr>
        <a:solidFill>
          <a:schemeClr val="lt1"/>
        </a:solidFill>
      </p:bgPr>
    </p:bg>
    <p:spTree>
      <p:nvGrpSpPr>
        <p:cNvPr id="533" name="Shape 533"/>
        <p:cNvGrpSpPr/>
        <p:nvPr/>
      </p:nvGrpSpPr>
      <p:grpSpPr>
        <a:xfrm>
          <a:off x="0" y="0"/>
          <a:ext cx="0" cy="0"/>
          <a:chOff x="0" y="0"/>
          <a:chExt cx="0" cy="0"/>
        </a:xfrm>
      </p:grpSpPr>
      <p:sp>
        <p:nvSpPr>
          <p:cNvPr id="534" name="Google Shape;534;p117"/>
          <p:cNvSpPr txBox="1"/>
          <p:nvPr>
            <p:ph type="title"/>
          </p:nvPr>
        </p:nvSpPr>
        <p:spPr>
          <a:xfrm>
            <a:off x="5273704"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0" sz="10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35" name="Google Shape;535;p117"/>
          <p:cNvSpPr txBox="1"/>
          <p:nvPr>
            <p:ph idx="1" type="subTitle"/>
          </p:nvPr>
        </p:nvSpPr>
        <p:spPr>
          <a:xfrm>
            <a:off x="5273708"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1400"/>
              <a:buNone/>
              <a:defRPr b="1">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36" name="Google Shape;536;p117"/>
          <p:cNvSpPr txBox="1"/>
          <p:nvPr>
            <p:ph idx="2" type="title"/>
          </p:nvPr>
        </p:nvSpPr>
        <p:spPr>
          <a:xfrm>
            <a:off x="5273704"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sz="11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37" name="Google Shape;537;p117"/>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538" name="Shape 538"/>
        <p:cNvGrpSpPr/>
        <p:nvPr/>
      </p:nvGrpSpPr>
      <p:grpSpPr>
        <a:xfrm>
          <a:off x="0" y="0"/>
          <a:ext cx="0" cy="0"/>
          <a:chOff x="0" y="0"/>
          <a:chExt cx="0" cy="0"/>
        </a:xfrm>
      </p:grpSpPr>
      <p:sp>
        <p:nvSpPr>
          <p:cNvPr id="539" name="Google Shape;539;p118"/>
          <p:cNvSpPr txBox="1"/>
          <p:nvPr>
            <p:ph type="title"/>
          </p:nvPr>
        </p:nvSpPr>
        <p:spPr>
          <a:xfrm>
            <a:off x="917436" y="3711750"/>
            <a:ext cx="3609300" cy="41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40" name="Google Shape;540;p118"/>
          <p:cNvSpPr txBox="1"/>
          <p:nvPr>
            <p:ph idx="1" type="subTitle"/>
          </p:nvPr>
        </p:nvSpPr>
        <p:spPr>
          <a:xfrm>
            <a:off x="917436" y="2384875"/>
            <a:ext cx="52635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sz="2300">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1" name="Shape 541"/>
        <p:cNvGrpSpPr/>
        <p:nvPr/>
      </p:nvGrpSpPr>
      <p:grpSpPr>
        <a:xfrm>
          <a:off x="0" y="0"/>
          <a:ext cx="0" cy="0"/>
          <a:chOff x="0" y="0"/>
          <a:chExt cx="0" cy="0"/>
        </a:xfrm>
      </p:grpSpPr>
      <p:sp>
        <p:nvSpPr>
          <p:cNvPr id="542" name="Google Shape;542;p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
  <p:cSld name="CUSTOM_4_3">
    <p:bg>
      <p:bgPr>
        <a:solidFill>
          <a:schemeClr val="dk1"/>
        </a:solidFill>
      </p:bgPr>
    </p:bg>
    <p:spTree>
      <p:nvGrpSpPr>
        <p:cNvPr id="543" name="Shape 543"/>
        <p:cNvGrpSpPr/>
        <p:nvPr/>
      </p:nvGrpSpPr>
      <p:grpSpPr>
        <a:xfrm>
          <a:off x="0" y="0"/>
          <a:ext cx="0" cy="0"/>
          <a:chOff x="0" y="0"/>
          <a:chExt cx="0" cy="0"/>
        </a:xfrm>
      </p:grpSpPr>
      <p:sp>
        <p:nvSpPr>
          <p:cNvPr id="544" name="Google Shape;544;p120"/>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45" name="Google Shape;545;p120"/>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46" name="Google Shape;546;p120"/>
          <p:cNvSpPr txBox="1"/>
          <p:nvPr>
            <p:ph idx="2" type="title"/>
          </p:nvPr>
        </p:nvSpPr>
        <p:spPr>
          <a:xfrm>
            <a:off x="917425"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47" name="Google Shape;547;p120"/>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
  <p:cSld name="CUSTOM_4_2_3">
    <p:bg>
      <p:bgPr>
        <a:solidFill>
          <a:schemeClr val="dk1"/>
        </a:solidFill>
      </p:bgPr>
    </p:bg>
    <p:spTree>
      <p:nvGrpSpPr>
        <p:cNvPr id="548" name="Shape 548"/>
        <p:cNvGrpSpPr/>
        <p:nvPr/>
      </p:nvGrpSpPr>
      <p:grpSpPr>
        <a:xfrm>
          <a:off x="0" y="0"/>
          <a:ext cx="0" cy="0"/>
          <a:chOff x="0" y="0"/>
          <a:chExt cx="0" cy="0"/>
        </a:xfrm>
      </p:grpSpPr>
      <p:sp>
        <p:nvSpPr>
          <p:cNvPr id="549" name="Google Shape;549;p121"/>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50" name="Google Shape;550;p121"/>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51" name="Google Shape;551;p121"/>
          <p:cNvSpPr txBox="1"/>
          <p:nvPr>
            <p:ph idx="2" type="title"/>
          </p:nvPr>
        </p:nvSpPr>
        <p:spPr>
          <a:xfrm>
            <a:off x="917425"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52" name="Google Shape;552;p121"/>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
  <p:cSld name="CUSTOM_4_2_3_1">
    <p:bg>
      <p:bgPr>
        <a:solidFill>
          <a:schemeClr val="dk1"/>
        </a:solidFill>
      </p:bgPr>
    </p:bg>
    <p:spTree>
      <p:nvGrpSpPr>
        <p:cNvPr id="553" name="Shape 553"/>
        <p:cNvGrpSpPr/>
        <p:nvPr/>
      </p:nvGrpSpPr>
      <p:grpSpPr>
        <a:xfrm>
          <a:off x="0" y="0"/>
          <a:ext cx="0" cy="0"/>
          <a:chOff x="0" y="0"/>
          <a:chExt cx="0" cy="0"/>
        </a:xfrm>
      </p:grpSpPr>
      <p:sp>
        <p:nvSpPr>
          <p:cNvPr id="554" name="Google Shape;554;p122"/>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22"/>
          <p:cNvSpPr txBox="1"/>
          <p:nvPr>
            <p:ph type="title"/>
          </p:nvPr>
        </p:nvSpPr>
        <p:spPr>
          <a:xfrm>
            <a:off x="5664225" y="3498125"/>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0" sz="8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56" name="Google Shape;556;p122"/>
          <p:cNvSpPr txBox="1"/>
          <p:nvPr>
            <p:ph idx="1" type="subTitle"/>
          </p:nvPr>
        </p:nvSpPr>
        <p:spPr>
          <a:xfrm>
            <a:off x="917425" y="2297475"/>
            <a:ext cx="3582900" cy="1349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800">
                <a:solidFill>
                  <a:schemeClr val="lt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57" name="Google Shape;557;p122"/>
          <p:cNvSpPr txBox="1"/>
          <p:nvPr>
            <p:ph idx="2" type="title"/>
          </p:nvPr>
        </p:nvSpPr>
        <p:spPr>
          <a:xfrm>
            <a:off x="5664225" y="3303400"/>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1">
  <p:cSld name="CUSTOM_4_2_2_2">
    <p:bg>
      <p:bgPr>
        <a:solidFill>
          <a:schemeClr val="dk1"/>
        </a:solidFill>
      </p:bgPr>
    </p:bg>
    <p:spTree>
      <p:nvGrpSpPr>
        <p:cNvPr id="558" name="Shape 558"/>
        <p:cNvGrpSpPr/>
        <p:nvPr/>
      </p:nvGrpSpPr>
      <p:grpSpPr>
        <a:xfrm>
          <a:off x="0" y="0"/>
          <a:ext cx="0" cy="0"/>
          <a:chOff x="0" y="0"/>
          <a:chExt cx="0" cy="0"/>
        </a:xfrm>
      </p:grpSpPr>
      <p:sp>
        <p:nvSpPr>
          <p:cNvPr id="559" name="Google Shape;559;p123"/>
          <p:cNvSpPr txBox="1"/>
          <p:nvPr>
            <p:ph type="title"/>
          </p:nvPr>
        </p:nvSpPr>
        <p:spPr>
          <a:xfrm>
            <a:off x="607200" y="734425"/>
            <a:ext cx="39360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60" name="Google Shape;560;p123"/>
          <p:cNvSpPr txBox="1"/>
          <p:nvPr>
            <p:ph idx="1" type="body"/>
          </p:nvPr>
        </p:nvSpPr>
        <p:spPr>
          <a:xfrm>
            <a:off x="607200" y="1488900"/>
            <a:ext cx="3936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61" name="Google Shape;561;p123"/>
          <p:cNvSpPr txBox="1"/>
          <p:nvPr>
            <p:ph idx="2" type="body"/>
          </p:nvPr>
        </p:nvSpPr>
        <p:spPr>
          <a:xfrm>
            <a:off x="607200" y="2348125"/>
            <a:ext cx="3936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62" name="Google Shape;562;p123"/>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2">
  <p:cSld name="CUSTOM_4_2_2_1_3">
    <p:bg>
      <p:bgPr>
        <a:solidFill>
          <a:schemeClr val="dk1"/>
        </a:solidFill>
      </p:bgPr>
    </p:bg>
    <p:spTree>
      <p:nvGrpSpPr>
        <p:cNvPr id="563" name="Shape 563"/>
        <p:cNvGrpSpPr/>
        <p:nvPr/>
      </p:nvGrpSpPr>
      <p:grpSpPr>
        <a:xfrm>
          <a:off x="0" y="0"/>
          <a:ext cx="0" cy="0"/>
          <a:chOff x="0" y="0"/>
          <a:chExt cx="0" cy="0"/>
        </a:xfrm>
      </p:grpSpPr>
      <p:sp>
        <p:nvSpPr>
          <p:cNvPr id="564" name="Google Shape;564;p124"/>
          <p:cNvSpPr txBox="1"/>
          <p:nvPr>
            <p:ph type="title"/>
          </p:nvPr>
        </p:nvSpPr>
        <p:spPr>
          <a:xfrm>
            <a:off x="607200" y="734400"/>
            <a:ext cx="32790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65" name="Google Shape;565;p124"/>
          <p:cNvSpPr txBox="1"/>
          <p:nvPr>
            <p:ph idx="1" type="body"/>
          </p:nvPr>
        </p:nvSpPr>
        <p:spPr>
          <a:xfrm>
            <a:off x="607200" y="1488875"/>
            <a:ext cx="3279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66" name="Google Shape;566;p124"/>
          <p:cNvSpPr txBox="1"/>
          <p:nvPr>
            <p:ph idx="2" type="body"/>
          </p:nvPr>
        </p:nvSpPr>
        <p:spPr>
          <a:xfrm>
            <a:off x="607200" y="2348100"/>
            <a:ext cx="3279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67" name="Google Shape;567;p124"/>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3">
  <p:cSld name="CUSTOM_4_2_2_1_2_1">
    <p:bg>
      <p:bgPr>
        <a:solidFill>
          <a:schemeClr val="dk1"/>
        </a:solidFill>
      </p:bgPr>
    </p:bg>
    <p:spTree>
      <p:nvGrpSpPr>
        <p:cNvPr id="568" name="Shape 568"/>
        <p:cNvGrpSpPr/>
        <p:nvPr/>
      </p:nvGrpSpPr>
      <p:grpSpPr>
        <a:xfrm>
          <a:off x="0" y="0"/>
          <a:ext cx="0" cy="0"/>
          <a:chOff x="0" y="0"/>
          <a:chExt cx="0" cy="0"/>
        </a:xfrm>
      </p:grpSpPr>
      <p:sp>
        <p:nvSpPr>
          <p:cNvPr id="569" name="Google Shape;569;p125"/>
          <p:cNvSpPr txBox="1"/>
          <p:nvPr>
            <p:ph type="title"/>
          </p:nvPr>
        </p:nvSpPr>
        <p:spPr>
          <a:xfrm flipH="1">
            <a:off x="5186075" y="734400"/>
            <a:ext cx="32607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70" name="Google Shape;570;p125"/>
          <p:cNvSpPr txBox="1"/>
          <p:nvPr>
            <p:ph idx="1" type="body"/>
          </p:nvPr>
        </p:nvSpPr>
        <p:spPr>
          <a:xfrm flipH="1">
            <a:off x="5186075" y="1488875"/>
            <a:ext cx="326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71" name="Google Shape;571;p125"/>
          <p:cNvSpPr txBox="1"/>
          <p:nvPr>
            <p:ph idx="2" type="body"/>
          </p:nvPr>
        </p:nvSpPr>
        <p:spPr>
          <a:xfrm flipH="1">
            <a:off x="5186075" y="2348100"/>
            <a:ext cx="32607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72" name="Google Shape;572;p125"/>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47" name="Shape 47"/>
        <p:cNvGrpSpPr/>
        <p:nvPr/>
      </p:nvGrpSpPr>
      <p:grpSpPr>
        <a:xfrm>
          <a:off x="0" y="0"/>
          <a:ext cx="0" cy="0"/>
          <a:chOff x="0" y="0"/>
          <a:chExt cx="0" cy="0"/>
        </a:xfrm>
      </p:grpSpPr>
      <p:sp>
        <p:nvSpPr>
          <p:cNvPr id="48" name="Google Shape;48;p28"/>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28"/>
          <p:cNvSpPr txBox="1"/>
          <p:nvPr>
            <p:ph idx="1" type="body"/>
          </p:nvPr>
        </p:nvSpPr>
        <p:spPr>
          <a:xfrm>
            <a:off x="607200" y="1788194"/>
            <a:ext cx="3936000" cy="1084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50" name="Google Shape;50;p28"/>
          <p:cNvSpPr txBox="1"/>
          <p:nvPr>
            <p:ph idx="2" type="body"/>
          </p:nvPr>
        </p:nvSpPr>
        <p:spPr>
          <a:xfrm>
            <a:off x="607200" y="2982094"/>
            <a:ext cx="3936000" cy="147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4">
  <p:cSld name="CUSTOM_4_2_2_1_1_2">
    <p:bg>
      <p:bgPr>
        <a:solidFill>
          <a:schemeClr val="lt1"/>
        </a:solidFill>
      </p:bgPr>
    </p:bg>
    <p:spTree>
      <p:nvGrpSpPr>
        <p:cNvPr id="573" name="Shape 573"/>
        <p:cNvGrpSpPr/>
        <p:nvPr/>
      </p:nvGrpSpPr>
      <p:grpSpPr>
        <a:xfrm>
          <a:off x="0" y="0"/>
          <a:ext cx="0" cy="0"/>
          <a:chOff x="0" y="0"/>
          <a:chExt cx="0" cy="0"/>
        </a:xfrm>
      </p:grpSpPr>
      <p:sp>
        <p:nvSpPr>
          <p:cNvPr id="574" name="Google Shape;574;p126"/>
          <p:cNvSpPr txBox="1"/>
          <p:nvPr>
            <p:ph type="title"/>
          </p:nvPr>
        </p:nvSpPr>
        <p:spPr>
          <a:xfrm>
            <a:off x="607200" y="741725"/>
            <a:ext cx="32766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575" name="Google Shape;575;p126"/>
          <p:cNvSpPr txBox="1"/>
          <p:nvPr>
            <p:ph idx="1" type="body"/>
          </p:nvPr>
        </p:nvSpPr>
        <p:spPr>
          <a:xfrm>
            <a:off x="607200" y="1496200"/>
            <a:ext cx="32766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6" name="Google Shape;576;p126"/>
          <p:cNvSpPr txBox="1"/>
          <p:nvPr>
            <p:ph idx="2" type="body"/>
          </p:nvPr>
        </p:nvSpPr>
        <p:spPr>
          <a:xfrm>
            <a:off x="607200" y="2355425"/>
            <a:ext cx="32766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7" name="Google Shape;577;p126"/>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5">
  <p:cSld name="CUSTOM_4_2_2_1_1_1_1">
    <p:bg>
      <p:bgPr>
        <a:solidFill>
          <a:schemeClr val="lt1"/>
        </a:solidFill>
      </p:bgPr>
    </p:bg>
    <p:spTree>
      <p:nvGrpSpPr>
        <p:cNvPr id="578" name="Shape 578"/>
        <p:cNvGrpSpPr/>
        <p:nvPr/>
      </p:nvGrpSpPr>
      <p:grpSpPr>
        <a:xfrm>
          <a:off x="0" y="0"/>
          <a:ext cx="0" cy="0"/>
          <a:chOff x="0" y="0"/>
          <a:chExt cx="0" cy="0"/>
        </a:xfrm>
      </p:grpSpPr>
      <p:sp>
        <p:nvSpPr>
          <p:cNvPr id="579" name="Google Shape;579;p127"/>
          <p:cNvSpPr txBox="1"/>
          <p:nvPr>
            <p:ph type="title"/>
          </p:nvPr>
        </p:nvSpPr>
        <p:spPr>
          <a:xfrm flipH="1">
            <a:off x="5144950" y="749025"/>
            <a:ext cx="32799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580" name="Google Shape;580;p127"/>
          <p:cNvSpPr txBox="1"/>
          <p:nvPr>
            <p:ph idx="1" type="body"/>
          </p:nvPr>
        </p:nvSpPr>
        <p:spPr>
          <a:xfrm flipH="1">
            <a:off x="5144950" y="1503500"/>
            <a:ext cx="32799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81" name="Google Shape;581;p127"/>
          <p:cNvSpPr txBox="1"/>
          <p:nvPr>
            <p:ph idx="2" type="body"/>
          </p:nvPr>
        </p:nvSpPr>
        <p:spPr>
          <a:xfrm flipH="1">
            <a:off x="5144950" y="2362725"/>
            <a:ext cx="32799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82" name="Google Shape;582;p127"/>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6">
  <p:cSld name="CUSTOM_4_2_1_1">
    <p:bg>
      <p:bgPr>
        <a:solidFill>
          <a:schemeClr val="lt1"/>
        </a:solidFill>
      </p:bgPr>
    </p:bg>
    <p:spTree>
      <p:nvGrpSpPr>
        <p:cNvPr id="583" name="Shape 583"/>
        <p:cNvGrpSpPr/>
        <p:nvPr/>
      </p:nvGrpSpPr>
      <p:grpSpPr>
        <a:xfrm>
          <a:off x="0" y="0"/>
          <a:ext cx="0" cy="0"/>
          <a:chOff x="0" y="0"/>
          <a:chExt cx="0" cy="0"/>
        </a:xfrm>
      </p:grpSpPr>
      <p:sp>
        <p:nvSpPr>
          <p:cNvPr id="584" name="Google Shape;584;p128"/>
          <p:cNvSpPr txBox="1"/>
          <p:nvPr>
            <p:ph type="title"/>
          </p:nvPr>
        </p:nvSpPr>
        <p:spPr>
          <a:xfrm>
            <a:off x="5273704"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0" sz="10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85" name="Google Shape;585;p128"/>
          <p:cNvSpPr txBox="1"/>
          <p:nvPr>
            <p:ph idx="1" type="subTitle"/>
          </p:nvPr>
        </p:nvSpPr>
        <p:spPr>
          <a:xfrm>
            <a:off x="5273708"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1400"/>
              <a:buNone/>
              <a:defRPr b="1">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86" name="Google Shape;586;p128"/>
          <p:cNvSpPr txBox="1"/>
          <p:nvPr>
            <p:ph idx="2" type="title"/>
          </p:nvPr>
        </p:nvSpPr>
        <p:spPr>
          <a:xfrm>
            <a:off x="5273704"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sz="11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87" name="Google Shape;587;p128"/>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1">
  <p:cSld name="CUSTOM_4_2_1_1_1">
    <p:bg>
      <p:bgPr>
        <a:solidFill>
          <a:schemeClr val="lt1"/>
        </a:solidFill>
      </p:bgPr>
    </p:bg>
    <p:spTree>
      <p:nvGrpSpPr>
        <p:cNvPr id="588" name="Shape 588"/>
        <p:cNvGrpSpPr/>
        <p:nvPr/>
      </p:nvGrpSpPr>
      <p:grpSpPr>
        <a:xfrm>
          <a:off x="0" y="0"/>
          <a:ext cx="0" cy="0"/>
          <a:chOff x="0" y="0"/>
          <a:chExt cx="0" cy="0"/>
        </a:xfrm>
      </p:grpSpPr>
      <p:sp>
        <p:nvSpPr>
          <p:cNvPr id="589" name="Google Shape;589;p129"/>
          <p:cNvSpPr/>
          <p:nvPr/>
        </p:nvSpPr>
        <p:spPr>
          <a:xfrm>
            <a:off x="-5550" y="3237150"/>
            <a:ext cx="5035800" cy="1906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9"/>
          <p:cNvSpPr txBox="1"/>
          <p:nvPr>
            <p:ph idx="1" type="subTitle"/>
          </p:nvPr>
        </p:nvSpPr>
        <p:spPr>
          <a:xfrm>
            <a:off x="607200" y="3891285"/>
            <a:ext cx="3989100" cy="897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None/>
              <a:defRPr b="1" sz="1200">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91" name="Google Shape;591;p129"/>
          <p:cNvSpPr txBox="1"/>
          <p:nvPr>
            <p:ph type="title"/>
          </p:nvPr>
        </p:nvSpPr>
        <p:spPr>
          <a:xfrm>
            <a:off x="607200" y="730504"/>
            <a:ext cx="39360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2" name="Google Shape;592;p129"/>
          <p:cNvSpPr txBox="1"/>
          <p:nvPr>
            <p:ph idx="2" type="body"/>
          </p:nvPr>
        </p:nvSpPr>
        <p:spPr>
          <a:xfrm>
            <a:off x="607200" y="1356563"/>
            <a:ext cx="39360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2">
  <p:cSld name="CUSTOM_4_2_1_1_1_1">
    <p:bg>
      <p:bgPr>
        <a:solidFill>
          <a:schemeClr val="lt1"/>
        </a:solidFill>
      </p:bgPr>
    </p:bg>
    <p:spTree>
      <p:nvGrpSpPr>
        <p:cNvPr id="593" name="Shape 593"/>
        <p:cNvGrpSpPr/>
        <p:nvPr/>
      </p:nvGrpSpPr>
      <p:grpSpPr>
        <a:xfrm>
          <a:off x="0" y="0"/>
          <a:ext cx="0" cy="0"/>
          <a:chOff x="0" y="0"/>
          <a:chExt cx="0" cy="0"/>
        </a:xfrm>
      </p:grpSpPr>
      <p:sp>
        <p:nvSpPr>
          <p:cNvPr id="594" name="Google Shape;594;p130"/>
          <p:cNvSpPr/>
          <p:nvPr/>
        </p:nvSpPr>
        <p:spPr>
          <a:xfrm>
            <a:off x="0" y="3237150"/>
            <a:ext cx="9144000" cy="19065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30"/>
          <p:cNvSpPr txBox="1"/>
          <p:nvPr>
            <p:ph idx="1" type="subTitle"/>
          </p:nvPr>
        </p:nvSpPr>
        <p:spPr>
          <a:xfrm>
            <a:off x="607200" y="3891285"/>
            <a:ext cx="3989100" cy="897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None/>
              <a:defRPr b="1" sz="1200">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96" name="Google Shape;596;p130"/>
          <p:cNvSpPr txBox="1"/>
          <p:nvPr>
            <p:ph type="title"/>
          </p:nvPr>
        </p:nvSpPr>
        <p:spPr>
          <a:xfrm>
            <a:off x="607200" y="737804"/>
            <a:ext cx="39360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7" name="Google Shape;597;p130"/>
          <p:cNvSpPr txBox="1"/>
          <p:nvPr>
            <p:ph idx="2" type="body"/>
          </p:nvPr>
        </p:nvSpPr>
        <p:spPr>
          <a:xfrm>
            <a:off x="607200" y="1363863"/>
            <a:ext cx="39360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_1_1">
    <p:bg>
      <p:bgPr>
        <a:solidFill>
          <a:schemeClr val="dk1"/>
        </a:solidFill>
      </p:bgPr>
    </p:bg>
    <p:spTree>
      <p:nvGrpSpPr>
        <p:cNvPr id="598" name="Shape 598"/>
        <p:cNvGrpSpPr/>
        <p:nvPr/>
      </p:nvGrpSpPr>
      <p:grpSpPr>
        <a:xfrm>
          <a:off x="0" y="0"/>
          <a:ext cx="0" cy="0"/>
          <a:chOff x="0" y="0"/>
          <a:chExt cx="0" cy="0"/>
        </a:xfrm>
      </p:grpSpPr>
      <p:sp>
        <p:nvSpPr>
          <p:cNvPr id="599" name="Google Shape;599;p131"/>
          <p:cNvSpPr txBox="1"/>
          <p:nvPr>
            <p:ph type="title"/>
          </p:nvPr>
        </p:nvSpPr>
        <p:spPr>
          <a:xfrm>
            <a:off x="917436" y="3711750"/>
            <a:ext cx="3609300" cy="41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b="0" sz="16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600" name="Google Shape;600;p131"/>
          <p:cNvSpPr txBox="1"/>
          <p:nvPr>
            <p:ph idx="1" type="subTitle"/>
          </p:nvPr>
        </p:nvSpPr>
        <p:spPr>
          <a:xfrm>
            <a:off x="917436" y="2384875"/>
            <a:ext cx="52635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sz="2300">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
    <p:bg>
      <p:bgPr>
        <a:solidFill>
          <a:schemeClr val="lt1"/>
        </a:solidFill>
      </p:bgPr>
    </p:bg>
    <p:spTree>
      <p:nvGrpSpPr>
        <p:cNvPr id="601" name="Shape 601"/>
        <p:cNvGrpSpPr/>
        <p:nvPr/>
      </p:nvGrpSpPr>
      <p:grpSpPr>
        <a:xfrm>
          <a:off x="0" y="0"/>
          <a:ext cx="0" cy="0"/>
          <a:chOff x="0" y="0"/>
          <a:chExt cx="0" cy="0"/>
        </a:xfrm>
      </p:grpSpPr>
      <p:sp>
        <p:nvSpPr>
          <p:cNvPr id="602" name="Google Shape;602;p132"/>
          <p:cNvSpPr txBox="1"/>
          <p:nvPr>
            <p:ph type="ctrTitle"/>
          </p:nvPr>
        </p:nvSpPr>
        <p:spPr>
          <a:xfrm>
            <a:off x="1702050" y="1965626"/>
            <a:ext cx="5739900" cy="12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3" name="Google Shape;603;p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4" name="Google Shape;604;p132"/>
          <p:cNvSpPr txBox="1"/>
          <p:nvPr>
            <p:ph idx="2" type="title"/>
          </p:nvPr>
        </p:nvSpPr>
        <p:spPr>
          <a:xfrm>
            <a:off x="3819900" y="1231501"/>
            <a:ext cx="15042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1_1">
    <p:bg>
      <p:bgPr>
        <a:solidFill>
          <a:schemeClr val="dk1"/>
        </a:solidFill>
      </p:bgPr>
    </p:bg>
    <p:spTree>
      <p:nvGrpSpPr>
        <p:cNvPr id="605" name="Shape 605"/>
        <p:cNvGrpSpPr/>
        <p:nvPr/>
      </p:nvGrpSpPr>
      <p:grpSpPr>
        <a:xfrm>
          <a:off x="0" y="0"/>
          <a:ext cx="0" cy="0"/>
          <a:chOff x="0" y="0"/>
          <a:chExt cx="0" cy="0"/>
        </a:xfrm>
      </p:grpSpPr>
      <p:sp>
        <p:nvSpPr>
          <p:cNvPr id="606" name="Google Shape;606;p133"/>
          <p:cNvSpPr txBox="1"/>
          <p:nvPr>
            <p:ph type="ctrTitle"/>
          </p:nvPr>
        </p:nvSpPr>
        <p:spPr>
          <a:xfrm>
            <a:off x="1702050" y="1977268"/>
            <a:ext cx="5739900" cy="120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7" name="Google Shape;607;p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8" name="Google Shape;608;p133"/>
          <p:cNvSpPr txBox="1"/>
          <p:nvPr>
            <p:ph idx="2" type="title"/>
          </p:nvPr>
        </p:nvSpPr>
        <p:spPr>
          <a:xfrm>
            <a:off x="3819900" y="1231501"/>
            <a:ext cx="15042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5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09" name="Shape 609"/>
        <p:cNvGrpSpPr/>
        <p:nvPr/>
      </p:nvGrpSpPr>
      <p:grpSpPr>
        <a:xfrm>
          <a:off x="0" y="0"/>
          <a:ext cx="0" cy="0"/>
          <a:chOff x="0" y="0"/>
          <a:chExt cx="0" cy="0"/>
        </a:xfrm>
      </p:grpSpPr>
      <p:sp>
        <p:nvSpPr>
          <p:cNvPr id="610" name="Google Shape;610;p134"/>
          <p:cNvSpPr txBox="1"/>
          <p:nvPr>
            <p:ph type="title"/>
          </p:nvPr>
        </p:nvSpPr>
        <p:spPr>
          <a:xfrm>
            <a:off x="311700" y="1478925"/>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611" name="Google Shape;611;p1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
    <p:bg>
      <p:bgPr>
        <a:solidFill>
          <a:schemeClr val="dk1"/>
        </a:solidFill>
      </p:bgPr>
    </p:bg>
    <p:spTree>
      <p:nvGrpSpPr>
        <p:cNvPr id="612" name="Shape 612"/>
        <p:cNvGrpSpPr/>
        <p:nvPr/>
      </p:nvGrpSpPr>
      <p:grpSpPr>
        <a:xfrm>
          <a:off x="0" y="0"/>
          <a:ext cx="0" cy="0"/>
          <a:chOff x="0" y="0"/>
          <a:chExt cx="0" cy="0"/>
        </a:xfrm>
      </p:grpSpPr>
      <p:sp>
        <p:nvSpPr>
          <p:cNvPr id="613" name="Google Shape;613;p135"/>
          <p:cNvSpPr txBox="1"/>
          <p:nvPr>
            <p:ph type="title"/>
          </p:nvPr>
        </p:nvSpPr>
        <p:spPr>
          <a:xfrm>
            <a:off x="311700" y="1603075"/>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14" name="Google Shape;614;p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51" name="Shape 51"/>
        <p:cNvGrpSpPr/>
        <p:nvPr/>
      </p:nvGrpSpPr>
      <p:grpSpPr>
        <a:xfrm>
          <a:off x="0" y="0"/>
          <a:ext cx="0" cy="0"/>
          <a:chOff x="0" y="0"/>
          <a:chExt cx="0" cy="0"/>
        </a:xfrm>
      </p:grpSpPr>
      <p:sp>
        <p:nvSpPr>
          <p:cNvPr id="52" name="Google Shape;52;p29"/>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29"/>
          <p:cNvSpPr txBox="1"/>
          <p:nvPr>
            <p:ph idx="1" type="body"/>
          </p:nvPr>
        </p:nvSpPr>
        <p:spPr>
          <a:xfrm>
            <a:off x="607200" y="1765610"/>
            <a:ext cx="3936000" cy="2673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304800" lvl="3" marL="1828800" algn="l">
              <a:lnSpc>
                <a:spcPct val="115000"/>
              </a:lnSpc>
              <a:spcBef>
                <a:spcPts val="0"/>
              </a:spcBef>
              <a:spcAft>
                <a:spcPts val="0"/>
              </a:spcAft>
              <a:buSzPts val="1200"/>
              <a:buAutoNum type="arabicPeriod"/>
              <a:defRPr/>
            </a:lvl4pPr>
            <a:lvl5pPr indent="-304800" lvl="4" marL="2286000" algn="l">
              <a:lnSpc>
                <a:spcPct val="115000"/>
              </a:lnSpc>
              <a:spcBef>
                <a:spcPts val="0"/>
              </a:spcBef>
              <a:spcAft>
                <a:spcPts val="0"/>
              </a:spcAft>
              <a:buSzPts val="1200"/>
              <a:buAutoNum type="alphaLcPeriod"/>
              <a:defRPr/>
            </a:lvl5pPr>
            <a:lvl6pPr indent="-304800" lvl="5" marL="2743200" algn="l">
              <a:lnSpc>
                <a:spcPct val="115000"/>
              </a:lnSpc>
              <a:spcBef>
                <a:spcPts val="0"/>
              </a:spcBef>
              <a:spcAft>
                <a:spcPts val="0"/>
              </a:spcAft>
              <a:buSzPts val="1200"/>
              <a:buAutoNum type="romanLcPeriod"/>
              <a:defRPr/>
            </a:lvl6pPr>
            <a:lvl7pPr indent="-304800" lvl="6" marL="3200400" algn="l">
              <a:lnSpc>
                <a:spcPct val="115000"/>
              </a:lnSpc>
              <a:spcBef>
                <a:spcPts val="0"/>
              </a:spcBef>
              <a:spcAft>
                <a:spcPts val="0"/>
              </a:spcAft>
              <a:buSzPts val="1200"/>
              <a:buAutoNum type="arabicPeriod"/>
              <a:defRPr/>
            </a:lvl7pPr>
            <a:lvl8pPr indent="-304800" lvl="7" marL="3657600" algn="l">
              <a:lnSpc>
                <a:spcPct val="115000"/>
              </a:lnSpc>
              <a:spcBef>
                <a:spcPts val="0"/>
              </a:spcBef>
              <a:spcAft>
                <a:spcPts val="0"/>
              </a:spcAft>
              <a:buSzPts val="1200"/>
              <a:buAutoNum type="alphaLcPeriod"/>
              <a:defRPr/>
            </a:lvl8pPr>
            <a:lvl9pPr indent="-304800" lvl="8" marL="4114800" algn="l">
              <a:lnSpc>
                <a:spcPct val="115000"/>
              </a:lnSpc>
              <a:spcBef>
                <a:spcPts val="0"/>
              </a:spcBef>
              <a:spcAft>
                <a:spcPts val="0"/>
              </a:spcAft>
              <a:buSzPts val="1200"/>
              <a:buAutoNum type="romanLcPeriod"/>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1">
  <p:cSld name="CUSTOM_7_1">
    <p:spTree>
      <p:nvGrpSpPr>
        <p:cNvPr id="615" name="Shape 615"/>
        <p:cNvGrpSpPr/>
        <p:nvPr/>
      </p:nvGrpSpPr>
      <p:grpSpPr>
        <a:xfrm>
          <a:off x="0" y="0"/>
          <a:ext cx="0" cy="0"/>
          <a:chOff x="0" y="0"/>
          <a:chExt cx="0" cy="0"/>
        </a:xfrm>
      </p:grpSpPr>
      <p:sp>
        <p:nvSpPr>
          <p:cNvPr id="616" name="Google Shape;616;p136"/>
          <p:cNvSpPr txBox="1"/>
          <p:nvPr>
            <p:ph type="title"/>
          </p:nvPr>
        </p:nvSpPr>
        <p:spPr>
          <a:xfrm>
            <a:off x="607200" y="741725"/>
            <a:ext cx="32907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7" name="Google Shape;617;p136"/>
          <p:cNvSpPr txBox="1"/>
          <p:nvPr>
            <p:ph idx="1" type="body"/>
          </p:nvPr>
        </p:nvSpPr>
        <p:spPr>
          <a:xfrm>
            <a:off x="607200" y="1496200"/>
            <a:ext cx="5943900" cy="2508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2">
  <p:cSld name="CUSTOM_7_1_1">
    <p:spTree>
      <p:nvGrpSpPr>
        <p:cNvPr id="618" name="Shape 618"/>
        <p:cNvGrpSpPr/>
        <p:nvPr/>
      </p:nvGrpSpPr>
      <p:grpSpPr>
        <a:xfrm>
          <a:off x="0" y="0"/>
          <a:ext cx="0" cy="0"/>
          <a:chOff x="0" y="0"/>
          <a:chExt cx="0" cy="0"/>
        </a:xfrm>
      </p:grpSpPr>
      <p:sp>
        <p:nvSpPr>
          <p:cNvPr id="619" name="Google Shape;619;p137"/>
          <p:cNvSpPr txBox="1"/>
          <p:nvPr>
            <p:ph type="title"/>
          </p:nvPr>
        </p:nvSpPr>
        <p:spPr>
          <a:xfrm>
            <a:off x="607200" y="734425"/>
            <a:ext cx="32907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0" name="Google Shape;620;p137"/>
          <p:cNvSpPr txBox="1"/>
          <p:nvPr>
            <p:ph idx="1" type="body"/>
          </p:nvPr>
        </p:nvSpPr>
        <p:spPr>
          <a:xfrm>
            <a:off x="607200" y="1488900"/>
            <a:ext cx="5943900" cy="2508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1" name="Google Shape;621;p137"/>
          <p:cNvSpPr txBox="1"/>
          <p:nvPr>
            <p:ph idx="2" type="subTitle"/>
          </p:nvPr>
        </p:nvSpPr>
        <p:spPr>
          <a:xfrm>
            <a:off x="638800" y="4305050"/>
            <a:ext cx="3259200" cy="309300"/>
          </a:xfrm>
          <a:prstGeom prst="rect">
            <a:avLst/>
          </a:prstGeom>
          <a:solidFill>
            <a:schemeClr val="accent6"/>
          </a:solid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0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3">
  <p:cSld name="CUSTOM_7_1_1_1">
    <p:spTree>
      <p:nvGrpSpPr>
        <p:cNvPr id="622" name="Shape 622"/>
        <p:cNvGrpSpPr/>
        <p:nvPr/>
      </p:nvGrpSpPr>
      <p:grpSpPr>
        <a:xfrm>
          <a:off x="0" y="0"/>
          <a:ext cx="0" cy="0"/>
          <a:chOff x="0" y="0"/>
          <a:chExt cx="0" cy="0"/>
        </a:xfrm>
      </p:grpSpPr>
      <p:sp>
        <p:nvSpPr>
          <p:cNvPr id="623" name="Google Shape;623;p138"/>
          <p:cNvSpPr txBox="1"/>
          <p:nvPr>
            <p:ph type="title"/>
          </p:nvPr>
        </p:nvSpPr>
        <p:spPr>
          <a:xfrm>
            <a:off x="607200" y="741700"/>
            <a:ext cx="48228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solidFill>
                  <a:srgbClr val="121E48"/>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4" name="Google Shape;624;p138"/>
          <p:cNvSpPr txBox="1"/>
          <p:nvPr>
            <p:ph idx="1" type="subTitle"/>
          </p:nvPr>
        </p:nvSpPr>
        <p:spPr>
          <a:xfrm>
            <a:off x="638800" y="4305050"/>
            <a:ext cx="3259200" cy="309300"/>
          </a:xfrm>
          <a:prstGeom prst="rect">
            <a:avLst/>
          </a:prstGeom>
          <a:solidFill>
            <a:schemeClr val="accent6"/>
          </a:solid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0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Long text">
  <p:cSld name="CUSTOM_4_2_3_1_1">
    <p:bg>
      <p:bgPr>
        <a:solidFill>
          <a:schemeClr val="dk1"/>
        </a:solidFill>
      </p:bgPr>
    </p:bg>
    <p:spTree>
      <p:nvGrpSpPr>
        <p:cNvPr id="625" name="Shape 625"/>
        <p:cNvGrpSpPr/>
        <p:nvPr/>
      </p:nvGrpSpPr>
      <p:grpSpPr>
        <a:xfrm>
          <a:off x="0" y="0"/>
          <a:ext cx="0" cy="0"/>
          <a:chOff x="0" y="0"/>
          <a:chExt cx="0" cy="0"/>
        </a:xfrm>
      </p:grpSpPr>
      <p:sp>
        <p:nvSpPr>
          <p:cNvPr id="626" name="Google Shape;626;p139"/>
          <p:cNvSpPr txBox="1"/>
          <p:nvPr>
            <p:ph type="title"/>
          </p:nvPr>
        </p:nvSpPr>
        <p:spPr>
          <a:xfrm>
            <a:off x="5664225" y="3498125"/>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0" sz="8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627" name="Google Shape;627;p139"/>
          <p:cNvSpPr txBox="1"/>
          <p:nvPr>
            <p:ph idx="2" type="title"/>
          </p:nvPr>
        </p:nvSpPr>
        <p:spPr>
          <a:xfrm>
            <a:off x="5664225" y="3303400"/>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628" name="Google Shape;628;p139"/>
          <p:cNvSpPr/>
          <p:nvPr/>
        </p:nvSpPr>
        <p:spPr>
          <a:xfrm>
            <a:off x="5256563" y="9524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39"/>
          <p:cNvSpPr txBox="1"/>
          <p:nvPr>
            <p:ph idx="1" type="subTitle"/>
          </p:nvPr>
        </p:nvSpPr>
        <p:spPr>
          <a:xfrm>
            <a:off x="917425" y="1820825"/>
            <a:ext cx="3582900" cy="237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sz="1800">
                <a:solidFill>
                  <a:schemeClr val="lt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2">
  <p:cSld name="TITLE_AND_BODY_1_1_2">
    <p:spTree>
      <p:nvGrpSpPr>
        <p:cNvPr id="630" name="Shape 630"/>
        <p:cNvGrpSpPr/>
        <p:nvPr/>
      </p:nvGrpSpPr>
      <p:grpSpPr>
        <a:xfrm>
          <a:off x="0" y="0"/>
          <a:ext cx="0" cy="0"/>
          <a:chOff x="0" y="0"/>
          <a:chExt cx="0" cy="0"/>
        </a:xfrm>
      </p:grpSpPr>
      <p:sp>
        <p:nvSpPr>
          <p:cNvPr id="631" name="Google Shape;631;p140"/>
          <p:cNvSpPr txBox="1"/>
          <p:nvPr>
            <p:ph type="title"/>
          </p:nvPr>
        </p:nvSpPr>
        <p:spPr>
          <a:xfrm>
            <a:off x="607200" y="734400"/>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2" name="Google Shape;632;p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3" name="Google Shape;633;p140"/>
          <p:cNvSpPr txBox="1"/>
          <p:nvPr>
            <p:ph idx="1" type="body"/>
          </p:nvPr>
        </p:nvSpPr>
        <p:spPr>
          <a:xfrm>
            <a:off x="607200" y="1931673"/>
            <a:ext cx="3936000" cy="2202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4" name="Google Shape;634;p140"/>
          <p:cNvSpPr txBox="1"/>
          <p:nvPr>
            <p:ph idx="2" type="subTitle"/>
          </p:nvPr>
        </p:nvSpPr>
        <p:spPr>
          <a:xfrm>
            <a:off x="607200" y="149342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3">
  <p:cSld name="TITLE_AND_BODY_1_1_3">
    <p:spTree>
      <p:nvGrpSpPr>
        <p:cNvPr id="635" name="Shape 635"/>
        <p:cNvGrpSpPr/>
        <p:nvPr/>
      </p:nvGrpSpPr>
      <p:grpSpPr>
        <a:xfrm>
          <a:off x="0" y="0"/>
          <a:ext cx="0" cy="0"/>
          <a:chOff x="0" y="0"/>
          <a:chExt cx="0" cy="0"/>
        </a:xfrm>
      </p:grpSpPr>
      <p:sp>
        <p:nvSpPr>
          <p:cNvPr id="636" name="Google Shape;636;p141"/>
          <p:cNvSpPr/>
          <p:nvPr/>
        </p:nvSpPr>
        <p:spPr>
          <a:xfrm>
            <a:off x="607200" y="1381950"/>
            <a:ext cx="31917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1"/>
          <p:cNvSpPr txBox="1"/>
          <p:nvPr>
            <p:ph type="title"/>
          </p:nvPr>
        </p:nvSpPr>
        <p:spPr>
          <a:xfrm>
            <a:off x="607200" y="7344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8" name="Google Shape;638;p1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9" name="Google Shape;639;p141"/>
          <p:cNvSpPr txBox="1"/>
          <p:nvPr>
            <p:ph idx="1" type="body"/>
          </p:nvPr>
        </p:nvSpPr>
        <p:spPr>
          <a:xfrm>
            <a:off x="781200" y="1820200"/>
            <a:ext cx="2947200" cy="1512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40" name="Google Shape;640;p141"/>
          <p:cNvSpPr txBox="1"/>
          <p:nvPr>
            <p:ph idx="2" type="subTitle"/>
          </p:nvPr>
        </p:nvSpPr>
        <p:spPr>
          <a:xfrm>
            <a:off x="781200" y="1381950"/>
            <a:ext cx="29472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2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6">
  <p:cSld name="MAIN_POINT_2">
    <p:bg>
      <p:bgPr>
        <a:solidFill>
          <a:schemeClr val="lt1"/>
        </a:solidFill>
      </p:bgPr>
    </p:bg>
    <p:spTree>
      <p:nvGrpSpPr>
        <p:cNvPr id="641" name="Shape 641"/>
        <p:cNvGrpSpPr/>
        <p:nvPr/>
      </p:nvGrpSpPr>
      <p:grpSpPr>
        <a:xfrm>
          <a:off x="0" y="0"/>
          <a:ext cx="0" cy="0"/>
          <a:chOff x="0" y="0"/>
          <a:chExt cx="0" cy="0"/>
        </a:xfrm>
      </p:grpSpPr>
      <p:sp>
        <p:nvSpPr>
          <p:cNvPr id="642" name="Google Shape;642;p142"/>
          <p:cNvSpPr txBox="1"/>
          <p:nvPr>
            <p:ph type="title"/>
          </p:nvPr>
        </p:nvSpPr>
        <p:spPr>
          <a:xfrm>
            <a:off x="905186" y="2685371"/>
            <a:ext cx="6251100" cy="19008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4800"/>
              <a:buNone/>
              <a:defRPr sz="31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43" name="Google Shape;643;p1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ivider 4">
  <p:cSld name="CAPTION_ONLY_5">
    <p:bg>
      <p:bgPr>
        <a:solidFill>
          <a:srgbClr val="221F1F"/>
        </a:solidFill>
      </p:bgPr>
    </p:bg>
    <p:spTree>
      <p:nvGrpSpPr>
        <p:cNvPr id="644" name="Shape 644"/>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ivider 5">
  <p:cSld name="CAPTION_ONLY_6">
    <p:bg>
      <p:bgPr>
        <a:solidFill>
          <a:srgbClr val="221F1F"/>
        </a:solidFill>
      </p:bgPr>
    </p:bg>
    <p:spTree>
      <p:nvGrpSpPr>
        <p:cNvPr id="645" name="Shape 64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1">
  <p:cSld name="CUSTOM_1_1_1">
    <p:spTree>
      <p:nvGrpSpPr>
        <p:cNvPr id="54" name="Shape 54"/>
        <p:cNvGrpSpPr/>
        <p:nvPr/>
      </p:nvGrpSpPr>
      <p:grpSpPr>
        <a:xfrm>
          <a:off x="0" y="0"/>
          <a:ext cx="0" cy="0"/>
          <a:chOff x="0" y="0"/>
          <a:chExt cx="0" cy="0"/>
        </a:xfrm>
      </p:grpSpPr>
      <p:sp>
        <p:nvSpPr>
          <p:cNvPr id="55" name="Google Shape;55;p30"/>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0"/>
          <p:cNvSpPr txBox="1"/>
          <p:nvPr>
            <p:ph idx="1" type="body"/>
          </p:nvPr>
        </p:nvSpPr>
        <p:spPr>
          <a:xfrm>
            <a:off x="607200" y="1765607"/>
            <a:ext cx="3936000" cy="266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2">
  <p:cSld name="CUSTOM_1_1_1_1">
    <p:spTree>
      <p:nvGrpSpPr>
        <p:cNvPr id="57" name="Shape 57"/>
        <p:cNvGrpSpPr/>
        <p:nvPr/>
      </p:nvGrpSpPr>
      <p:grpSpPr>
        <a:xfrm>
          <a:off x="0" y="0"/>
          <a:ext cx="0" cy="0"/>
          <a:chOff x="0" y="0"/>
          <a:chExt cx="0" cy="0"/>
        </a:xfrm>
      </p:grpSpPr>
      <p:sp>
        <p:nvSpPr>
          <p:cNvPr id="58" name="Google Shape;58;p31"/>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31"/>
          <p:cNvSpPr txBox="1"/>
          <p:nvPr>
            <p:ph idx="1" type="body"/>
          </p:nvPr>
        </p:nvSpPr>
        <p:spPr>
          <a:xfrm>
            <a:off x="607200" y="1565350"/>
            <a:ext cx="4607400" cy="3042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60" name="Shape 60"/>
        <p:cNvGrpSpPr/>
        <p:nvPr/>
      </p:nvGrpSpPr>
      <p:grpSpPr>
        <a:xfrm>
          <a:off x="0" y="0"/>
          <a:ext cx="0" cy="0"/>
          <a:chOff x="0" y="0"/>
          <a:chExt cx="0" cy="0"/>
        </a:xfrm>
      </p:grpSpPr>
      <p:sp>
        <p:nvSpPr>
          <p:cNvPr id="61" name="Google Shape;61;p32"/>
          <p:cNvSpPr txBox="1"/>
          <p:nvPr>
            <p:ph type="title"/>
          </p:nvPr>
        </p:nvSpPr>
        <p:spPr>
          <a:xfrm>
            <a:off x="607200" y="1026550"/>
            <a:ext cx="32907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32"/>
          <p:cNvSpPr txBox="1"/>
          <p:nvPr>
            <p:ph idx="1" type="body"/>
          </p:nvPr>
        </p:nvSpPr>
        <p:spPr>
          <a:xfrm>
            <a:off x="607200" y="1765237"/>
            <a:ext cx="3290700" cy="1208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63" name="Google Shape;6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64" name="Shape 64"/>
        <p:cNvGrpSpPr/>
        <p:nvPr/>
      </p:nvGrpSpPr>
      <p:grpSpPr>
        <a:xfrm>
          <a:off x="0" y="0"/>
          <a:ext cx="0" cy="0"/>
          <a:chOff x="0" y="0"/>
          <a:chExt cx="0" cy="0"/>
        </a:xfrm>
      </p:grpSpPr>
      <p:sp>
        <p:nvSpPr>
          <p:cNvPr id="65" name="Google Shape;65;p33"/>
          <p:cNvSpPr txBox="1"/>
          <p:nvPr>
            <p:ph type="title"/>
          </p:nvPr>
        </p:nvSpPr>
        <p:spPr>
          <a:xfrm>
            <a:off x="607200" y="1026550"/>
            <a:ext cx="3936000" cy="53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33"/>
          <p:cNvSpPr txBox="1"/>
          <p:nvPr>
            <p:ph idx="1" type="body"/>
          </p:nvPr>
        </p:nvSpPr>
        <p:spPr>
          <a:xfrm>
            <a:off x="607200" y="1765200"/>
            <a:ext cx="3936000" cy="2838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304800" lvl="3" marL="1828800" algn="l">
              <a:lnSpc>
                <a:spcPct val="115000"/>
              </a:lnSpc>
              <a:spcBef>
                <a:spcPts val="0"/>
              </a:spcBef>
              <a:spcAft>
                <a:spcPts val="0"/>
              </a:spcAft>
              <a:buSzPts val="1200"/>
              <a:buAutoNum type="arabicPeriod"/>
              <a:defRPr/>
            </a:lvl4pPr>
            <a:lvl5pPr indent="-304800" lvl="4" marL="2286000" algn="l">
              <a:lnSpc>
                <a:spcPct val="115000"/>
              </a:lnSpc>
              <a:spcBef>
                <a:spcPts val="0"/>
              </a:spcBef>
              <a:spcAft>
                <a:spcPts val="0"/>
              </a:spcAft>
              <a:buSzPts val="1200"/>
              <a:buAutoNum type="alphaLcPeriod"/>
              <a:defRPr/>
            </a:lvl5pPr>
            <a:lvl6pPr indent="-304800" lvl="5" marL="2743200" algn="l">
              <a:lnSpc>
                <a:spcPct val="115000"/>
              </a:lnSpc>
              <a:spcBef>
                <a:spcPts val="0"/>
              </a:spcBef>
              <a:spcAft>
                <a:spcPts val="0"/>
              </a:spcAft>
              <a:buSzPts val="1200"/>
              <a:buAutoNum type="romanLcPeriod"/>
              <a:defRPr/>
            </a:lvl6pPr>
            <a:lvl7pPr indent="-304800" lvl="6" marL="3200400" algn="l">
              <a:lnSpc>
                <a:spcPct val="115000"/>
              </a:lnSpc>
              <a:spcBef>
                <a:spcPts val="0"/>
              </a:spcBef>
              <a:spcAft>
                <a:spcPts val="0"/>
              </a:spcAft>
              <a:buSzPts val="1200"/>
              <a:buAutoNum type="arabicPeriod"/>
              <a:defRPr/>
            </a:lvl7pPr>
            <a:lvl8pPr indent="-304800" lvl="7" marL="3657600" algn="l">
              <a:lnSpc>
                <a:spcPct val="115000"/>
              </a:lnSpc>
              <a:spcBef>
                <a:spcPts val="0"/>
              </a:spcBef>
              <a:spcAft>
                <a:spcPts val="0"/>
              </a:spcAft>
              <a:buSzPts val="1200"/>
              <a:buAutoNum type="alphaLcPeriod"/>
              <a:defRPr/>
            </a:lvl8pPr>
            <a:lvl9pPr indent="-304800" lvl="8" marL="4114800" algn="l">
              <a:lnSpc>
                <a:spcPct val="115000"/>
              </a:lnSpc>
              <a:spcBef>
                <a:spcPts val="0"/>
              </a:spcBef>
              <a:spcAft>
                <a:spcPts val="0"/>
              </a:spcAft>
              <a:buSzPts val="1200"/>
              <a:buAutoNum type="romanLcPeriod"/>
              <a:defRPr/>
            </a:lvl9pPr>
          </a:lstStyle>
          <a:p/>
        </p:txBody>
      </p:sp>
      <p:sp>
        <p:nvSpPr>
          <p:cNvPr id="67" name="Google Shape;6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2">
  <p:cSld name="TITLE_AND_BODY_1_1_2">
    <p:spTree>
      <p:nvGrpSpPr>
        <p:cNvPr id="68" name="Shape 68"/>
        <p:cNvGrpSpPr/>
        <p:nvPr/>
      </p:nvGrpSpPr>
      <p:grpSpPr>
        <a:xfrm>
          <a:off x="0" y="0"/>
          <a:ext cx="0" cy="0"/>
          <a:chOff x="0" y="0"/>
          <a:chExt cx="0" cy="0"/>
        </a:xfrm>
      </p:grpSpPr>
      <p:sp>
        <p:nvSpPr>
          <p:cNvPr id="69" name="Google Shape;69;p34"/>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34"/>
          <p:cNvSpPr txBox="1"/>
          <p:nvPr>
            <p:ph idx="1" type="body"/>
          </p:nvPr>
        </p:nvSpPr>
        <p:spPr>
          <a:xfrm>
            <a:off x="607200" y="2223823"/>
            <a:ext cx="3936000" cy="2202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72" name="Google Shape;72;p34"/>
          <p:cNvSpPr txBox="1"/>
          <p:nvPr>
            <p:ph idx="2" type="subTitle"/>
          </p:nvPr>
        </p:nvSpPr>
        <p:spPr>
          <a:xfrm>
            <a:off x="607200"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73" name="Shape 73"/>
        <p:cNvGrpSpPr/>
        <p:nvPr/>
      </p:nvGrpSpPr>
      <p:grpSpPr>
        <a:xfrm>
          <a:off x="0" y="0"/>
          <a:ext cx="0" cy="0"/>
          <a:chOff x="0" y="0"/>
          <a:chExt cx="0" cy="0"/>
        </a:xfrm>
      </p:grpSpPr>
      <p:sp>
        <p:nvSpPr>
          <p:cNvPr id="74" name="Google Shape;74;p35"/>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35"/>
          <p:cNvSpPr txBox="1"/>
          <p:nvPr>
            <p:ph idx="1" type="body"/>
          </p:nvPr>
        </p:nvSpPr>
        <p:spPr>
          <a:xfrm>
            <a:off x="607200" y="1781026"/>
            <a:ext cx="3936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77" name="Google Shape;77;p35"/>
          <p:cNvSpPr txBox="1"/>
          <p:nvPr>
            <p:ph idx="2" type="body"/>
          </p:nvPr>
        </p:nvSpPr>
        <p:spPr>
          <a:xfrm>
            <a:off x="607200" y="2640259"/>
            <a:ext cx="39360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
  <p:cSld name="TITLE_AND_BODY_1_1_1_3">
    <p:spTree>
      <p:nvGrpSpPr>
        <p:cNvPr id="78" name="Shape 78"/>
        <p:cNvGrpSpPr/>
        <p:nvPr/>
      </p:nvGrpSpPr>
      <p:grpSpPr>
        <a:xfrm>
          <a:off x="0" y="0"/>
          <a:ext cx="0" cy="0"/>
          <a:chOff x="0" y="0"/>
          <a:chExt cx="0" cy="0"/>
        </a:xfrm>
      </p:grpSpPr>
      <p:sp>
        <p:nvSpPr>
          <p:cNvPr id="79" name="Google Shape;79;p36"/>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36"/>
          <p:cNvSpPr txBox="1"/>
          <p:nvPr>
            <p:ph idx="1" type="body"/>
          </p:nvPr>
        </p:nvSpPr>
        <p:spPr>
          <a:xfrm>
            <a:off x="607200" y="1781025"/>
            <a:ext cx="3290700" cy="2532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82" name="Google Shape;82;p36"/>
          <p:cNvSpPr txBox="1"/>
          <p:nvPr>
            <p:ph idx="2" type="body"/>
          </p:nvPr>
        </p:nvSpPr>
        <p:spPr>
          <a:xfrm>
            <a:off x="4589628" y="1781025"/>
            <a:ext cx="3290700" cy="2532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TITLE_2">
    <p:bg>
      <p:bgPr>
        <a:solidFill>
          <a:schemeClr val="dk1"/>
        </a:solidFill>
      </p:bgPr>
    </p:bg>
    <p:spTree>
      <p:nvGrpSpPr>
        <p:cNvPr id="13" name="Shape 13"/>
        <p:cNvGrpSpPr/>
        <p:nvPr/>
      </p:nvGrpSpPr>
      <p:grpSpPr>
        <a:xfrm>
          <a:off x="0" y="0"/>
          <a:ext cx="0" cy="0"/>
          <a:chOff x="0" y="0"/>
          <a:chExt cx="0" cy="0"/>
        </a:xfrm>
      </p:grpSpPr>
      <p:sp>
        <p:nvSpPr>
          <p:cNvPr id="14" name="Google Shape;14;p19"/>
          <p:cNvSpPr txBox="1"/>
          <p:nvPr>
            <p:ph type="ctrTitle"/>
          </p:nvPr>
        </p:nvSpPr>
        <p:spPr>
          <a:xfrm>
            <a:off x="1721411" y="1305136"/>
            <a:ext cx="57399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9"/>
          <p:cNvSpPr txBox="1"/>
          <p:nvPr>
            <p:ph idx="1" type="subTitle"/>
          </p:nvPr>
        </p:nvSpPr>
        <p:spPr>
          <a:xfrm>
            <a:off x="2970300" y="3173408"/>
            <a:ext cx="3251700" cy="41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83" name="Shape 83"/>
        <p:cNvGrpSpPr/>
        <p:nvPr/>
      </p:nvGrpSpPr>
      <p:grpSpPr>
        <a:xfrm>
          <a:off x="0" y="0"/>
          <a:ext cx="0" cy="0"/>
          <a:chOff x="0" y="0"/>
          <a:chExt cx="0" cy="0"/>
        </a:xfrm>
      </p:grpSpPr>
      <p:sp>
        <p:nvSpPr>
          <p:cNvPr id="84" name="Google Shape;84;p37"/>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37"/>
          <p:cNvSpPr txBox="1"/>
          <p:nvPr>
            <p:ph idx="1" type="body"/>
          </p:nvPr>
        </p:nvSpPr>
        <p:spPr>
          <a:xfrm>
            <a:off x="607200" y="1781200"/>
            <a:ext cx="3290700" cy="74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86" name="Google Shape;86;p37"/>
          <p:cNvSpPr txBox="1"/>
          <p:nvPr>
            <p:ph idx="2" type="body"/>
          </p:nvPr>
        </p:nvSpPr>
        <p:spPr>
          <a:xfrm>
            <a:off x="607200" y="2646647"/>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87" name="Google Shape;87;p37"/>
          <p:cNvSpPr txBox="1"/>
          <p:nvPr>
            <p:ph idx="3" type="body"/>
          </p:nvPr>
        </p:nvSpPr>
        <p:spPr>
          <a:xfrm>
            <a:off x="4585130" y="1781200"/>
            <a:ext cx="3290700" cy="74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88" name="Google Shape;88;p37"/>
          <p:cNvSpPr txBox="1"/>
          <p:nvPr>
            <p:ph idx="4" type="body"/>
          </p:nvPr>
        </p:nvSpPr>
        <p:spPr>
          <a:xfrm>
            <a:off x="4585128" y="2646647"/>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89" name="Shape 89"/>
        <p:cNvGrpSpPr/>
        <p:nvPr/>
      </p:nvGrpSpPr>
      <p:grpSpPr>
        <a:xfrm>
          <a:off x="0" y="0"/>
          <a:ext cx="0" cy="0"/>
          <a:chOff x="0" y="0"/>
          <a:chExt cx="0" cy="0"/>
        </a:xfrm>
      </p:grpSpPr>
      <p:sp>
        <p:nvSpPr>
          <p:cNvPr id="90" name="Google Shape;90;p38"/>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 name="Google Shape;91;p38"/>
          <p:cNvSpPr txBox="1"/>
          <p:nvPr>
            <p:ph idx="1" type="body"/>
          </p:nvPr>
        </p:nvSpPr>
        <p:spPr>
          <a:xfrm>
            <a:off x="607200" y="21813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92" name="Google Shape;92;p38"/>
          <p:cNvSpPr txBox="1"/>
          <p:nvPr>
            <p:ph idx="2" type="body"/>
          </p:nvPr>
        </p:nvSpPr>
        <p:spPr>
          <a:xfrm>
            <a:off x="607200" y="30406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93" name="Google Shape;93;p38"/>
          <p:cNvSpPr txBox="1"/>
          <p:nvPr>
            <p:ph idx="3" type="body"/>
          </p:nvPr>
        </p:nvSpPr>
        <p:spPr>
          <a:xfrm>
            <a:off x="4600925" y="21813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94" name="Google Shape;94;p38"/>
          <p:cNvSpPr txBox="1"/>
          <p:nvPr>
            <p:ph idx="4" type="body"/>
          </p:nvPr>
        </p:nvSpPr>
        <p:spPr>
          <a:xfrm>
            <a:off x="4600925" y="30406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95" name="Google Shape;95;p38"/>
          <p:cNvSpPr txBox="1"/>
          <p:nvPr>
            <p:ph idx="5" type="subTitle"/>
          </p:nvPr>
        </p:nvSpPr>
        <p:spPr>
          <a:xfrm>
            <a:off x="607200"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96" name="Google Shape;96;p38"/>
          <p:cNvSpPr txBox="1"/>
          <p:nvPr>
            <p:ph idx="6" type="subTitle"/>
          </p:nvPr>
        </p:nvSpPr>
        <p:spPr>
          <a:xfrm>
            <a:off x="4600925"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97" name="Shape 97"/>
        <p:cNvGrpSpPr/>
        <p:nvPr/>
      </p:nvGrpSpPr>
      <p:grpSpPr>
        <a:xfrm>
          <a:off x="0" y="0"/>
          <a:ext cx="0" cy="0"/>
          <a:chOff x="0" y="0"/>
          <a:chExt cx="0" cy="0"/>
        </a:xfrm>
      </p:grpSpPr>
      <p:sp>
        <p:nvSpPr>
          <p:cNvPr id="98" name="Google Shape;98;p39"/>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9" name="Google Shape;9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39"/>
          <p:cNvSpPr txBox="1"/>
          <p:nvPr>
            <p:ph idx="1" type="body"/>
          </p:nvPr>
        </p:nvSpPr>
        <p:spPr>
          <a:xfrm>
            <a:off x="607200" y="1781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01" name="Google Shape;101;p39"/>
          <p:cNvSpPr txBox="1"/>
          <p:nvPr>
            <p:ph idx="2" type="body"/>
          </p:nvPr>
        </p:nvSpPr>
        <p:spPr>
          <a:xfrm>
            <a:off x="607200" y="2640256"/>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02" name="Google Shape;102;p39"/>
          <p:cNvSpPr txBox="1"/>
          <p:nvPr>
            <p:ph idx="3" type="body"/>
          </p:nvPr>
        </p:nvSpPr>
        <p:spPr>
          <a:xfrm>
            <a:off x="4589631" y="1781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03" name="Google Shape;103;p39"/>
          <p:cNvSpPr txBox="1"/>
          <p:nvPr>
            <p:ph idx="4" type="body"/>
          </p:nvPr>
        </p:nvSpPr>
        <p:spPr>
          <a:xfrm>
            <a:off x="4589631" y="2640256"/>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104" name="Shape 104"/>
        <p:cNvGrpSpPr/>
        <p:nvPr/>
      </p:nvGrpSpPr>
      <p:grpSpPr>
        <a:xfrm>
          <a:off x="0" y="0"/>
          <a:ext cx="0" cy="0"/>
          <a:chOff x="0" y="0"/>
          <a:chExt cx="0" cy="0"/>
        </a:xfrm>
      </p:grpSpPr>
      <p:sp>
        <p:nvSpPr>
          <p:cNvPr id="105" name="Google Shape;105;p40"/>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40"/>
          <p:cNvSpPr txBox="1"/>
          <p:nvPr>
            <p:ph idx="1" type="body"/>
          </p:nvPr>
        </p:nvSpPr>
        <p:spPr>
          <a:xfrm>
            <a:off x="607200" y="21813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08" name="Google Shape;108;p40"/>
          <p:cNvSpPr txBox="1"/>
          <p:nvPr>
            <p:ph idx="2" type="body"/>
          </p:nvPr>
        </p:nvSpPr>
        <p:spPr>
          <a:xfrm>
            <a:off x="607200" y="30406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09" name="Google Shape;109;p40"/>
          <p:cNvSpPr txBox="1"/>
          <p:nvPr>
            <p:ph idx="3" type="body"/>
          </p:nvPr>
        </p:nvSpPr>
        <p:spPr>
          <a:xfrm>
            <a:off x="4600925" y="21813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10" name="Google Shape;110;p40"/>
          <p:cNvSpPr txBox="1"/>
          <p:nvPr>
            <p:ph idx="4" type="body"/>
          </p:nvPr>
        </p:nvSpPr>
        <p:spPr>
          <a:xfrm>
            <a:off x="4600925" y="30406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11" name="Google Shape;111;p40"/>
          <p:cNvSpPr txBox="1"/>
          <p:nvPr>
            <p:ph idx="5" type="subTitle"/>
          </p:nvPr>
        </p:nvSpPr>
        <p:spPr>
          <a:xfrm>
            <a:off x="607200"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12" name="Google Shape;112;p40"/>
          <p:cNvSpPr txBox="1"/>
          <p:nvPr>
            <p:ph idx="6" type="subTitle"/>
          </p:nvPr>
        </p:nvSpPr>
        <p:spPr>
          <a:xfrm>
            <a:off x="4600925"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113" name="Shape 113"/>
        <p:cNvGrpSpPr/>
        <p:nvPr/>
      </p:nvGrpSpPr>
      <p:grpSpPr>
        <a:xfrm>
          <a:off x="0" y="0"/>
          <a:ext cx="0" cy="0"/>
          <a:chOff x="0" y="0"/>
          <a:chExt cx="0" cy="0"/>
        </a:xfrm>
      </p:grpSpPr>
      <p:sp>
        <p:nvSpPr>
          <p:cNvPr id="114" name="Google Shape;11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41"/>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41"/>
          <p:cNvSpPr txBox="1"/>
          <p:nvPr>
            <p:ph idx="1" type="body"/>
          </p:nvPr>
        </p:nvSpPr>
        <p:spPr>
          <a:xfrm>
            <a:off x="607200" y="1781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17" name="Google Shape;117;p41"/>
          <p:cNvSpPr txBox="1"/>
          <p:nvPr>
            <p:ph idx="2" type="body"/>
          </p:nvPr>
        </p:nvSpPr>
        <p:spPr>
          <a:xfrm>
            <a:off x="607200" y="2640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18" name="Google Shape;118;p41"/>
          <p:cNvSpPr txBox="1"/>
          <p:nvPr>
            <p:ph idx="3" type="body"/>
          </p:nvPr>
        </p:nvSpPr>
        <p:spPr>
          <a:xfrm>
            <a:off x="3596250" y="1781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19" name="Google Shape;119;p41"/>
          <p:cNvSpPr txBox="1"/>
          <p:nvPr>
            <p:ph idx="4" type="body"/>
          </p:nvPr>
        </p:nvSpPr>
        <p:spPr>
          <a:xfrm>
            <a:off x="3596250" y="2640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20" name="Google Shape;120;p41"/>
          <p:cNvSpPr txBox="1"/>
          <p:nvPr>
            <p:ph idx="5" type="body"/>
          </p:nvPr>
        </p:nvSpPr>
        <p:spPr>
          <a:xfrm>
            <a:off x="6588450" y="1781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21" name="Google Shape;121;p41"/>
          <p:cNvSpPr txBox="1"/>
          <p:nvPr>
            <p:ph idx="6" type="body"/>
          </p:nvPr>
        </p:nvSpPr>
        <p:spPr>
          <a:xfrm>
            <a:off x="6588450" y="2640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122" name="Shape 122"/>
        <p:cNvGrpSpPr/>
        <p:nvPr/>
      </p:nvGrpSpPr>
      <p:grpSpPr>
        <a:xfrm>
          <a:off x="0" y="0"/>
          <a:ext cx="0" cy="0"/>
          <a:chOff x="0" y="0"/>
          <a:chExt cx="0" cy="0"/>
        </a:xfrm>
      </p:grpSpPr>
      <p:sp>
        <p:nvSpPr>
          <p:cNvPr id="123" name="Google Shape;12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42"/>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42"/>
          <p:cNvSpPr txBox="1"/>
          <p:nvPr>
            <p:ph idx="1" type="body"/>
          </p:nvPr>
        </p:nvSpPr>
        <p:spPr>
          <a:xfrm>
            <a:off x="60720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26" name="Google Shape;126;p42"/>
          <p:cNvSpPr txBox="1"/>
          <p:nvPr>
            <p:ph idx="2" type="body"/>
          </p:nvPr>
        </p:nvSpPr>
        <p:spPr>
          <a:xfrm>
            <a:off x="359625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27" name="Google Shape;127;p42"/>
          <p:cNvSpPr txBox="1"/>
          <p:nvPr>
            <p:ph idx="3" type="body"/>
          </p:nvPr>
        </p:nvSpPr>
        <p:spPr>
          <a:xfrm>
            <a:off x="658845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28" name="Google Shape;128;p42"/>
          <p:cNvSpPr txBox="1"/>
          <p:nvPr>
            <p:ph idx="4" type="subTitle"/>
          </p:nvPr>
        </p:nvSpPr>
        <p:spPr>
          <a:xfrm>
            <a:off x="60720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29" name="Google Shape;129;p42"/>
          <p:cNvSpPr txBox="1"/>
          <p:nvPr>
            <p:ph idx="5" type="subTitle"/>
          </p:nvPr>
        </p:nvSpPr>
        <p:spPr>
          <a:xfrm>
            <a:off x="658845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30" name="Google Shape;130;p42"/>
          <p:cNvSpPr txBox="1"/>
          <p:nvPr>
            <p:ph idx="6" type="subTitle"/>
          </p:nvPr>
        </p:nvSpPr>
        <p:spPr>
          <a:xfrm>
            <a:off x="3597825"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2">
  <p:cSld name="TITLE_AND_TWO_COLUMNS_1_3">
    <p:spTree>
      <p:nvGrpSpPr>
        <p:cNvPr id="131" name="Shape 131"/>
        <p:cNvGrpSpPr/>
        <p:nvPr/>
      </p:nvGrpSpPr>
      <p:grpSpPr>
        <a:xfrm>
          <a:off x="0" y="0"/>
          <a:ext cx="0" cy="0"/>
          <a:chOff x="0" y="0"/>
          <a:chExt cx="0" cy="0"/>
        </a:xfrm>
      </p:grpSpPr>
      <p:sp>
        <p:nvSpPr>
          <p:cNvPr id="132" name="Google Shape;132;p43"/>
          <p:cNvSpPr/>
          <p:nvPr/>
        </p:nvSpPr>
        <p:spPr>
          <a:xfrm>
            <a:off x="491250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3"/>
          <p:cNvSpPr/>
          <p:nvPr/>
        </p:nvSpPr>
        <p:spPr>
          <a:xfrm>
            <a:off x="60720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3"/>
          <p:cNvSpPr/>
          <p:nvPr/>
        </p:nvSpPr>
        <p:spPr>
          <a:xfrm>
            <a:off x="275985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43"/>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43"/>
          <p:cNvSpPr txBox="1"/>
          <p:nvPr>
            <p:ph idx="1" type="body"/>
          </p:nvPr>
        </p:nvSpPr>
        <p:spPr>
          <a:xfrm>
            <a:off x="607200" y="2482925"/>
            <a:ext cx="1951500" cy="165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38" name="Google Shape;138;p43"/>
          <p:cNvSpPr txBox="1"/>
          <p:nvPr>
            <p:ph idx="2" type="body"/>
          </p:nvPr>
        </p:nvSpPr>
        <p:spPr>
          <a:xfrm>
            <a:off x="2759850" y="2482925"/>
            <a:ext cx="1951500" cy="165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39" name="Google Shape;139;p43"/>
          <p:cNvSpPr txBox="1"/>
          <p:nvPr>
            <p:ph idx="3" type="body"/>
          </p:nvPr>
        </p:nvSpPr>
        <p:spPr>
          <a:xfrm>
            <a:off x="4912500" y="2482925"/>
            <a:ext cx="1951500" cy="165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40" name="Google Shape;140;p43"/>
          <p:cNvSpPr txBox="1"/>
          <p:nvPr>
            <p:ph idx="4" type="subTitle"/>
          </p:nvPr>
        </p:nvSpPr>
        <p:spPr>
          <a:xfrm>
            <a:off x="607200" y="20903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41" name="Google Shape;141;p43"/>
          <p:cNvSpPr txBox="1"/>
          <p:nvPr>
            <p:ph idx="5" type="subTitle"/>
          </p:nvPr>
        </p:nvSpPr>
        <p:spPr>
          <a:xfrm>
            <a:off x="4912500" y="20903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42" name="Google Shape;142;p43"/>
          <p:cNvSpPr txBox="1"/>
          <p:nvPr>
            <p:ph idx="6" type="subTitle"/>
          </p:nvPr>
        </p:nvSpPr>
        <p:spPr>
          <a:xfrm>
            <a:off x="2759850" y="20903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3">
  <p:cSld name="TITLE_AND_TWO_COLUMNS_1_3_1">
    <p:spTree>
      <p:nvGrpSpPr>
        <p:cNvPr id="143" name="Shape 143"/>
        <p:cNvGrpSpPr/>
        <p:nvPr/>
      </p:nvGrpSpPr>
      <p:grpSpPr>
        <a:xfrm>
          <a:off x="0" y="0"/>
          <a:ext cx="0" cy="0"/>
          <a:chOff x="0" y="0"/>
          <a:chExt cx="0" cy="0"/>
        </a:xfrm>
      </p:grpSpPr>
      <p:sp>
        <p:nvSpPr>
          <p:cNvPr id="144" name="Google Shape;1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44"/>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6" name="Google Shape;146;p44"/>
          <p:cNvSpPr txBox="1"/>
          <p:nvPr>
            <p:ph idx="1" type="body"/>
          </p:nvPr>
        </p:nvSpPr>
        <p:spPr>
          <a:xfrm>
            <a:off x="60720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47" name="Google Shape;147;p44"/>
          <p:cNvSpPr txBox="1"/>
          <p:nvPr>
            <p:ph idx="2" type="body"/>
          </p:nvPr>
        </p:nvSpPr>
        <p:spPr>
          <a:xfrm>
            <a:off x="275985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48" name="Google Shape;148;p44"/>
          <p:cNvSpPr txBox="1"/>
          <p:nvPr>
            <p:ph idx="3" type="body"/>
          </p:nvPr>
        </p:nvSpPr>
        <p:spPr>
          <a:xfrm>
            <a:off x="491250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49" name="Google Shape;149;p44"/>
          <p:cNvSpPr txBox="1"/>
          <p:nvPr>
            <p:ph idx="4" type="subTitle"/>
          </p:nvPr>
        </p:nvSpPr>
        <p:spPr>
          <a:xfrm>
            <a:off x="60720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50" name="Google Shape;150;p44"/>
          <p:cNvSpPr txBox="1"/>
          <p:nvPr>
            <p:ph idx="5" type="subTitle"/>
          </p:nvPr>
        </p:nvSpPr>
        <p:spPr>
          <a:xfrm>
            <a:off x="491250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51" name="Google Shape;151;p44"/>
          <p:cNvSpPr txBox="1"/>
          <p:nvPr>
            <p:ph idx="6" type="subTitle"/>
          </p:nvPr>
        </p:nvSpPr>
        <p:spPr>
          <a:xfrm>
            <a:off x="275985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4">
  <p:cSld name="TITLE_AND_TWO_COLUMNS_1_3_1_1">
    <p:spTree>
      <p:nvGrpSpPr>
        <p:cNvPr id="152" name="Shape 152"/>
        <p:cNvGrpSpPr/>
        <p:nvPr/>
      </p:nvGrpSpPr>
      <p:grpSpPr>
        <a:xfrm>
          <a:off x="0" y="0"/>
          <a:ext cx="0" cy="0"/>
          <a:chOff x="0" y="0"/>
          <a:chExt cx="0" cy="0"/>
        </a:xfrm>
      </p:grpSpPr>
      <p:sp>
        <p:nvSpPr>
          <p:cNvPr id="153" name="Google Shape;1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45"/>
          <p:cNvSpPr txBox="1"/>
          <p:nvPr>
            <p:ph type="title"/>
          </p:nvPr>
        </p:nvSpPr>
        <p:spPr>
          <a:xfrm>
            <a:off x="607200" y="1026550"/>
            <a:ext cx="79761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 name="Google Shape;155;p45"/>
          <p:cNvSpPr txBox="1"/>
          <p:nvPr>
            <p:ph idx="1" type="body"/>
          </p:nvPr>
        </p:nvSpPr>
        <p:spPr>
          <a:xfrm>
            <a:off x="60720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56" name="Google Shape;156;p45"/>
          <p:cNvSpPr txBox="1"/>
          <p:nvPr>
            <p:ph idx="2" type="body"/>
          </p:nvPr>
        </p:nvSpPr>
        <p:spPr>
          <a:xfrm>
            <a:off x="275985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57" name="Google Shape;157;p45"/>
          <p:cNvSpPr txBox="1"/>
          <p:nvPr>
            <p:ph idx="3" type="body"/>
          </p:nvPr>
        </p:nvSpPr>
        <p:spPr>
          <a:xfrm>
            <a:off x="4912500" y="3168725"/>
            <a:ext cx="19515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58" name="Google Shape;158;p45"/>
          <p:cNvSpPr txBox="1"/>
          <p:nvPr>
            <p:ph idx="4" type="subTitle"/>
          </p:nvPr>
        </p:nvSpPr>
        <p:spPr>
          <a:xfrm>
            <a:off x="60720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59" name="Google Shape;159;p45"/>
          <p:cNvSpPr txBox="1"/>
          <p:nvPr>
            <p:ph idx="5" type="subTitle"/>
          </p:nvPr>
        </p:nvSpPr>
        <p:spPr>
          <a:xfrm>
            <a:off x="491250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0" name="Google Shape;160;p45"/>
          <p:cNvSpPr txBox="1"/>
          <p:nvPr>
            <p:ph idx="6" type="subTitle"/>
          </p:nvPr>
        </p:nvSpPr>
        <p:spPr>
          <a:xfrm>
            <a:off x="2759850" y="27761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1">
  <p:cSld name="TITLE_AND_TWO_COLUMNS_1_2">
    <p:spTree>
      <p:nvGrpSpPr>
        <p:cNvPr id="161" name="Shape 161"/>
        <p:cNvGrpSpPr/>
        <p:nvPr/>
      </p:nvGrpSpPr>
      <p:grpSpPr>
        <a:xfrm>
          <a:off x="0" y="0"/>
          <a:ext cx="0" cy="0"/>
          <a:chOff x="0" y="0"/>
          <a:chExt cx="0" cy="0"/>
        </a:xfrm>
      </p:grpSpPr>
      <p:sp>
        <p:nvSpPr>
          <p:cNvPr id="162" name="Google Shape;16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46"/>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4" name="Google Shape;164;p46"/>
          <p:cNvSpPr txBox="1"/>
          <p:nvPr>
            <p:ph idx="1" type="body"/>
          </p:nvPr>
        </p:nvSpPr>
        <p:spPr>
          <a:xfrm>
            <a:off x="60720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65" name="Google Shape;165;p46"/>
          <p:cNvSpPr txBox="1"/>
          <p:nvPr>
            <p:ph idx="2" type="body"/>
          </p:nvPr>
        </p:nvSpPr>
        <p:spPr>
          <a:xfrm>
            <a:off x="262975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66" name="Google Shape;166;p46"/>
          <p:cNvSpPr txBox="1"/>
          <p:nvPr>
            <p:ph idx="3" type="subTitle"/>
          </p:nvPr>
        </p:nvSpPr>
        <p:spPr>
          <a:xfrm>
            <a:off x="607200" y="3674325"/>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7" name="Google Shape;167;p46"/>
          <p:cNvSpPr txBox="1"/>
          <p:nvPr>
            <p:ph idx="4" type="subTitle"/>
          </p:nvPr>
        </p:nvSpPr>
        <p:spPr>
          <a:xfrm>
            <a:off x="2629750" y="3674325"/>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8" name="Google Shape;168;p46"/>
          <p:cNvSpPr txBox="1"/>
          <p:nvPr>
            <p:ph idx="5" type="body"/>
          </p:nvPr>
        </p:nvSpPr>
        <p:spPr>
          <a:xfrm>
            <a:off x="465230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69" name="Google Shape;169;p46"/>
          <p:cNvSpPr txBox="1"/>
          <p:nvPr>
            <p:ph idx="6" type="subTitle"/>
          </p:nvPr>
        </p:nvSpPr>
        <p:spPr>
          <a:xfrm>
            <a:off x="4652300" y="3674325"/>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
    <p:bg>
      <p:bgPr>
        <a:solidFill>
          <a:schemeClr val="lt1"/>
        </a:solidFill>
      </p:bgPr>
    </p:bg>
    <p:spTree>
      <p:nvGrpSpPr>
        <p:cNvPr id="17" name="Shape 17"/>
        <p:cNvGrpSpPr/>
        <p:nvPr/>
      </p:nvGrpSpPr>
      <p:grpSpPr>
        <a:xfrm>
          <a:off x="0" y="0"/>
          <a:ext cx="0" cy="0"/>
          <a:chOff x="0" y="0"/>
          <a:chExt cx="0" cy="0"/>
        </a:xfrm>
      </p:grpSpPr>
      <p:sp>
        <p:nvSpPr>
          <p:cNvPr id="18" name="Google Shape;18;p20"/>
          <p:cNvSpPr txBox="1"/>
          <p:nvPr>
            <p:ph type="ctrTitle"/>
          </p:nvPr>
        </p:nvSpPr>
        <p:spPr>
          <a:xfrm>
            <a:off x="1702050" y="1965626"/>
            <a:ext cx="5739900" cy="12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20"/>
          <p:cNvSpPr txBox="1"/>
          <p:nvPr>
            <p:ph idx="1" type="subTitle"/>
          </p:nvPr>
        </p:nvSpPr>
        <p:spPr>
          <a:xfrm>
            <a:off x="2946150" y="3173408"/>
            <a:ext cx="3251700" cy="41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20" name="Google Shape;2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20"/>
          <p:cNvSpPr txBox="1"/>
          <p:nvPr>
            <p:ph idx="2" type="title"/>
          </p:nvPr>
        </p:nvSpPr>
        <p:spPr>
          <a:xfrm>
            <a:off x="3819900" y="1231501"/>
            <a:ext cx="15042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3">
  <p:cSld name="TITLE_AND_TWO_COLUMNS_1_2_1">
    <p:spTree>
      <p:nvGrpSpPr>
        <p:cNvPr id="170" name="Shape 170"/>
        <p:cNvGrpSpPr/>
        <p:nvPr/>
      </p:nvGrpSpPr>
      <p:grpSpPr>
        <a:xfrm>
          <a:off x="0" y="0"/>
          <a:ext cx="0" cy="0"/>
          <a:chOff x="0" y="0"/>
          <a:chExt cx="0" cy="0"/>
        </a:xfrm>
      </p:grpSpPr>
      <p:sp>
        <p:nvSpPr>
          <p:cNvPr id="171" name="Google Shape;17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47"/>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47"/>
          <p:cNvSpPr txBox="1"/>
          <p:nvPr>
            <p:ph idx="1" type="body"/>
          </p:nvPr>
        </p:nvSpPr>
        <p:spPr>
          <a:xfrm>
            <a:off x="60720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74" name="Google Shape;174;p47"/>
          <p:cNvSpPr txBox="1"/>
          <p:nvPr>
            <p:ph idx="2" type="body"/>
          </p:nvPr>
        </p:nvSpPr>
        <p:spPr>
          <a:xfrm>
            <a:off x="262975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75" name="Google Shape;175;p47"/>
          <p:cNvSpPr txBox="1"/>
          <p:nvPr>
            <p:ph idx="3" type="body"/>
          </p:nvPr>
        </p:nvSpPr>
        <p:spPr>
          <a:xfrm>
            <a:off x="667485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76" name="Google Shape;176;p47"/>
          <p:cNvSpPr txBox="1"/>
          <p:nvPr>
            <p:ph idx="4" type="subTitle"/>
          </p:nvPr>
        </p:nvSpPr>
        <p:spPr>
          <a:xfrm>
            <a:off x="607200" y="1916160"/>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77" name="Google Shape;177;p47"/>
          <p:cNvSpPr txBox="1"/>
          <p:nvPr>
            <p:ph idx="5" type="subTitle"/>
          </p:nvPr>
        </p:nvSpPr>
        <p:spPr>
          <a:xfrm>
            <a:off x="6674850" y="1916160"/>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78" name="Google Shape;178;p47"/>
          <p:cNvSpPr txBox="1"/>
          <p:nvPr>
            <p:ph idx="6" type="subTitle"/>
          </p:nvPr>
        </p:nvSpPr>
        <p:spPr>
          <a:xfrm>
            <a:off x="2629750" y="1916160"/>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79" name="Google Shape;179;p47"/>
          <p:cNvSpPr txBox="1"/>
          <p:nvPr>
            <p:ph idx="7" type="body"/>
          </p:nvPr>
        </p:nvSpPr>
        <p:spPr>
          <a:xfrm>
            <a:off x="4652300" y="1795400"/>
            <a:ext cx="1865100" cy="25548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80" name="Google Shape;180;p47"/>
          <p:cNvSpPr txBox="1"/>
          <p:nvPr>
            <p:ph idx="8" type="subTitle"/>
          </p:nvPr>
        </p:nvSpPr>
        <p:spPr>
          <a:xfrm>
            <a:off x="4652300" y="1916160"/>
            <a:ext cx="14028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000">
                <a:solidFill>
                  <a:srgbClr val="3C4856"/>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181" name="Shape 181"/>
        <p:cNvGrpSpPr/>
        <p:nvPr/>
      </p:nvGrpSpPr>
      <p:grpSpPr>
        <a:xfrm>
          <a:off x="0" y="0"/>
          <a:ext cx="0" cy="0"/>
          <a:chOff x="0" y="0"/>
          <a:chExt cx="0" cy="0"/>
        </a:xfrm>
      </p:grpSpPr>
      <p:sp>
        <p:nvSpPr>
          <p:cNvPr id="182" name="Google Shape;18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48"/>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 name="Google Shape;184;p48"/>
          <p:cNvSpPr txBox="1"/>
          <p:nvPr>
            <p:ph idx="1" type="body"/>
          </p:nvPr>
        </p:nvSpPr>
        <p:spPr>
          <a:xfrm>
            <a:off x="60720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85" name="Google Shape;185;p48"/>
          <p:cNvSpPr txBox="1"/>
          <p:nvPr>
            <p:ph idx="2" type="body"/>
          </p:nvPr>
        </p:nvSpPr>
        <p:spPr>
          <a:xfrm>
            <a:off x="260095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86" name="Google Shape;186;p48"/>
          <p:cNvSpPr txBox="1"/>
          <p:nvPr>
            <p:ph idx="3" type="body"/>
          </p:nvPr>
        </p:nvSpPr>
        <p:spPr>
          <a:xfrm>
            <a:off x="658845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87" name="Google Shape;187;p48"/>
          <p:cNvSpPr txBox="1"/>
          <p:nvPr>
            <p:ph idx="4" type="subTitle"/>
          </p:nvPr>
        </p:nvSpPr>
        <p:spPr>
          <a:xfrm>
            <a:off x="60720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88" name="Google Shape;188;p48"/>
          <p:cNvSpPr txBox="1"/>
          <p:nvPr>
            <p:ph idx="5" type="subTitle"/>
          </p:nvPr>
        </p:nvSpPr>
        <p:spPr>
          <a:xfrm>
            <a:off x="658845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89" name="Google Shape;189;p48"/>
          <p:cNvSpPr txBox="1"/>
          <p:nvPr>
            <p:ph idx="6" type="subTitle"/>
          </p:nvPr>
        </p:nvSpPr>
        <p:spPr>
          <a:xfrm>
            <a:off x="260095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90" name="Google Shape;190;p48"/>
          <p:cNvSpPr txBox="1"/>
          <p:nvPr>
            <p:ph idx="7" type="body"/>
          </p:nvPr>
        </p:nvSpPr>
        <p:spPr>
          <a:xfrm>
            <a:off x="4594700" y="217812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91" name="Google Shape;191;p48"/>
          <p:cNvSpPr txBox="1"/>
          <p:nvPr>
            <p:ph idx="8" type="subTitle"/>
          </p:nvPr>
        </p:nvSpPr>
        <p:spPr>
          <a:xfrm>
            <a:off x="4594700" y="178557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192" name="Shape 192"/>
        <p:cNvGrpSpPr/>
        <p:nvPr/>
      </p:nvGrpSpPr>
      <p:grpSpPr>
        <a:xfrm>
          <a:off x="0" y="0"/>
          <a:ext cx="0" cy="0"/>
          <a:chOff x="0" y="0"/>
          <a:chExt cx="0" cy="0"/>
        </a:xfrm>
      </p:grpSpPr>
      <p:sp>
        <p:nvSpPr>
          <p:cNvPr id="193" name="Google Shape;19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49"/>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49"/>
          <p:cNvSpPr txBox="1"/>
          <p:nvPr>
            <p:ph idx="1" type="body"/>
          </p:nvPr>
        </p:nvSpPr>
        <p:spPr>
          <a:xfrm>
            <a:off x="3314406" y="1785575"/>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96" name="Google Shape;196;p49"/>
          <p:cNvSpPr txBox="1"/>
          <p:nvPr>
            <p:ph idx="2" type="body"/>
          </p:nvPr>
        </p:nvSpPr>
        <p:spPr>
          <a:xfrm>
            <a:off x="3314406" y="3305922"/>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97" name="Google Shape;197;p49"/>
          <p:cNvSpPr txBox="1"/>
          <p:nvPr>
            <p:ph idx="3" type="body"/>
          </p:nvPr>
        </p:nvSpPr>
        <p:spPr>
          <a:xfrm>
            <a:off x="3314406" y="4066095"/>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198" name="Google Shape;198;p49"/>
          <p:cNvSpPr txBox="1"/>
          <p:nvPr>
            <p:ph idx="4" type="subTitle"/>
          </p:nvPr>
        </p:nvSpPr>
        <p:spPr>
          <a:xfrm>
            <a:off x="1301106" y="1785575"/>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99" name="Google Shape;199;p49"/>
          <p:cNvSpPr txBox="1"/>
          <p:nvPr>
            <p:ph idx="5" type="subTitle"/>
          </p:nvPr>
        </p:nvSpPr>
        <p:spPr>
          <a:xfrm>
            <a:off x="1301106" y="4066095"/>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00" name="Google Shape;200;p49"/>
          <p:cNvSpPr txBox="1"/>
          <p:nvPr>
            <p:ph idx="6" type="subTitle"/>
          </p:nvPr>
        </p:nvSpPr>
        <p:spPr>
          <a:xfrm>
            <a:off x="1301106" y="2545748"/>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01" name="Google Shape;201;p49"/>
          <p:cNvSpPr txBox="1"/>
          <p:nvPr>
            <p:ph idx="7" type="body"/>
          </p:nvPr>
        </p:nvSpPr>
        <p:spPr>
          <a:xfrm>
            <a:off x="3314406" y="2545748"/>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02" name="Google Shape;202;p49"/>
          <p:cNvSpPr txBox="1"/>
          <p:nvPr>
            <p:ph idx="8" type="subTitle"/>
          </p:nvPr>
        </p:nvSpPr>
        <p:spPr>
          <a:xfrm>
            <a:off x="1301106" y="3305922"/>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3">
  <p:cSld name="CUSTOM_9">
    <p:spTree>
      <p:nvGrpSpPr>
        <p:cNvPr id="203" name="Shape 203"/>
        <p:cNvGrpSpPr/>
        <p:nvPr/>
      </p:nvGrpSpPr>
      <p:grpSpPr>
        <a:xfrm>
          <a:off x="0" y="0"/>
          <a:ext cx="0" cy="0"/>
          <a:chOff x="0" y="0"/>
          <a:chExt cx="0" cy="0"/>
        </a:xfrm>
      </p:grpSpPr>
      <p:sp>
        <p:nvSpPr>
          <p:cNvPr id="204" name="Google Shape;204;p50"/>
          <p:cNvSpPr txBox="1"/>
          <p:nvPr>
            <p:ph idx="1" type="body"/>
          </p:nvPr>
        </p:nvSpPr>
        <p:spPr>
          <a:xfrm>
            <a:off x="661300" y="3168725"/>
            <a:ext cx="15780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05" name="Google Shape;205;p50"/>
          <p:cNvSpPr txBox="1"/>
          <p:nvPr>
            <p:ph idx="2" type="body"/>
          </p:nvPr>
        </p:nvSpPr>
        <p:spPr>
          <a:xfrm>
            <a:off x="2539106" y="3168725"/>
            <a:ext cx="15780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06" name="Google Shape;206;p50"/>
          <p:cNvSpPr txBox="1"/>
          <p:nvPr>
            <p:ph idx="3" type="body"/>
          </p:nvPr>
        </p:nvSpPr>
        <p:spPr>
          <a:xfrm>
            <a:off x="6294717" y="3168725"/>
            <a:ext cx="15780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07" name="Google Shape;207;p50"/>
          <p:cNvSpPr txBox="1"/>
          <p:nvPr>
            <p:ph idx="4" type="subTitle"/>
          </p:nvPr>
        </p:nvSpPr>
        <p:spPr>
          <a:xfrm>
            <a:off x="661291" y="2776175"/>
            <a:ext cx="15780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9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08" name="Google Shape;208;p50"/>
          <p:cNvSpPr txBox="1"/>
          <p:nvPr>
            <p:ph idx="5" type="subTitle"/>
          </p:nvPr>
        </p:nvSpPr>
        <p:spPr>
          <a:xfrm>
            <a:off x="6294720" y="2776175"/>
            <a:ext cx="15780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9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09" name="Google Shape;209;p50"/>
          <p:cNvSpPr txBox="1"/>
          <p:nvPr>
            <p:ph idx="6" type="subTitle"/>
          </p:nvPr>
        </p:nvSpPr>
        <p:spPr>
          <a:xfrm>
            <a:off x="2539101" y="2776175"/>
            <a:ext cx="15780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9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10" name="Google Shape;210;p50"/>
          <p:cNvSpPr txBox="1"/>
          <p:nvPr>
            <p:ph idx="7" type="body"/>
          </p:nvPr>
        </p:nvSpPr>
        <p:spPr>
          <a:xfrm>
            <a:off x="4416912" y="3168725"/>
            <a:ext cx="1578000" cy="145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11" name="Google Shape;211;p50"/>
          <p:cNvSpPr txBox="1"/>
          <p:nvPr>
            <p:ph idx="8" type="subTitle"/>
          </p:nvPr>
        </p:nvSpPr>
        <p:spPr>
          <a:xfrm>
            <a:off x="4416911" y="2776175"/>
            <a:ext cx="15780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9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12" name="Google Shape;212;p50"/>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ive columns ">
  <p:cSld name="CUSTOM_10">
    <p:spTree>
      <p:nvGrpSpPr>
        <p:cNvPr id="213" name="Shape 213"/>
        <p:cNvGrpSpPr/>
        <p:nvPr/>
      </p:nvGrpSpPr>
      <p:grpSpPr>
        <a:xfrm>
          <a:off x="0" y="0"/>
          <a:ext cx="0" cy="0"/>
          <a:chOff x="0" y="0"/>
          <a:chExt cx="0" cy="0"/>
        </a:xfrm>
      </p:grpSpPr>
      <p:sp>
        <p:nvSpPr>
          <p:cNvPr id="214" name="Google Shape;214;p51"/>
          <p:cNvSpPr txBox="1"/>
          <p:nvPr>
            <p:ph idx="1" type="body"/>
          </p:nvPr>
        </p:nvSpPr>
        <p:spPr>
          <a:xfrm>
            <a:off x="6968050" y="1561100"/>
            <a:ext cx="1524300" cy="32004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15" name="Google Shape;215;p51"/>
          <p:cNvSpPr txBox="1"/>
          <p:nvPr>
            <p:ph idx="2" type="body"/>
          </p:nvPr>
        </p:nvSpPr>
        <p:spPr>
          <a:xfrm>
            <a:off x="5367850" y="1561100"/>
            <a:ext cx="1524300" cy="32004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16" name="Google Shape;216;p51"/>
          <p:cNvSpPr txBox="1"/>
          <p:nvPr>
            <p:ph idx="3" type="body"/>
          </p:nvPr>
        </p:nvSpPr>
        <p:spPr>
          <a:xfrm>
            <a:off x="3767650" y="1561100"/>
            <a:ext cx="1524300" cy="32004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17" name="Google Shape;217;p51"/>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8" name="Google Shape;218;p51"/>
          <p:cNvSpPr txBox="1"/>
          <p:nvPr>
            <p:ph idx="4" type="body"/>
          </p:nvPr>
        </p:nvSpPr>
        <p:spPr>
          <a:xfrm>
            <a:off x="607200" y="1561100"/>
            <a:ext cx="1479000" cy="32004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solidFill>
                  <a:srgbClr val="3C4856"/>
                </a:solidFill>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19" name="Google Shape;219;p51"/>
          <p:cNvSpPr txBox="1"/>
          <p:nvPr>
            <p:ph idx="5" type="body"/>
          </p:nvPr>
        </p:nvSpPr>
        <p:spPr>
          <a:xfrm>
            <a:off x="2167450" y="1561100"/>
            <a:ext cx="1524300" cy="3200400"/>
          </a:xfrm>
          <a:prstGeom prst="rect">
            <a:avLst/>
          </a:prstGeom>
          <a:solidFill>
            <a:srgbClr val="F5F5F5"/>
          </a:solid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0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20" name="Google Shape;220;p51"/>
          <p:cNvSpPr txBox="1"/>
          <p:nvPr>
            <p:ph idx="6" type="subTitle"/>
          </p:nvPr>
        </p:nvSpPr>
        <p:spPr>
          <a:xfrm>
            <a:off x="607200" y="1554603"/>
            <a:ext cx="14028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21" name="Google Shape;221;p51"/>
          <p:cNvSpPr txBox="1"/>
          <p:nvPr>
            <p:ph idx="7" type="subTitle"/>
          </p:nvPr>
        </p:nvSpPr>
        <p:spPr>
          <a:xfrm>
            <a:off x="5367850" y="1554603"/>
            <a:ext cx="14028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22" name="Google Shape;222;p51"/>
          <p:cNvSpPr txBox="1"/>
          <p:nvPr>
            <p:ph idx="8" type="subTitle"/>
          </p:nvPr>
        </p:nvSpPr>
        <p:spPr>
          <a:xfrm>
            <a:off x="2167450" y="1554603"/>
            <a:ext cx="14028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23" name="Google Shape;223;p51"/>
          <p:cNvSpPr txBox="1"/>
          <p:nvPr>
            <p:ph idx="9" type="subTitle"/>
          </p:nvPr>
        </p:nvSpPr>
        <p:spPr>
          <a:xfrm>
            <a:off x="3767650" y="1554603"/>
            <a:ext cx="14028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24" name="Google Shape;224;p51"/>
          <p:cNvSpPr txBox="1"/>
          <p:nvPr>
            <p:ph idx="13" type="subTitle"/>
          </p:nvPr>
        </p:nvSpPr>
        <p:spPr>
          <a:xfrm>
            <a:off x="6968050" y="1554603"/>
            <a:ext cx="14028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_1">
    <p:spTree>
      <p:nvGrpSpPr>
        <p:cNvPr id="225" name="Shape 225"/>
        <p:cNvGrpSpPr/>
        <p:nvPr/>
      </p:nvGrpSpPr>
      <p:grpSpPr>
        <a:xfrm>
          <a:off x="0" y="0"/>
          <a:ext cx="0" cy="0"/>
          <a:chOff x="0" y="0"/>
          <a:chExt cx="0" cy="0"/>
        </a:xfrm>
      </p:grpSpPr>
      <p:sp>
        <p:nvSpPr>
          <p:cNvPr id="226" name="Google Shape;226;p52"/>
          <p:cNvSpPr txBox="1"/>
          <p:nvPr>
            <p:ph idx="1" type="body"/>
          </p:nvPr>
        </p:nvSpPr>
        <p:spPr>
          <a:xfrm>
            <a:off x="661300"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27" name="Google Shape;227;p52"/>
          <p:cNvSpPr txBox="1"/>
          <p:nvPr>
            <p:ph idx="2" type="body"/>
          </p:nvPr>
        </p:nvSpPr>
        <p:spPr>
          <a:xfrm>
            <a:off x="2023989"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28" name="Google Shape;228;p52"/>
          <p:cNvSpPr txBox="1"/>
          <p:nvPr>
            <p:ph idx="3" type="body"/>
          </p:nvPr>
        </p:nvSpPr>
        <p:spPr>
          <a:xfrm>
            <a:off x="4733934"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29" name="Google Shape;229;p52"/>
          <p:cNvSpPr txBox="1"/>
          <p:nvPr>
            <p:ph idx="4" type="subTitle"/>
          </p:nvPr>
        </p:nvSpPr>
        <p:spPr>
          <a:xfrm>
            <a:off x="661311"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0" name="Google Shape;230;p52"/>
          <p:cNvSpPr txBox="1"/>
          <p:nvPr>
            <p:ph idx="5" type="subTitle"/>
          </p:nvPr>
        </p:nvSpPr>
        <p:spPr>
          <a:xfrm>
            <a:off x="4733937"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1" name="Google Shape;231;p52"/>
          <p:cNvSpPr txBox="1"/>
          <p:nvPr>
            <p:ph idx="6" type="subTitle"/>
          </p:nvPr>
        </p:nvSpPr>
        <p:spPr>
          <a:xfrm>
            <a:off x="2023997"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2" name="Google Shape;232;p52"/>
          <p:cNvSpPr txBox="1"/>
          <p:nvPr>
            <p:ph idx="7" type="body"/>
          </p:nvPr>
        </p:nvSpPr>
        <p:spPr>
          <a:xfrm>
            <a:off x="3376456"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33" name="Google Shape;233;p52"/>
          <p:cNvSpPr txBox="1"/>
          <p:nvPr>
            <p:ph idx="8" type="subTitle"/>
          </p:nvPr>
        </p:nvSpPr>
        <p:spPr>
          <a:xfrm>
            <a:off x="3376462"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4" name="Google Shape;234;p52"/>
          <p:cNvSpPr txBox="1"/>
          <p:nvPr>
            <p:ph idx="9" type="body"/>
          </p:nvPr>
        </p:nvSpPr>
        <p:spPr>
          <a:xfrm>
            <a:off x="7447848"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35" name="Google Shape;235;p52"/>
          <p:cNvSpPr txBox="1"/>
          <p:nvPr>
            <p:ph idx="13" type="subTitle"/>
          </p:nvPr>
        </p:nvSpPr>
        <p:spPr>
          <a:xfrm>
            <a:off x="7447845"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6" name="Google Shape;236;p52"/>
          <p:cNvSpPr txBox="1"/>
          <p:nvPr>
            <p:ph idx="14" type="body"/>
          </p:nvPr>
        </p:nvSpPr>
        <p:spPr>
          <a:xfrm>
            <a:off x="6103327" y="3168725"/>
            <a:ext cx="10455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9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37" name="Google Shape;237;p52"/>
          <p:cNvSpPr txBox="1"/>
          <p:nvPr>
            <p:ph idx="15" type="subTitle"/>
          </p:nvPr>
        </p:nvSpPr>
        <p:spPr>
          <a:xfrm>
            <a:off x="6103327" y="2776175"/>
            <a:ext cx="1045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38" name="Google Shape;238;p52"/>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 name="Shape 239"/>
        <p:cNvGrpSpPr/>
        <p:nvPr/>
      </p:nvGrpSpPr>
      <p:grpSpPr>
        <a:xfrm>
          <a:off x="0" y="0"/>
          <a:ext cx="0" cy="0"/>
          <a:chOff x="0" y="0"/>
          <a:chExt cx="0" cy="0"/>
        </a:xfrm>
      </p:grpSpPr>
      <p:sp>
        <p:nvSpPr>
          <p:cNvPr id="240" name="Google Shape;24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53"/>
          <p:cNvSpPr txBox="1"/>
          <p:nvPr>
            <p:ph type="title"/>
          </p:nvPr>
        </p:nvSpPr>
        <p:spPr>
          <a:xfrm>
            <a:off x="607200" y="1026543"/>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242" name="Shape 242"/>
        <p:cNvGrpSpPr/>
        <p:nvPr/>
      </p:nvGrpSpPr>
      <p:grpSpPr>
        <a:xfrm>
          <a:off x="0" y="0"/>
          <a:ext cx="0" cy="0"/>
          <a:chOff x="0" y="0"/>
          <a:chExt cx="0" cy="0"/>
        </a:xfrm>
      </p:grpSpPr>
      <p:sp>
        <p:nvSpPr>
          <p:cNvPr id="243" name="Google Shape;24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54"/>
          <p:cNvSpPr txBox="1"/>
          <p:nvPr>
            <p:ph type="title"/>
          </p:nvPr>
        </p:nvSpPr>
        <p:spPr>
          <a:xfrm>
            <a:off x="607200" y="1026543"/>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graph">
  <p:cSld name="TITLE_ONLY_1_3">
    <p:spTree>
      <p:nvGrpSpPr>
        <p:cNvPr id="245" name="Shape 245"/>
        <p:cNvGrpSpPr/>
        <p:nvPr/>
      </p:nvGrpSpPr>
      <p:grpSpPr>
        <a:xfrm>
          <a:off x="0" y="0"/>
          <a:ext cx="0" cy="0"/>
          <a:chOff x="0" y="0"/>
          <a:chExt cx="0" cy="0"/>
        </a:xfrm>
      </p:grpSpPr>
      <p:sp>
        <p:nvSpPr>
          <p:cNvPr id="246" name="Google Shape;24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55"/>
          <p:cNvSpPr txBox="1"/>
          <p:nvPr>
            <p:ph type="title"/>
          </p:nvPr>
        </p:nvSpPr>
        <p:spPr>
          <a:xfrm>
            <a:off x="607200" y="1026543"/>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able 1">
  <p:cSld name="TITLE_ONLY_1_2">
    <p:spTree>
      <p:nvGrpSpPr>
        <p:cNvPr id="248" name="Shape 248"/>
        <p:cNvGrpSpPr/>
        <p:nvPr/>
      </p:nvGrpSpPr>
      <p:grpSpPr>
        <a:xfrm>
          <a:off x="0" y="0"/>
          <a:ext cx="0" cy="0"/>
          <a:chOff x="0" y="0"/>
          <a:chExt cx="0" cy="0"/>
        </a:xfrm>
      </p:grpSpPr>
      <p:sp>
        <p:nvSpPr>
          <p:cNvPr id="249" name="Google Shape;24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56"/>
          <p:cNvSpPr txBox="1"/>
          <p:nvPr>
            <p:ph type="title"/>
          </p:nvPr>
        </p:nvSpPr>
        <p:spPr>
          <a:xfrm>
            <a:off x="607200" y="1026550"/>
            <a:ext cx="1653300" cy="141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1">
    <p:bg>
      <p:bgPr>
        <a:solidFill>
          <a:schemeClr val="dk1"/>
        </a:solidFill>
      </p:bgPr>
    </p:bg>
    <p:spTree>
      <p:nvGrpSpPr>
        <p:cNvPr id="22" name="Shape 22"/>
        <p:cNvGrpSpPr/>
        <p:nvPr/>
      </p:nvGrpSpPr>
      <p:grpSpPr>
        <a:xfrm>
          <a:off x="0" y="0"/>
          <a:ext cx="0" cy="0"/>
          <a:chOff x="0" y="0"/>
          <a:chExt cx="0" cy="0"/>
        </a:xfrm>
      </p:grpSpPr>
      <p:sp>
        <p:nvSpPr>
          <p:cNvPr id="23" name="Google Shape;23;p21"/>
          <p:cNvSpPr txBox="1"/>
          <p:nvPr>
            <p:ph type="ctrTitle"/>
          </p:nvPr>
        </p:nvSpPr>
        <p:spPr>
          <a:xfrm>
            <a:off x="1702050" y="1977268"/>
            <a:ext cx="5739900" cy="120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21"/>
          <p:cNvSpPr txBox="1"/>
          <p:nvPr>
            <p:ph idx="1" type="subTitle"/>
          </p:nvPr>
        </p:nvSpPr>
        <p:spPr>
          <a:xfrm>
            <a:off x="2946150" y="3173408"/>
            <a:ext cx="3251700" cy="41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21"/>
          <p:cNvSpPr txBox="1"/>
          <p:nvPr>
            <p:ph idx="2" type="title"/>
          </p:nvPr>
        </p:nvSpPr>
        <p:spPr>
          <a:xfrm>
            <a:off x="3819900" y="1231501"/>
            <a:ext cx="15042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5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able 2">
  <p:cSld name="TITLE_ONLY_1_2_1">
    <p:spTree>
      <p:nvGrpSpPr>
        <p:cNvPr id="251" name="Shape 251"/>
        <p:cNvGrpSpPr/>
        <p:nvPr/>
      </p:nvGrpSpPr>
      <p:grpSpPr>
        <a:xfrm>
          <a:off x="0" y="0"/>
          <a:ext cx="0" cy="0"/>
          <a:chOff x="0" y="0"/>
          <a:chExt cx="0" cy="0"/>
        </a:xfrm>
      </p:grpSpPr>
      <p:sp>
        <p:nvSpPr>
          <p:cNvPr id="252" name="Google Shape;25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57"/>
          <p:cNvSpPr txBox="1"/>
          <p:nvPr>
            <p:ph type="title"/>
          </p:nvPr>
        </p:nvSpPr>
        <p:spPr>
          <a:xfrm>
            <a:off x="607200" y="1026550"/>
            <a:ext cx="17106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nel">
  <p:cSld name="TITLE_ONLY_1_1">
    <p:spTree>
      <p:nvGrpSpPr>
        <p:cNvPr id="254" name="Shape 254"/>
        <p:cNvGrpSpPr/>
        <p:nvPr/>
      </p:nvGrpSpPr>
      <p:grpSpPr>
        <a:xfrm>
          <a:off x="0" y="0"/>
          <a:ext cx="0" cy="0"/>
          <a:chOff x="0" y="0"/>
          <a:chExt cx="0" cy="0"/>
        </a:xfrm>
      </p:grpSpPr>
      <p:sp>
        <p:nvSpPr>
          <p:cNvPr id="255" name="Google Shape;25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256" name="Shape 256"/>
        <p:cNvGrpSpPr/>
        <p:nvPr/>
      </p:nvGrpSpPr>
      <p:grpSpPr>
        <a:xfrm>
          <a:off x="0" y="0"/>
          <a:ext cx="0" cy="0"/>
          <a:chOff x="0" y="0"/>
          <a:chExt cx="0" cy="0"/>
        </a:xfrm>
      </p:grpSpPr>
      <p:sp>
        <p:nvSpPr>
          <p:cNvPr id="257" name="Google Shape;257;p59"/>
          <p:cNvSpPr txBox="1"/>
          <p:nvPr>
            <p:ph type="title"/>
          </p:nvPr>
        </p:nvSpPr>
        <p:spPr>
          <a:xfrm>
            <a:off x="606900" y="538425"/>
            <a:ext cx="7683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258" name="Shape 258"/>
        <p:cNvGrpSpPr/>
        <p:nvPr/>
      </p:nvGrpSpPr>
      <p:grpSpPr>
        <a:xfrm>
          <a:off x="0" y="0"/>
          <a:ext cx="0" cy="0"/>
          <a:chOff x="0" y="0"/>
          <a:chExt cx="0" cy="0"/>
        </a:xfrm>
      </p:grpSpPr>
      <p:sp>
        <p:nvSpPr>
          <p:cNvPr id="259" name="Google Shape;259;p60"/>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260" name="Shape 260"/>
        <p:cNvGrpSpPr/>
        <p:nvPr/>
      </p:nvGrpSpPr>
      <p:grpSpPr>
        <a:xfrm>
          <a:off x="0" y="0"/>
          <a:ext cx="0" cy="0"/>
          <a:chOff x="0" y="0"/>
          <a:chExt cx="0" cy="0"/>
        </a:xfrm>
      </p:grpSpPr>
      <p:sp>
        <p:nvSpPr>
          <p:cNvPr id="261" name="Google Shape;261;p61"/>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AutoNum type="arabicPeriod"/>
              <a:defRPr b="1" sz="1800">
                <a:solidFill>
                  <a:schemeClr val="lt1"/>
                </a:solidFill>
              </a:defRPr>
            </a:lvl1pPr>
            <a:lvl2pPr lvl="1" algn="l">
              <a:lnSpc>
                <a:spcPct val="100000"/>
              </a:lnSpc>
              <a:spcBef>
                <a:spcPts val="0"/>
              </a:spcBef>
              <a:spcAft>
                <a:spcPts val="0"/>
              </a:spcAft>
              <a:buSzPts val="2800"/>
              <a:buAutoNum type="alphaLcPeriod"/>
              <a:defRPr/>
            </a:lvl2pPr>
            <a:lvl3pPr lvl="2" algn="l">
              <a:lnSpc>
                <a:spcPct val="100000"/>
              </a:lnSpc>
              <a:spcBef>
                <a:spcPts val="0"/>
              </a:spcBef>
              <a:spcAft>
                <a:spcPts val="0"/>
              </a:spcAft>
              <a:buSzPts val="2800"/>
              <a:buAutoNum type="romanLcPeriod"/>
              <a:defRPr/>
            </a:lvl3pPr>
            <a:lvl4pPr lvl="3" algn="l">
              <a:lnSpc>
                <a:spcPct val="100000"/>
              </a:lnSpc>
              <a:spcBef>
                <a:spcPts val="0"/>
              </a:spcBef>
              <a:spcAft>
                <a:spcPts val="0"/>
              </a:spcAft>
              <a:buSzPts val="2800"/>
              <a:buAutoNum type="arabicPeriod"/>
              <a:defRPr/>
            </a:lvl4pPr>
            <a:lvl5pPr lvl="4" algn="l">
              <a:lnSpc>
                <a:spcPct val="100000"/>
              </a:lnSpc>
              <a:spcBef>
                <a:spcPts val="0"/>
              </a:spcBef>
              <a:spcAft>
                <a:spcPts val="0"/>
              </a:spcAft>
              <a:buSzPts val="2800"/>
              <a:buAutoNum type="alphaLcPeriod"/>
              <a:defRPr/>
            </a:lvl5pPr>
            <a:lvl6pPr lvl="5" algn="l">
              <a:lnSpc>
                <a:spcPct val="100000"/>
              </a:lnSpc>
              <a:spcBef>
                <a:spcPts val="0"/>
              </a:spcBef>
              <a:spcAft>
                <a:spcPts val="0"/>
              </a:spcAft>
              <a:buSzPts val="2800"/>
              <a:buAutoNum type="romanLcPeriod"/>
              <a:defRPr/>
            </a:lvl6pPr>
            <a:lvl7pPr lvl="6" algn="l">
              <a:lnSpc>
                <a:spcPct val="100000"/>
              </a:lnSpc>
              <a:spcBef>
                <a:spcPts val="0"/>
              </a:spcBef>
              <a:spcAft>
                <a:spcPts val="0"/>
              </a:spcAft>
              <a:buSzPts val="2800"/>
              <a:buAutoNum type="arabicPeriod"/>
              <a:defRPr/>
            </a:lvl7pPr>
            <a:lvl8pPr lvl="7" algn="l">
              <a:lnSpc>
                <a:spcPct val="100000"/>
              </a:lnSpc>
              <a:spcBef>
                <a:spcPts val="0"/>
              </a:spcBef>
              <a:spcAft>
                <a:spcPts val="0"/>
              </a:spcAft>
              <a:buSzPts val="2800"/>
              <a:buAutoNum type="alphaLcPeriod"/>
              <a:defRPr/>
            </a:lvl8pPr>
            <a:lvl9pPr lvl="8" algn="l">
              <a:lnSpc>
                <a:spcPct val="100000"/>
              </a:lnSpc>
              <a:spcBef>
                <a:spcPts val="0"/>
              </a:spcBef>
              <a:spcAft>
                <a:spcPts val="0"/>
              </a:spcAft>
              <a:buSzPts val="2800"/>
              <a:buAutoNum type="romanLcPeriod"/>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262" name="Shape 262"/>
        <p:cNvGrpSpPr/>
        <p:nvPr/>
      </p:nvGrpSpPr>
      <p:grpSpPr>
        <a:xfrm>
          <a:off x="0" y="0"/>
          <a:ext cx="0" cy="0"/>
          <a:chOff x="0" y="0"/>
          <a:chExt cx="0" cy="0"/>
        </a:xfrm>
      </p:grpSpPr>
      <p:sp>
        <p:nvSpPr>
          <p:cNvPr id="263" name="Google Shape;263;p62"/>
          <p:cNvSpPr txBox="1"/>
          <p:nvPr>
            <p:ph type="title"/>
          </p:nvPr>
        </p:nvSpPr>
        <p:spPr>
          <a:xfrm>
            <a:off x="607200" y="1026550"/>
            <a:ext cx="32907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62"/>
          <p:cNvSpPr txBox="1"/>
          <p:nvPr>
            <p:ph idx="1" type="body"/>
          </p:nvPr>
        </p:nvSpPr>
        <p:spPr>
          <a:xfrm>
            <a:off x="607200" y="1781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65" name="Google Shape;265;p62"/>
          <p:cNvSpPr txBox="1"/>
          <p:nvPr>
            <p:ph idx="2" type="body"/>
          </p:nvPr>
        </p:nvSpPr>
        <p:spPr>
          <a:xfrm>
            <a:off x="607200" y="2640251"/>
            <a:ext cx="3290700" cy="141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66" name="Google Shape;266;p62"/>
          <p:cNvSpPr txBox="1"/>
          <p:nvPr>
            <p:ph idx="3" type="body"/>
          </p:nvPr>
        </p:nvSpPr>
        <p:spPr>
          <a:xfrm>
            <a:off x="4589631" y="1781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67" name="Google Shape;267;p62"/>
          <p:cNvSpPr txBox="1"/>
          <p:nvPr>
            <p:ph idx="4" type="body"/>
          </p:nvPr>
        </p:nvSpPr>
        <p:spPr>
          <a:xfrm>
            <a:off x="4589628" y="2640251"/>
            <a:ext cx="3290700" cy="141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268" name="Google Shape;268;p62"/>
          <p:cNvSpPr txBox="1"/>
          <p:nvPr>
            <p:ph idx="5" type="subTitle"/>
          </p:nvPr>
        </p:nvSpPr>
        <p:spPr>
          <a:xfrm>
            <a:off x="638800" y="4305050"/>
            <a:ext cx="3259200" cy="309300"/>
          </a:xfrm>
          <a:prstGeom prst="rect">
            <a:avLst/>
          </a:prstGeom>
          <a:solidFill>
            <a:schemeClr val="accent6"/>
          </a:solid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0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69" name="Shape 269"/>
        <p:cNvGrpSpPr/>
        <p:nvPr/>
      </p:nvGrpSpPr>
      <p:grpSpPr>
        <a:xfrm>
          <a:off x="0" y="0"/>
          <a:ext cx="0" cy="0"/>
          <a:chOff x="0" y="0"/>
          <a:chExt cx="0" cy="0"/>
        </a:xfrm>
      </p:grpSpPr>
      <p:sp>
        <p:nvSpPr>
          <p:cNvPr id="270" name="Google Shape;270;p63"/>
          <p:cNvSpPr txBox="1"/>
          <p:nvPr>
            <p:ph type="title"/>
          </p:nvPr>
        </p:nvSpPr>
        <p:spPr>
          <a:xfrm>
            <a:off x="905186" y="2685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71" name="Google Shape;27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272" name="Shape 272"/>
        <p:cNvGrpSpPr/>
        <p:nvPr/>
      </p:nvGrpSpPr>
      <p:grpSpPr>
        <a:xfrm>
          <a:off x="0" y="0"/>
          <a:ext cx="0" cy="0"/>
          <a:chOff x="0" y="0"/>
          <a:chExt cx="0" cy="0"/>
        </a:xfrm>
      </p:grpSpPr>
      <p:sp>
        <p:nvSpPr>
          <p:cNvPr id="273" name="Google Shape;273;p64"/>
          <p:cNvSpPr txBox="1"/>
          <p:nvPr>
            <p:ph type="title"/>
          </p:nvPr>
        </p:nvSpPr>
        <p:spPr>
          <a:xfrm>
            <a:off x="905186" y="780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74" name="Google Shape;27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2">
  <p:cSld name="MAIN_POINT_1_1">
    <p:bg>
      <p:bgPr>
        <a:solidFill>
          <a:schemeClr val="lt1"/>
        </a:solidFill>
      </p:bgPr>
    </p:bg>
    <p:spTree>
      <p:nvGrpSpPr>
        <p:cNvPr id="275" name="Shape 275"/>
        <p:cNvGrpSpPr/>
        <p:nvPr/>
      </p:nvGrpSpPr>
      <p:grpSpPr>
        <a:xfrm>
          <a:off x="0" y="0"/>
          <a:ext cx="0" cy="0"/>
          <a:chOff x="0" y="0"/>
          <a:chExt cx="0" cy="0"/>
        </a:xfrm>
      </p:grpSpPr>
      <p:sp>
        <p:nvSpPr>
          <p:cNvPr id="276" name="Google Shape;276;p65"/>
          <p:cNvSpPr txBox="1"/>
          <p:nvPr>
            <p:ph type="title"/>
          </p:nvPr>
        </p:nvSpPr>
        <p:spPr>
          <a:xfrm>
            <a:off x="1368000" y="1903775"/>
            <a:ext cx="4574400" cy="99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2600"/>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77" name="Google Shape;27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65"/>
          <p:cNvSpPr txBox="1"/>
          <p:nvPr>
            <p:ph idx="2" type="title"/>
          </p:nvPr>
        </p:nvSpPr>
        <p:spPr>
          <a:xfrm>
            <a:off x="1368000" y="1402075"/>
            <a:ext cx="45744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a:solidFill>
                  <a:schemeClr val="accent4"/>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3">
  <p:cSld name="MAIN_POINT_1_1_1">
    <p:bg>
      <p:bgPr>
        <a:solidFill>
          <a:srgbClr val="C1C0CE"/>
        </a:solidFill>
      </p:bgPr>
    </p:bg>
    <p:spTree>
      <p:nvGrpSpPr>
        <p:cNvPr id="279" name="Shape 279"/>
        <p:cNvGrpSpPr/>
        <p:nvPr/>
      </p:nvGrpSpPr>
      <p:grpSpPr>
        <a:xfrm>
          <a:off x="0" y="0"/>
          <a:ext cx="0" cy="0"/>
          <a:chOff x="0" y="0"/>
          <a:chExt cx="0" cy="0"/>
        </a:xfrm>
      </p:grpSpPr>
      <p:sp>
        <p:nvSpPr>
          <p:cNvPr id="280" name="Google Shape;280;p66"/>
          <p:cNvSpPr txBox="1"/>
          <p:nvPr>
            <p:ph type="title"/>
          </p:nvPr>
        </p:nvSpPr>
        <p:spPr>
          <a:xfrm>
            <a:off x="1368000" y="1903775"/>
            <a:ext cx="4574400" cy="99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CFCFC"/>
              </a:buClr>
              <a:buSzPts val="4800"/>
              <a:buNone/>
              <a:defRPr sz="2600"/>
            </a:lvl1pPr>
            <a:lvl2pPr lvl="1" algn="l">
              <a:lnSpc>
                <a:spcPct val="100000"/>
              </a:lnSpc>
              <a:spcBef>
                <a:spcPts val="0"/>
              </a:spcBef>
              <a:spcAft>
                <a:spcPts val="0"/>
              </a:spcAft>
              <a:buClr>
                <a:srgbClr val="FCFCFC"/>
              </a:buClr>
              <a:buSzPts val="4800"/>
              <a:buNone/>
              <a:defRPr sz="4800">
                <a:solidFill>
                  <a:srgbClr val="FCFCFC"/>
                </a:solidFill>
              </a:defRPr>
            </a:lvl2pPr>
            <a:lvl3pPr lvl="2" algn="l">
              <a:lnSpc>
                <a:spcPct val="100000"/>
              </a:lnSpc>
              <a:spcBef>
                <a:spcPts val="0"/>
              </a:spcBef>
              <a:spcAft>
                <a:spcPts val="0"/>
              </a:spcAft>
              <a:buClr>
                <a:srgbClr val="FCFCFC"/>
              </a:buClr>
              <a:buSzPts val="4800"/>
              <a:buNone/>
              <a:defRPr sz="4800">
                <a:solidFill>
                  <a:srgbClr val="FCFCFC"/>
                </a:solidFill>
              </a:defRPr>
            </a:lvl3pPr>
            <a:lvl4pPr lvl="3" algn="l">
              <a:lnSpc>
                <a:spcPct val="100000"/>
              </a:lnSpc>
              <a:spcBef>
                <a:spcPts val="0"/>
              </a:spcBef>
              <a:spcAft>
                <a:spcPts val="0"/>
              </a:spcAft>
              <a:buClr>
                <a:srgbClr val="FCFCFC"/>
              </a:buClr>
              <a:buSzPts val="4800"/>
              <a:buNone/>
              <a:defRPr sz="4800">
                <a:solidFill>
                  <a:srgbClr val="FCFCFC"/>
                </a:solidFill>
              </a:defRPr>
            </a:lvl4pPr>
            <a:lvl5pPr lvl="4" algn="l">
              <a:lnSpc>
                <a:spcPct val="100000"/>
              </a:lnSpc>
              <a:spcBef>
                <a:spcPts val="0"/>
              </a:spcBef>
              <a:spcAft>
                <a:spcPts val="0"/>
              </a:spcAft>
              <a:buClr>
                <a:srgbClr val="FCFCFC"/>
              </a:buClr>
              <a:buSzPts val="4800"/>
              <a:buNone/>
              <a:defRPr sz="4800">
                <a:solidFill>
                  <a:srgbClr val="FCFCFC"/>
                </a:solidFill>
              </a:defRPr>
            </a:lvl5pPr>
            <a:lvl6pPr lvl="5" algn="l">
              <a:lnSpc>
                <a:spcPct val="100000"/>
              </a:lnSpc>
              <a:spcBef>
                <a:spcPts val="0"/>
              </a:spcBef>
              <a:spcAft>
                <a:spcPts val="0"/>
              </a:spcAft>
              <a:buClr>
                <a:srgbClr val="FCFCFC"/>
              </a:buClr>
              <a:buSzPts val="4800"/>
              <a:buNone/>
              <a:defRPr sz="4800">
                <a:solidFill>
                  <a:srgbClr val="FCFCFC"/>
                </a:solidFill>
              </a:defRPr>
            </a:lvl6pPr>
            <a:lvl7pPr lvl="6" algn="l">
              <a:lnSpc>
                <a:spcPct val="100000"/>
              </a:lnSpc>
              <a:spcBef>
                <a:spcPts val="0"/>
              </a:spcBef>
              <a:spcAft>
                <a:spcPts val="0"/>
              </a:spcAft>
              <a:buClr>
                <a:srgbClr val="FCFCFC"/>
              </a:buClr>
              <a:buSzPts val="4800"/>
              <a:buNone/>
              <a:defRPr sz="4800">
                <a:solidFill>
                  <a:srgbClr val="FCFCFC"/>
                </a:solidFill>
              </a:defRPr>
            </a:lvl7pPr>
            <a:lvl8pPr lvl="7" algn="l">
              <a:lnSpc>
                <a:spcPct val="100000"/>
              </a:lnSpc>
              <a:spcBef>
                <a:spcPts val="0"/>
              </a:spcBef>
              <a:spcAft>
                <a:spcPts val="0"/>
              </a:spcAft>
              <a:buClr>
                <a:srgbClr val="FCFCFC"/>
              </a:buClr>
              <a:buSzPts val="4800"/>
              <a:buNone/>
              <a:defRPr sz="4800">
                <a:solidFill>
                  <a:srgbClr val="FCFCFC"/>
                </a:solidFill>
              </a:defRPr>
            </a:lvl8pPr>
            <a:lvl9pPr lvl="8" algn="l">
              <a:lnSpc>
                <a:spcPct val="100000"/>
              </a:lnSpc>
              <a:spcBef>
                <a:spcPts val="0"/>
              </a:spcBef>
              <a:spcAft>
                <a:spcPts val="0"/>
              </a:spcAft>
              <a:buClr>
                <a:srgbClr val="FCFCFC"/>
              </a:buClr>
              <a:buSzPts val="4800"/>
              <a:buNone/>
              <a:defRPr sz="4800">
                <a:solidFill>
                  <a:srgbClr val="FCFCFC"/>
                </a:solidFill>
              </a:defRPr>
            </a:lvl9pPr>
          </a:lstStyle>
          <a:p/>
        </p:txBody>
      </p:sp>
      <p:sp>
        <p:nvSpPr>
          <p:cNvPr id="281" name="Google Shape;281;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66"/>
          <p:cNvSpPr txBox="1"/>
          <p:nvPr>
            <p:ph idx="2" type="title"/>
          </p:nvPr>
        </p:nvSpPr>
        <p:spPr>
          <a:xfrm>
            <a:off x="1368000" y="1402075"/>
            <a:ext cx="45744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CFCFC"/>
              </a:buClr>
              <a:buSzPts val="4800"/>
              <a:buNone/>
              <a:defRPr>
                <a:solidFill>
                  <a:schemeClr val="accent4"/>
                </a:solidFill>
              </a:defRPr>
            </a:lvl1pPr>
            <a:lvl2pPr lvl="1" algn="l">
              <a:lnSpc>
                <a:spcPct val="100000"/>
              </a:lnSpc>
              <a:spcBef>
                <a:spcPts val="0"/>
              </a:spcBef>
              <a:spcAft>
                <a:spcPts val="0"/>
              </a:spcAft>
              <a:buClr>
                <a:srgbClr val="FCFCFC"/>
              </a:buClr>
              <a:buSzPts val="4800"/>
              <a:buNone/>
              <a:defRPr sz="4800">
                <a:solidFill>
                  <a:srgbClr val="FCFCFC"/>
                </a:solidFill>
              </a:defRPr>
            </a:lvl2pPr>
            <a:lvl3pPr lvl="2" algn="l">
              <a:lnSpc>
                <a:spcPct val="100000"/>
              </a:lnSpc>
              <a:spcBef>
                <a:spcPts val="0"/>
              </a:spcBef>
              <a:spcAft>
                <a:spcPts val="0"/>
              </a:spcAft>
              <a:buClr>
                <a:srgbClr val="FCFCFC"/>
              </a:buClr>
              <a:buSzPts val="4800"/>
              <a:buNone/>
              <a:defRPr sz="4800">
                <a:solidFill>
                  <a:srgbClr val="FCFCFC"/>
                </a:solidFill>
              </a:defRPr>
            </a:lvl3pPr>
            <a:lvl4pPr lvl="3" algn="l">
              <a:lnSpc>
                <a:spcPct val="100000"/>
              </a:lnSpc>
              <a:spcBef>
                <a:spcPts val="0"/>
              </a:spcBef>
              <a:spcAft>
                <a:spcPts val="0"/>
              </a:spcAft>
              <a:buClr>
                <a:srgbClr val="FCFCFC"/>
              </a:buClr>
              <a:buSzPts val="4800"/>
              <a:buNone/>
              <a:defRPr sz="4800">
                <a:solidFill>
                  <a:srgbClr val="FCFCFC"/>
                </a:solidFill>
              </a:defRPr>
            </a:lvl4pPr>
            <a:lvl5pPr lvl="4" algn="l">
              <a:lnSpc>
                <a:spcPct val="100000"/>
              </a:lnSpc>
              <a:spcBef>
                <a:spcPts val="0"/>
              </a:spcBef>
              <a:spcAft>
                <a:spcPts val="0"/>
              </a:spcAft>
              <a:buClr>
                <a:srgbClr val="FCFCFC"/>
              </a:buClr>
              <a:buSzPts val="4800"/>
              <a:buNone/>
              <a:defRPr sz="4800">
                <a:solidFill>
                  <a:srgbClr val="FCFCFC"/>
                </a:solidFill>
              </a:defRPr>
            </a:lvl5pPr>
            <a:lvl6pPr lvl="5" algn="l">
              <a:lnSpc>
                <a:spcPct val="100000"/>
              </a:lnSpc>
              <a:spcBef>
                <a:spcPts val="0"/>
              </a:spcBef>
              <a:spcAft>
                <a:spcPts val="0"/>
              </a:spcAft>
              <a:buClr>
                <a:srgbClr val="FCFCFC"/>
              </a:buClr>
              <a:buSzPts val="4800"/>
              <a:buNone/>
              <a:defRPr sz="4800">
                <a:solidFill>
                  <a:srgbClr val="FCFCFC"/>
                </a:solidFill>
              </a:defRPr>
            </a:lvl6pPr>
            <a:lvl7pPr lvl="6" algn="l">
              <a:lnSpc>
                <a:spcPct val="100000"/>
              </a:lnSpc>
              <a:spcBef>
                <a:spcPts val="0"/>
              </a:spcBef>
              <a:spcAft>
                <a:spcPts val="0"/>
              </a:spcAft>
              <a:buClr>
                <a:srgbClr val="FCFCFC"/>
              </a:buClr>
              <a:buSzPts val="4800"/>
              <a:buNone/>
              <a:defRPr sz="4800">
                <a:solidFill>
                  <a:srgbClr val="FCFCFC"/>
                </a:solidFill>
              </a:defRPr>
            </a:lvl7pPr>
            <a:lvl8pPr lvl="7" algn="l">
              <a:lnSpc>
                <a:spcPct val="100000"/>
              </a:lnSpc>
              <a:spcBef>
                <a:spcPts val="0"/>
              </a:spcBef>
              <a:spcAft>
                <a:spcPts val="0"/>
              </a:spcAft>
              <a:buClr>
                <a:srgbClr val="FCFCFC"/>
              </a:buClr>
              <a:buSzPts val="4800"/>
              <a:buNone/>
              <a:defRPr sz="4800">
                <a:solidFill>
                  <a:srgbClr val="FCFCFC"/>
                </a:solidFill>
              </a:defRPr>
            </a:lvl8pPr>
            <a:lvl9pPr lvl="8" algn="l">
              <a:lnSpc>
                <a:spcPct val="100000"/>
              </a:lnSpc>
              <a:spcBef>
                <a:spcPts val="0"/>
              </a:spcBef>
              <a:spcAft>
                <a:spcPts val="0"/>
              </a:spcAft>
              <a:buClr>
                <a:srgbClr val="FCFCFC"/>
              </a:buClr>
              <a:buSzPts val="4800"/>
              <a:buNone/>
              <a:defRPr sz="4800">
                <a:solidFill>
                  <a:srgbClr val="FCFCFC"/>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283" name="Shape 283"/>
        <p:cNvGrpSpPr/>
        <p:nvPr/>
      </p:nvGrpSpPr>
      <p:grpSpPr>
        <a:xfrm>
          <a:off x="0" y="0"/>
          <a:ext cx="0" cy="0"/>
          <a:chOff x="0" y="0"/>
          <a:chExt cx="0" cy="0"/>
        </a:xfrm>
      </p:grpSpPr>
      <p:sp>
        <p:nvSpPr>
          <p:cNvPr id="284" name="Google Shape;28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85" name="Google Shape;285;p67"/>
          <p:cNvSpPr txBox="1"/>
          <p:nvPr>
            <p:ph type="title"/>
          </p:nvPr>
        </p:nvSpPr>
        <p:spPr>
          <a:xfrm>
            <a:off x="905186" y="2685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286" name="Shape 286"/>
        <p:cNvGrpSpPr/>
        <p:nvPr/>
      </p:nvGrpSpPr>
      <p:grpSpPr>
        <a:xfrm>
          <a:off x="0" y="0"/>
          <a:ext cx="0" cy="0"/>
          <a:chOff x="0" y="0"/>
          <a:chExt cx="0" cy="0"/>
        </a:xfrm>
      </p:grpSpPr>
      <p:sp>
        <p:nvSpPr>
          <p:cNvPr id="287" name="Google Shape;287;p68"/>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8" name="Google Shape;288;p68"/>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89" name="Google Shape;289;p68"/>
          <p:cNvSpPr txBox="1"/>
          <p:nvPr>
            <p:ph idx="2" type="title"/>
          </p:nvPr>
        </p:nvSpPr>
        <p:spPr>
          <a:xfrm>
            <a:off x="917425"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0" name="Google Shape;290;p68"/>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291" name="Shape 291"/>
        <p:cNvGrpSpPr/>
        <p:nvPr/>
      </p:nvGrpSpPr>
      <p:grpSpPr>
        <a:xfrm>
          <a:off x="0" y="0"/>
          <a:ext cx="0" cy="0"/>
          <a:chOff x="0" y="0"/>
          <a:chExt cx="0" cy="0"/>
        </a:xfrm>
      </p:grpSpPr>
      <p:sp>
        <p:nvSpPr>
          <p:cNvPr id="292" name="Google Shape;292;p69"/>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3" name="Google Shape;293;p69"/>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94" name="Google Shape;294;p69"/>
          <p:cNvSpPr txBox="1"/>
          <p:nvPr>
            <p:ph idx="2" type="title"/>
          </p:nvPr>
        </p:nvSpPr>
        <p:spPr>
          <a:xfrm>
            <a:off x="917425"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5" name="Google Shape;295;p69"/>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3">
    <p:bg>
      <p:bgPr>
        <a:solidFill>
          <a:schemeClr val="dk1"/>
        </a:solidFill>
      </p:bgPr>
    </p:bg>
    <p:spTree>
      <p:nvGrpSpPr>
        <p:cNvPr id="296" name="Shape 296"/>
        <p:cNvGrpSpPr/>
        <p:nvPr/>
      </p:nvGrpSpPr>
      <p:grpSpPr>
        <a:xfrm>
          <a:off x="0" y="0"/>
          <a:ext cx="0" cy="0"/>
          <a:chOff x="0" y="0"/>
          <a:chExt cx="0" cy="0"/>
        </a:xfrm>
      </p:grpSpPr>
      <p:sp>
        <p:nvSpPr>
          <p:cNvPr id="297" name="Google Shape;297;p70"/>
          <p:cNvSpPr txBox="1"/>
          <p:nvPr>
            <p:ph type="title"/>
          </p:nvPr>
        </p:nvSpPr>
        <p:spPr>
          <a:xfrm>
            <a:off x="5664225" y="3498125"/>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0" sz="8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8" name="Google Shape;298;p70"/>
          <p:cNvSpPr txBox="1"/>
          <p:nvPr>
            <p:ph idx="1" type="subTitle"/>
          </p:nvPr>
        </p:nvSpPr>
        <p:spPr>
          <a:xfrm>
            <a:off x="917425" y="2297475"/>
            <a:ext cx="3582900" cy="1349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800">
                <a:solidFill>
                  <a:schemeClr val="lt1"/>
                </a:solidFill>
                <a:latin typeface="Poppins SemiBold"/>
                <a:ea typeface="Poppins SemiBold"/>
                <a:cs typeface="Poppins SemiBold"/>
                <a:sym typeface="Poppins SemiBold"/>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99" name="Google Shape;299;p70"/>
          <p:cNvSpPr txBox="1"/>
          <p:nvPr>
            <p:ph idx="2" type="title"/>
          </p:nvPr>
        </p:nvSpPr>
        <p:spPr>
          <a:xfrm>
            <a:off x="5664225" y="3303400"/>
            <a:ext cx="1806000" cy="2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00" name="Google Shape;300;p70"/>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1">
  <p:cSld name="CUSTOM_4_2_2">
    <p:bg>
      <p:bgPr>
        <a:solidFill>
          <a:schemeClr val="dk1"/>
        </a:solidFill>
      </p:bgPr>
    </p:bg>
    <p:spTree>
      <p:nvGrpSpPr>
        <p:cNvPr id="301" name="Shape 301"/>
        <p:cNvGrpSpPr/>
        <p:nvPr/>
      </p:nvGrpSpPr>
      <p:grpSpPr>
        <a:xfrm>
          <a:off x="0" y="0"/>
          <a:ext cx="0" cy="0"/>
          <a:chOff x="0" y="0"/>
          <a:chExt cx="0" cy="0"/>
        </a:xfrm>
      </p:grpSpPr>
      <p:sp>
        <p:nvSpPr>
          <p:cNvPr id="302" name="Google Shape;302;p71"/>
          <p:cNvSpPr txBox="1"/>
          <p:nvPr>
            <p:ph type="title"/>
          </p:nvPr>
        </p:nvSpPr>
        <p:spPr>
          <a:xfrm>
            <a:off x="607200" y="1026550"/>
            <a:ext cx="3936000" cy="79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3" name="Google Shape;303;p71"/>
          <p:cNvSpPr txBox="1"/>
          <p:nvPr>
            <p:ph idx="1" type="body"/>
          </p:nvPr>
        </p:nvSpPr>
        <p:spPr>
          <a:xfrm>
            <a:off x="607200" y="1781025"/>
            <a:ext cx="3936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04" name="Google Shape;304;p71"/>
          <p:cNvSpPr txBox="1"/>
          <p:nvPr>
            <p:ph idx="2" type="body"/>
          </p:nvPr>
        </p:nvSpPr>
        <p:spPr>
          <a:xfrm>
            <a:off x="607200" y="2640250"/>
            <a:ext cx="3936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05" name="Google Shape;305;p71"/>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2">
  <p:cSld name="CUSTOM_4_2_2_1">
    <p:bg>
      <p:bgPr>
        <a:solidFill>
          <a:schemeClr val="dk1"/>
        </a:solidFill>
      </p:bgPr>
    </p:bg>
    <p:spTree>
      <p:nvGrpSpPr>
        <p:cNvPr id="306" name="Shape 306"/>
        <p:cNvGrpSpPr/>
        <p:nvPr/>
      </p:nvGrpSpPr>
      <p:grpSpPr>
        <a:xfrm>
          <a:off x="0" y="0"/>
          <a:ext cx="0" cy="0"/>
          <a:chOff x="0" y="0"/>
          <a:chExt cx="0" cy="0"/>
        </a:xfrm>
      </p:grpSpPr>
      <p:sp>
        <p:nvSpPr>
          <p:cNvPr id="307" name="Google Shape;307;p72"/>
          <p:cNvSpPr txBox="1"/>
          <p:nvPr>
            <p:ph type="title"/>
          </p:nvPr>
        </p:nvSpPr>
        <p:spPr>
          <a:xfrm>
            <a:off x="607200" y="1026550"/>
            <a:ext cx="3279000" cy="79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8" name="Google Shape;308;p72"/>
          <p:cNvSpPr txBox="1"/>
          <p:nvPr>
            <p:ph idx="1" type="body"/>
          </p:nvPr>
        </p:nvSpPr>
        <p:spPr>
          <a:xfrm>
            <a:off x="607200" y="1781025"/>
            <a:ext cx="3279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09" name="Google Shape;309;p72"/>
          <p:cNvSpPr txBox="1"/>
          <p:nvPr>
            <p:ph idx="2" type="body"/>
          </p:nvPr>
        </p:nvSpPr>
        <p:spPr>
          <a:xfrm>
            <a:off x="607200" y="2640250"/>
            <a:ext cx="3279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10" name="Google Shape;310;p72"/>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3">
  <p:cSld name="CUSTOM_4_2_2_1_2">
    <p:bg>
      <p:bgPr>
        <a:solidFill>
          <a:schemeClr val="dk1"/>
        </a:solidFill>
      </p:bgPr>
    </p:bg>
    <p:spTree>
      <p:nvGrpSpPr>
        <p:cNvPr id="311" name="Shape 311"/>
        <p:cNvGrpSpPr/>
        <p:nvPr/>
      </p:nvGrpSpPr>
      <p:grpSpPr>
        <a:xfrm>
          <a:off x="0" y="0"/>
          <a:ext cx="0" cy="0"/>
          <a:chOff x="0" y="0"/>
          <a:chExt cx="0" cy="0"/>
        </a:xfrm>
      </p:grpSpPr>
      <p:sp>
        <p:nvSpPr>
          <p:cNvPr id="312" name="Google Shape;312;p73"/>
          <p:cNvSpPr txBox="1"/>
          <p:nvPr>
            <p:ph type="title"/>
          </p:nvPr>
        </p:nvSpPr>
        <p:spPr>
          <a:xfrm flipH="1">
            <a:off x="5273700" y="1026550"/>
            <a:ext cx="3260700" cy="79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13" name="Google Shape;313;p73"/>
          <p:cNvSpPr txBox="1"/>
          <p:nvPr>
            <p:ph idx="1" type="body"/>
          </p:nvPr>
        </p:nvSpPr>
        <p:spPr>
          <a:xfrm flipH="1">
            <a:off x="5273700" y="1781025"/>
            <a:ext cx="326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14" name="Google Shape;314;p73"/>
          <p:cNvSpPr txBox="1"/>
          <p:nvPr>
            <p:ph idx="2" type="body"/>
          </p:nvPr>
        </p:nvSpPr>
        <p:spPr>
          <a:xfrm flipH="1">
            <a:off x="5273700" y="2640250"/>
            <a:ext cx="32607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304800" lvl="3" marL="1828800" algn="l">
              <a:lnSpc>
                <a:spcPct val="115000"/>
              </a:lnSpc>
              <a:spcBef>
                <a:spcPts val="0"/>
              </a:spcBef>
              <a:spcAft>
                <a:spcPts val="0"/>
              </a:spcAft>
              <a:buClr>
                <a:schemeClr val="lt1"/>
              </a:buClr>
              <a:buSzPts val="1200"/>
              <a:buChar char="●"/>
              <a:defRPr>
                <a:solidFill>
                  <a:schemeClr val="lt1"/>
                </a:solidFill>
              </a:defRPr>
            </a:lvl4pPr>
            <a:lvl5pPr indent="-304800" lvl="4" marL="2286000" algn="l">
              <a:lnSpc>
                <a:spcPct val="115000"/>
              </a:lnSpc>
              <a:spcBef>
                <a:spcPts val="0"/>
              </a:spcBef>
              <a:spcAft>
                <a:spcPts val="0"/>
              </a:spcAft>
              <a:buClr>
                <a:schemeClr val="lt1"/>
              </a:buClr>
              <a:buSzPts val="1200"/>
              <a:buChar char="○"/>
              <a:defRPr>
                <a:solidFill>
                  <a:schemeClr val="lt1"/>
                </a:solidFill>
              </a:defRPr>
            </a:lvl5pPr>
            <a:lvl6pPr indent="-304800" lvl="5" marL="2743200" algn="l">
              <a:lnSpc>
                <a:spcPct val="115000"/>
              </a:lnSpc>
              <a:spcBef>
                <a:spcPts val="0"/>
              </a:spcBef>
              <a:spcAft>
                <a:spcPts val="0"/>
              </a:spcAft>
              <a:buClr>
                <a:schemeClr val="lt1"/>
              </a:buClr>
              <a:buSzPts val="1200"/>
              <a:buChar char="■"/>
              <a:defRPr>
                <a:solidFill>
                  <a:schemeClr val="lt1"/>
                </a:solidFill>
              </a:defRPr>
            </a:lvl6pPr>
            <a:lvl7pPr indent="-304800" lvl="6" marL="3200400" algn="l">
              <a:lnSpc>
                <a:spcPct val="115000"/>
              </a:lnSpc>
              <a:spcBef>
                <a:spcPts val="0"/>
              </a:spcBef>
              <a:spcAft>
                <a:spcPts val="0"/>
              </a:spcAft>
              <a:buClr>
                <a:schemeClr val="lt1"/>
              </a:buClr>
              <a:buSzPts val="1200"/>
              <a:buChar char="●"/>
              <a:defRPr>
                <a:solidFill>
                  <a:schemeClr val="lt1"/>
                </a:solidFill>
              </a:defRPr>
            </a:lvl7pPr>
            <a:lvl8pPr indent="-304800" lvl="7" marL="3657600" algn="l">
              <a:lnSpc>
                <a:spcPct val="115000"/>
              </a:lnSpc>
              <a:spcBef>
                <a:spcPts val="0"/>
              </a:spcBef>
              <a:spcAft>
                <a:spcPts val="0"/>
              </a:spcAft>
              <a:buClr>
                <a:schemeClr val="lt1"/>
              </a:buClr>
              <a:buSzPts val="1200"/>
              <a:buChar char="○"/>
              <a:defRPr>
                <a:solidFill>
                  <a:schemeClr val="lt1"/>
                </a:solidFill>
              </a:defRPr>
            </a:lvl8pPr>
            <a:lvl9pPr indent="-304800" lvl="8" marL="4114800" algn="l">
              <a:lnSpc>
                <a:spcPct val="115000"/>
              </a:lnSpc>
              <a:spcBef>
                <a:spcPts val="0"/>
              </a:spcBef>
              <a:spcAft>
                <a:spcPts val="0"/>
              </a:spcAft>
              <a:buClr>
                <a:schemeClr val="lt1"/>
              </a:buClr>
              <a:buSzPts val="1200"/>
              <a:buChar char="■"/>
              <a:defRPr>
                <a:solidFill>
                  <a:schemeClr val="lt1"/>
                </a:solidFill>
              </a:defRPr>
            </a:lvl9pPr>
          </a:lstStyle>
          <a:p/>
        </p:txBody>
      </p:sp>
      <p:sp>
        <p:nvSpPr>
          <p:cNvPr id="315" name="Google Shape;315;p73"/>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4">
  <p:cSld name="CUSTOM_4_2_2_1_1">
    <p:bg>
      <p:bgPr>
        <a:solidFill>
          <a:schemeClr val="lt1"/>
        </a:solidFill>
      </p:bgPr>
    </p:bg>
    <p:spTree>
      <p:nvGrpSpPr>
        <p:cNvPr id="316" name="Shape 316"/>
        <p:cNvGrpSpPr/>
        <p:nvPr/>
      </p:nvGrpSpPr>
      <p:grpSpPr>
        <a:xfrm>
          <a:off x="0" y="0"/>
          <a:ext cx="0" cy="0"/>
          <a:chOff x="0" y="0"/>
          <a:chExt cx="0" cy="0"/>
        </a:xfrm>
      </p:grpSpPr>
      <p:sp>
        <p:nvSpPr>
          <p:cNvPr id="317" name="Google Shape;317;p74"/>
          <p:cNvSpPr txBox="1"/>
          <p:nvPr>
            <p:ph type="title"/>
          </p:nvPr>
        </p:nvSpPr>
        <p:spPr>
          <a:xfrm>
            <a:off x="607200" y="1026550"/>
            <a:ext cx="3276600" cy="79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318" name="Google Shape;318;p74"/>
          <p:cNvSpPr txBox="1"/>
          <p:nvPr>
            <p:ph idx="1" type="body"/>
          </p:nvPr>
        </p:nvSpPr>
        <p:spPr>
          <a:xfrm>
            <a:off x="607200" y="1781025"/>
            <a:ext cx="32766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19" name="Google Shape;319;p74"/>
          <p:cNvSpPr txBox="1"/>
          <p:nvPr>
            <p:ph idx="2" type="body"/>
          </p:nvPr>
        </p:nvSpPr>
        <p:spPr>
          <a:xfrm>
            <a:off x="607200" y="2640250"/>
            <a:ext cx="32766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20" name="Google Shape;320;p74"/>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5">
  <p:cSld name="CUSTOM_4_2_2_1_1_1">
    <p:bg>
      <p:bgPr>
        <a:solidFill>
          <a:schemeClr val="lt1"/>
        </a:solidFill>
      </p:bgPr>
    </p:bg>
    <p:spTree>
      <p:nvGrpSpPr>
        <p:cNvPr id="321" name="Shape 321"/>
        <p:cNvGrpSpPr/>
        <p:nvPr/>
      </p:nvGrpSpPr>
      <p:grpSpPr>
        <a:xfrm>
          <a:off x="0" y="0"/>
          <a:ext cx="0" cy="0"/>
          <a:chOff x="0" y="0"/>
          <a:chExt cx="0" cy="0"/>
        </a:xfrm>
      </p:grpSpPr>
      <p:sp>
        <p:nvSpPr>
          <p:cNvPr id="322" name="Google Shape;322;p75"/>
          <p:cNvSpPr txBox="1"/>
          <p:nvPr>
            <p:ph type="title"/>
          </p:nvPr>
        </p:nvSpPr>
        <p:spPr>
          <a:xfrm flipH="1">
            <a:off x="5254500" y="1026550"/>
            <a:ext cx="3279900" cy="79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323" name="Google Shape;323;p75"/>
          <p:cNvSpPr txBox="1"/>
          <p:nvPr>
            <p:ph idx="1" type="body"/>
          </p:nvPr>
        </p:nvSpPr>
        <p:spPr>
          <a:xfrm flipH="1">
            <a:off x="5254500" y="1781025"/>
            <a:ext cx="32799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24" name="Google Shape;324;p75"/>
          <p:cNvSpPr txBox="1"/>
          <p:nvPr>
            <p:ph idx="2" type="body"/>
          </p:nvPr>
        </p:nvSpPr>
        <p:spPr>
          <a:xfrm flipH="1">
            <a:off x="5254500" y="2640250"/>
            <a:ext cx="32799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25" name="Google Shape;325;p75"/>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6">
  <p:cSld name="CUSTOM_4_2_1">
    <p:bg>
      <p:bgPr>
        <a:solidFill>
          <a:schemeClr val="lt1"/>
        </a:solidFill>
      </p:bgPr>
    </p:bg>
    <p:spTree>
      <p:nvGrpSpPr>
        <p:cNvPr id="326" name="Shape 326"/>
        <p:cNvGrpSpPr/>
        <p:nvPr/>
      </p:nvGrpSpPr>
      <p:grpSpPr>
        <a:xfrm>
          <a:off x="0" y="0"/>
          <a:ext cx="0" cy="0"/>
          <a:chOff x="0" y="0"/>
          <a:chExt cx="0" cy="0"/>
        </a:xfrm>
      </p:grpSpPr>
      <p:sp>
        <p:nvSpPr>
          <p:cNvPr id="327" name="Google Shape;327;p76"/>
          <p:cNvSpPr txBox="1"/>
          <p:nvPr>
            <p:ph type="title"/>
          </p:nvPr>
        </p:nvSpPr>
        <p:spPr>
          <a:xfrm>
            <a:off x="5273704"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0" sz="10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328" name="Google Shape;328;p76"/>
          <p:cNvSpPr txBox="1"/>
          <p:nvPr>
            <p:ph idx="1" type="subTitle"/>
          </p:nvPr>
        </p:nvSpPr>
        <p:spPr>
          <a:xfrm>
            <a:off x="5273708"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2"/>
              </a:buClr>
              <a:buSzPts val="1400"/>
              <a:buNone/>
              <a:defRPr b="1">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29" name="Google Shape;329;p76"/>
          <p:cNvSpPr txBox="1"/>
          <p:nvPr>
            <p:ph idx="2" type="title"/>
          </p:nvPr>
        </p:nvSpPr>
        <p:spPr>
          <a:xfrm>
            <a:off x="5273704"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sz="1100">
                <a:solidFill>
                  <a:schemeClr val="lt2"/>
                </a:solidFill>
                <a:latin typeface="Lato"/>
                <a:ea typeface="Lato"/>
                <a:cs typeface="Lato"/>
                <a:sym typeface="Lato"/>
              </a:defRPr>
            </a:lvl1pPr>
            <a:lvl2pPr lvl="1"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2pPr>
            <a:lvl3pPr lvl="2"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3pPr>
            <a:lvl4pPr lvl="3"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4pPr>
            <a:lvl5pPr lvl="4"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5pPr>
            <a:lvl6pPr lvl="5"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6pPr>
            <a:lvl7pPr lvl="6"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7pPr>
            <a:lvl8pPr lvl="7"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8pPr>
            <a:lvl9pPr lvl="8" algn="l">
              <a:lnSpc>
                <a:spcPct val="100000"/>
              </a:lnSpc>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330" name="Google Shape;330;p76"/>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30" name="Shape 30"/>
        <p:cNvGrpSpPr/>
        <p:nvPr/>
      </p:nvGrpSpPr>
      <p:grpSpPr>
        <a:xfrm>
          <a:off x="0" y="0"/>
          <a:ext cx="0" cy="0"/>
          <a:chOff x="0" y="0"/>
          <a:chExt cx="0" cy="0"/>
        </a:xfrm>
      </p:grpSpPr>
      <p:sp>
        <p:nvSpPr>
          <p:cNvPr id="31" name="Google Shape;31;p23"/>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3"/>
          <p:cNvSpPr txBox="1"/>
          <p:nvPr>
            <p:ph idx="1" type="body"/>
          </p:nvPr>
        </p:nvSpPr>
        <p:spPr>
          <a:xfrm>
            <a:off x="607200" y="1765607"/>
            <a:ext cx="3936000" cy="2667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1">
  <p:cSld name="CUSTOM_4_2_1_1">
    <p:bg>
      <p:bgPr>
        <a:solidFill>
          <a:schemeClr val="lt1"/>
        </a:solidFill>
      </p:bgPr>
    </p:bg>
    <p:spTree>
      <p:nvGrpSpPr>
        <p:cNvPr id="331" name="Shape 331"/>
        <p:cNvGrpSpPr/>
        <p:nvPr/>
      </p:nvGrpSpPr>
      <p:grpSpPr>
        <a:xfrm>
          <a:off x="0" y="0"/>
          <a:ext cx="0" cy="0"/>
          <a:chOff x="0" y="0"/>
          <a:chExt cx="0" cy="0"/>
        </a:xfrm>
      </p:grpSpPr>
      <p:sp>
        <p:nvSpPr>
          <p:cNvPr id="332" name="Google Shape;332;p77"/>
          <p:cNvSpPr/>
          <p:nvPr/>
        </p:nvSpPr>
        <p:spPr>
          <a:xfrm>
            <a:off x="-5550" y="3237150"/>
            <a:ext cx="5035800" cy="1906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7"/>
          <p:cNvSpPr txBox="1"/>
          <p:nvPr>
            <p:ph idx="1" type="subTitle"/>
          </p:nvPr>
        </p:nvSpPr>
        <p:spPr>
          <a:xfrm>
            <a:off x="607200" y="3891285"/>
            <a:ext cx="3989100" cy="897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None/>
              <a:defRPr b="1" sz="1200">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34" name="Google Shape;334;p77"/>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5" name="Google Shape;335;p77"/>
          <p:cNvSpPr txBox="1"/>
          <p:nvPr>
            <p:ph idx="2" type="body"/>
          </p:nvPr>
        </p:nvSpPr>
        <p:spPr>
          <a:xfrm>
            <a:off x="607200" y="1626788"/>
            <a:ext cx="39360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2">
  <p:cSld name="CUSTOM_4_2_1_1_1">
    <p:bg>
      <p:bgPr>
        <a:solidFill>
          <a:schemeClr val="lt1"/>
        </a:solidFill>
      </p:bgPr>
    </p:bg>
    <p:spTree>
      <p:nvGrpSpPr>
        <p:cNvPr id="336" name="Shape 336"/>
        <p:cNvGrpSpPr/>
        <p:nvPr/>
      </p:nvGrpSpPr>
      <p:grpSpPr>
        <a:xfrm>
          <a:off x="0" y="0"/>
          <a:ext cx="0" cy="0"/>
          <a:chOff x="0" y="0"/>
          <a:chExt cx="0" cy="0"/>
        </a:xfrm>
      </p:grpSpPr>
      <p:sp>
        <p:nvSpPr>
          <p:cNvPr id="337" name="Google Shape;337;p78"/>
          <p:cNvSpPr/>
          <p:nvPr/>
        </p:nvSpPr>
        <p:spPr>
          <a:xfrm>
            <a:off x="0" y="3237150"/>
            <a:ext cx="9144000" cy="19065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8"/>
          <p:cNvSpPr txBox="1"/>
          <p:nvPr>
            <p:ph idx="1" type="subTitle"/>
          </p:nvPr>
        </p:nvSpPr>
        <p:spPr>
          <a:xfrm>
            <a:off x="607200" y="3891285"/>
            <a:ext cx="3989100" cy="897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2"/>
              </a:buClr>
              <a:buSzPts val="1400"/>
              <a:buNone/>
              <a:defRPr b="1" sz="1200">
                <a:latin typeface="Poppins"/>
                <a:ea typeface="Poppins"/>
                <a:cs typeface="Poppins"/>
                <a:sym typeface="Poppins"/>
              </a:defRPr>
            </a:lvl1pPr>
            <a:lvl2pPr lvl="1" algn="l">
              <a:lnSpc>
                <a:spcPct val="115000"/>
              </a:lnSpc>
              <a:spcBef>
                <a:spcPts val="0"/>
              </a:spcBef>
              <a:spcAft>
                <a:spcPts val="0"/>
              </a:spcAft>
              <a:buClr>
                <a:schemeClr val="lt2"/>
              </a:buClr>
              <a:buSzPts val="1200"/>
              <a:buNone/>
              <a:defRPr/>
            </a:lvl2pPr>
            <a:lvl3pPr lvl="2" algn="l">
              <a:lnSpc>
                <a:spcPct val="115000"/>
              </a:lnSpc>
              <a:spcBef>
                <a:spcPts val="0"/>
              </a:spcBef>
              <a:spcAft>
                <a:spcPts val="0"/>
              </a:spcAft>
              <a:buClr>
                <a:schemeClr val="lt2"/>
              </a:buClr>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39" name="Google Shape;339;p78"/>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0" name="Google Shape;340;p78"/>
          <p:cNvSpPr txBox="1"/>
          <p:nvPr>
            <p:ph idx="2" type="body"/>
          </p:nvPr>
        </p:nvSpPr>
        <p:spPr>
          <a:xfrm>
            <a:off x="607200" y="1626788"/>
            <a:ext cx="3936000" cy="1523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341" name="Shape 341"/>
        <p:cNvGrpSpPr/>
        <p:nvPr/>
      </p:nvGrpSpPr>
      <p:grpSpPr>
        <a:xfrm>
          <a:off x="0" y="0"/>
          <a:ext cx="0" cy="0"/>
          <a:chOff x="0" y="0"/>
          <a:chExt cx="0" cy="0"/>
        </a:xfrm>
      </p:grpSpPr>
      <p:sp>
        <p:nvSpPr>
          <p:cNvPr id="342" name="Google Shape;342;p79"/>
          <p:cNvSpPr txBox="1"/>
          <p:nvPr>
            <p:ph type="title"/>
          </p:nvPr>
        </p:nvSpPr>
        <p:spPr>
          <a:xfrm>
            <a:off x="917436" y="3711750"/>
            <a:ext cx="3609300" cy="41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b="0" sz="16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3" name="Google Shape;343;p79"/>
          <p:cNvSpPr txBox="1"/>
          <p:nvPr>
            <p:ph idx="1" type="subTitle"/>
          </p:nvPr>
        </p:nvSpPr>
        <p:spPr>
          <a:xfrm>
            <a:off x="917436" y="2384875"/>
            <a:ext cx="52635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sz="2300">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4" name="Shape 344"/>
        <p:cNvGrpSpPr/>
        <p:nvPr/>
      </p:nvGrpSpPr>
      <p:grpSpPr>
        <a:xfrm>
          <a:off x="0" y="0"/>
          <a:ext cx="0" cy="0"/>
          <a:chOff x="0" y="0"/>
          <a:chExt cx="0" cy="0"/>
        </a:xfrm>
      </p:grpSpPr>
      <p:sp>
        <p:nvSpPr>
          <p:cNvPr id="345" name="Google Shape;345;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3">
  <p:cSld name="TITLE_AND_BODY_1_1_4">
    <p:spTree>
      <p:nvGrpSpPr>
        <p:cNvPr id="346" name="Shape 346"/>
        <p:cNvGrpSpPr/>
        <p:nvPr/>
      </p:nvGrpSpPr>
      <p:grpSpPr>
        <a:xfrm>
          <a:off x="0" y="0"/>
          <a:ext cx="0" cy="0"/>
          <a:chOff x="0" y="0"/>
          <a:chExt cx="0" cy="0"/>
        </a:xfrm>
      </p:grpSpPr>
      <p:sp>
        <p:nvSpPr>
          <p:cNvPr id="347" name="Google Shape;347;p81"/>
          <p:cNvSpPr txBox="1"/>
          <p:nvPr>
            <p:ph type="title"/>
          </p:nvPr>
        </p:nvSpPr>
        <p:spPr>
          <a:xfrm>
            <a:off x="607200" y="1026550"/>
            <a:ext cx="39360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8" name="Google Shape;348;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49" name="Google Shape;349;p81"/>
          <p:cNvSpPr txBox="1"/>
          <p:nvPr>
            <p:ph idx="1" type="body"/>
          </p:nvPr>
        </p:nvSpPr>
        <p:spPr>
          <a:xfrm>
            <a:off x="607200" y="2223824"/>
            <a:ext cx="3936000" cy="63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50" name="Google Shape;350;p81"/>
          <p:cNvSpPr txBox="1"/>
          <p:nvPr>
            <p:ph idx="2" type="subTitle"/>
          </p:nvPr>
        </p:nvSpPr>
        <p:spPr>
          <a:xfrm>
            <a:off x="607200" y="17855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51" name="Google Shape;351;p81"/>
          <p:cNvSpPr txBox="1"/>
          <p:nvPr>
            <p:ph idx="3" type="body"/>
          </p:nvPr>
        </p:nvSpPr>
        <p:spPr>
          <a:xfrm>
            <a:off x="607200" y="2854524"/>
            <a:ext cx="3936000" cy="143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p:cSld name="CUSTOM_1_1_1">
    <p:spTree>
      <p:nvGrpSpPr>
        <p:cNvPr id="356" name="Shape 356"/>
        <p:cNvGrpSpPr/>
        <p:nvPr/>
      </p:nvGrpSpPr>
      <p:grpSpPr>
        <a:xfrm>
          <a:off x="0" y="0"/>
          <a:ext cx="0" cy="0"/>
          <a:chOff x="0" y="0"/>
          <a:chExt cx="0" cy="0"/>
        </a:xfrm>
      </p:grpSpPr>
      <p:sp>
        <p:nvSpPr>
          <p:cNvPr id="357" name="Google Shape;357;p16"/>
          <p:cNvSpPr txBox="1"/>
          <p:nvPr>
            <p:ph idx="1" type="body"/>
          </p:nvPr>
        </p:nvSpPr>
        <p:spPr>
          <a:xfrm>
            <a:off x="607200" y="1368407"/>
            <a:ext cx="3936000" cy="266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58" name="Google Shape;358;p16"/>
          <p:cNvSpPr txBox="1"/>
          <p:nvPr>
            <p:ph type="title"/>
          </p:nvPr>
        </p:nvSpPr>
        <p:spPr>
          <a:xfrm>
            <a:off x="457200" y="737125"/>
            <a:ext cx="54879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359" name="Shape 359"/>
        <p:cNvGrpSpPr/>
        <p:nvPr/>
      </p:nvGrpSpPr>
      <p:grpSpPr>
        <a:xfrm>
          <a:off x="0" y="0"/>
          <a:ext cx="0" cy="0"/>
          <a:chOff x="0" y="0"/>
          <a:chExt cx="0" cy="0"/>
        </a:xfrm>
      </p:grpSpPr>
      <p:sp>
        <p:nvSpPr>
          <p:cNvPr id="360" name="Google Shape;360;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82"/>
          <p:cNvSpPr txBox="1"/>
          <p:nvPr>
            <p:ph type="ctrTitle"/>
          </p:nvPr>
        </p:nvSpPr>
        <p:spPr>
          <a:xfrm>
            <a:off x="1721411" y="1129861"/>
            <a:ext cx="57399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1000"/>
              </a:spcBef>
              <a:spcAft>
                <a:spcPts val="0"/>
              </a:spcAft>
              <a:buSzPts val="5200"/>
              <a:buNone/>
              <a:defRPr b="1" sz="44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2" name="Google Shape;362;p82"/>
          <p:cNvSpPr txBox="1"/>
          <p:nvPr>
            <p:ph idx="1" type="subTitle"/>
          </p:nvPr>
        </p:nvSpPr>
        <p:spPr>
          <a:xfrm>
            <a:off x="2970300" y="2998133"/>
            <a:ext cx="3251700" cy="41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extLst>
    <p:ext uri="{DCECCB84-F9BA-43D5-87BE-67443E8EF086}">
      <p15:sldGuideLst>
        <p15:guide id="1" pos="5472">
          <p15:clr>
            <a:srgbClr val="E46962"/>
          </p15:clr>
        </p15:guide>
        <p15:guide id="2" orient="horz" pos="2952">
          <p15:clr>
            <a:srgbClr val="E46962"/>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3" name="Shape 363"/>
        <p:cNvGrpSpPr/>
        <p:nvPr/>
      </p:nvGrpSpPr>
      <p:grpSpPr>
        <a:xfrm>
          <a:off x="0" y="0"/>
          <a:ext cx="0" cy="0"/>
          <a:chOff x="0" y="0"/>
          <a:chExt cx="0" cy="0"/>
        </a:xfrm>
      </p:grpSpPr>
      <p:sp>
        <p:nvSpPr>
          <p:cNvPr id="364" name="Google Shape;364;p83"/>
          <p:cNvSpPr txBox="1"/>
          <p:nvPr>
            <p:ph type="title"/>
          </p:nvPr>
        </p:nvSpPr>
        <p:spPr>
          <a:xfrm>
            <a:off x="457200" y="1599475"/>
            <a:ext cx="8229600" cy="170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5" name="Google Shape;365;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366" name="Shape 366"/>
        <p:cNvGrpSpPr/>
        <p:nvPr/>
      </p:nvGrpSpPr>
      <p:grpSpPr>
        <a:xfrm>
          <a:off x="0" y="0"/>
          <a:ext cx="0" cy="0"/>
          <a:chOff x="0" y="0"/>
          <a:chExt cx="0" cy="0"/>
        </a:xfrm>
      </p:grpSpPr>
      <p:sp>
        <p:nvSpPr>
          <p:cNvPr id="367" name="Google Shape;367;p84"/>
          <p:cNvSpPr txBox="1"/>
          <p:nvPr>
            <p:ph type="title"/>
          </p:nvPr>
        </p:nvSpPr>
        <p:spPr>
          <a:xfrm>
            <a:off x="457200" y="737125"/>
            <a:ext cx="54879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8" name="Google Shape;368;p84"/>
          <p:cNvSpPr txBox="1"/>
          <p:nvPr>
            <p:ph idx="1" type="body"/>
          </p:nvPr>
        </p:nvSpPr>
        <p:spPr>
          <a:xfrm>
            <a:off x="607200" y="1514407"/>
            <a:ext cx="3936000" cy="2667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369" name="Shape 369"/>
        <p:cNvGrpSpPr/>
        <p:nvPr/>
      </p:nvGrpSpPr>
      <p:grpSpPr>
        <a:xfrm>
          <a:off x="0" y="0"/>
          <a:ext cx="0" cy="0"/>
          <a:chOff x="0" y="0"/>
          <a:chExt cx="0" cy="0"/>
        </a:xfrm>
      </p:grpSpPr>
      <p:sp>
        <p:nvSpPr>
          <p:cNvPr id="370" name="Google Shape;370;p85"/>
          <p:cNvSpPr txBox="1"/>
          <p:nvPr>
            <p:ph idx="1" type="body"/>
          </p:nvPr>
        </p:nvSpPr>
        <p:spPr>
          <a:xfrm>
            <a:off x="607200" y="1514407"/>
            <a:ext cx="3936000" cy="2667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1" name="Google Shape;371;p85"/>
          <p:cNvSpPr txBox="1"/>
          <p:nvPr>
            <p:ph type="title"/>
          </p:nvPr>
        </p:nvSpPr>
        <p:spPr>
          <a:xfrm>
            <a:off x="457200" y="737150"/>
            <a:ext cx="54879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2">
  <p:cSld name="CUSTOM_8">
    <p:spTree>
      <p:nvGrpSpPr>
        <p:cNvPr id="33" name="Shape 33"/>
        <p:cNvGrpSpPr/>
        <p:nvPr/>
      </p:nvGrpSpPr>
      <p:grpSpPr>
        <a:xfrm>
          <a:off x="0" y="0"/>
          <a:ext cx="0" cy="0"/>
          <a:chOff x="0" y="0"/>
          <a:chExt cx="0" cy="0"/>
        </a:xfrm>
      </p:grpSpPr>
      <p:sp>
        <p:nvSpPr>
          <p:cNvPr id="34" name="Google Shape;34;p24"/>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4"/>
          <p:cNvSpPr txBox="1"/>
          <p:nvPr>
            <p:ph idx="1" type="body"/>
          </p:nvPr>
        </p:nvSpPr>
        <p:spPr>
          <a:xfrm>
            <a:off x="3266600" y="2197604"/>
            <a:ext cx="3936000" cy="99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372" name="Shape 372"/>
        <p:cNvGrpSpPr/>
        <p:nvPr/>
      </p:nvGrpSpPr>
      <p:grpSpPr>
        <a:xfrm>
          <a:off x="0" y="0"/>
          <a:ext cx="0" cy="0"/>
          <a:chOff x="0" y="0"/>
          <a:chExt cx="0" cy="0"/>
        </a:xfrm>
      </p:grpSpPr>
      <p:sp>
        <p:nvSpPr>
          <p:cNvPr id="373" name="Google Shape;373;p86"/>
          <p:cNvSpPr txBox="1"/>
          <p:nvPr>
            <p:ph idx="1" type="body"/>
          </p:nvPr>
        </p:nvSpPr>
        <p:spPr>
          <a:xfrm>
            <a:off x="607200" y="1465494"/>
            <a:ext cx="3936000" cy="771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4" name="Google Shape;374;p86"/>
          <p:cNvSpPr txBox="1"/>
          <p:nvPr>
            <p:ph idx="2" type="body"/>
          </p:nvPr>
        </p:nvSpPr>
        <p:spPr>
          <a:xfrm>
            <a:off x="607200" y="2347194"/>
            <a:ext cx="39360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5" name="Google Shape;375;p86"/>
          <p:cNvSpPr txBox="1"/>
          <p:nvPr>
            <p:ph type="title"/>
          </p:nvPr>
        </p:nvSpPr>
        <p:spPr>
          <a:xfrm>
            <a:off x="457200" y="737150"/>
            <a:ext cx="54879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376" name="Shape 376"/>
        <p:cNvGrpSpPr/>
        <p:nvPr/>
      </p:nvGrpSpPr>
      <p:grpSpPr>
        <a:xfrm>
          <a:off x="0" y="0"/>
          <a:ext cx="0" cy="0"/>
          <a:chOff x="0" y="0"/>
          <a:chExt cx="0" cy="0"/>
        </a:xfrm>
      </p:grpSpPr>
      <p:sp>
        <p:nvSpPr>
          <p:cNvPr id="377" name="Google Shape;377;p87"/>
          <p:cNvSpPr txBox="1"/>
          <p:nvPr>
            <p:ph idx="1" type="body"/>
          </p:nvPr>
        </p:nvSpPr>
        <p:spPr>
          <a:xfrm>
            <a:off x="607200" y="1366073"/>
            <a:ext cx="3936000" cy="1084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8" name="Google Shape;378;p87"/>
          <p:cNvSpPr txBox="1"/>
          <p:nvPr>
            <p:ph idx="2" type="body"/>
          </p:nvPr>
        </p:nvSpPr>
        <p:spPr>
          <a:xfrm>
            <a:off x="607200" y="2559973"/>
            <a:ext cx="3936000" cy="147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sz="1200"/>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298450" lvl="3" marL="1828800" algn="l">
              <a:lnSpc>
                <a:spcPct val="115000"/>
              </a:lnSpc>
              <a:spcBef>
                <a:spcPts val="0"/>
              </a:spcBef>
              <a:spcAft>
                <a:spcPts val="0"/>
              </a:spcAft>
              <a:buSzPts val="1100"/>
              <a:buAutoNum type="arabicPeriod"/>
              <a:defRPr/>
            </a:lvl4pPr>
            <a:lvl5pPr indent="-298450" lvl="4" marL="2286000" algn="l">
              <a:lnSpc>
                <a:spcPct val="115000"/>
              </a:lnSpc>
              <a:spcBef>
                <a:spcPts val="0"/>
              </a:spcBef>
              <a:spcAft>
                <a:spcPts val="0"/>
              </a:spcAft>
              <a:buSzPts val="1100"/>
              <a:buAutoNum type="alphaLcPeriod"/>
              <a:defRPr/>
            </a:lvl5pPr>
            <a:lvl6pPr indent="-298450" lvl="5" marL="2743200" algn="l">
              <a:lnSpc>
                <a:spcPct val="115000"/>
              </a:lnSpc>
              <a:spcBef>
                <a:spcPts val="0"/>
              </a:spcBef>
              <a:spcAft>
                <a:spcPts val="0"/>
              </a:spcAft>
              <a:buSzPts val="1100"/>
              <a:buAutoNum type="romanLcPeriod"/>
              <a:defRPr/>
            </a:lvl6pPr>
            <a:lvl7pPr indent="-298450" lvl="6" marL="3200400" algn="l">
              <a:lnSpc>
                <a:spcPct val="115000"/>
              </a:lnSpc>
              <a:spcBef>
                <a:spcPts val="0"/>
              </a:spcBef>
              <a:spcAft>
                <a:spcPts val="0"/>
              </a:spcAft>
              <a:buSzPts val="1100"/>
              <a:buAutoNum type="arabicPeriod"/>
              <a:defRPr/>
            </a:lvl7pPr>
            <a:lvl8pPr indent="-298450" lvl="7" marL="3657600" algn="l">
              <a:lnSpc>
                <a:spcPct val="115000"/>
              </a:lnSpc>
              <a:spcBef>
                <a:spcPts val="0"/>
              </a:spcBef>
              <a:spcAft>
                <a:spcPts val="0"/>
              </a:spcAft>
              <a:buSzPts val="1100"/>
              <a:buAutoNum type="alphaLcPeriod"/>
              <a:defRPr/>
            </a:lvl8pPr>
            <a:lvl9pPr indent="-298450" lvl="8" marL="4114800" algn="l">
              <a:lnSpc>
                <a:spcPct val="115000"/>
              </a:lnSpc>
              <a:spcBef>
                <a:spcPts val="0"/>
              </a:spcBef>
              <a:spcAft>
                <a:spcPts val="0"/>
              </a:spcAft>
              <a:buSzPts val="1100"/>
              <a:buAutoNum type="romanLcPeriod"/>
              <a:defRPr/>
            </a:lvl9pPr>
          </a:lstStyle>
          <a:p/>
        </p:txBody>
      </p:sp>
      <p:sp>
        <p:nvSpPr>
          <p:cNvPr id="379" name="Google Shape;379;p87"/>
          <p:cNvSpPr txBox="1"/>
          <p:nvPr>
            <p:ph type="title"/>
          </p:nvPr>
        </p:nvSpPr>
        <p:spPr>
          <a:xfrm>
            <a:off x="457200" y="737150"/>
            <a:ext cx="39978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700"/>
              <a:buNone/>
              <a:defRPr b="1" sz="1900"/>
            </a:lvl1pPr>
            <a:lvl2pPr lvl="1" algn="l">
              <a:lnSpc>
                <a:spcPct val="100000"/>
              </a:lnSpc>
              <a:spcBef>
                <a:spcPts val="0"/>
              </a:spcBef>
              <a:spcAft>
                <a:spcPts val="0"/>
              </a:spcAft>
              <a:buSzPts val="2700"/>
              <a:buNone/>
              <a:defRPr sz="2700"/>
            </a:lvl2pPr>
            <a:lvl3pPr lvl="2" algn="l">
              <a:lnSpc>
                <a:spcPct val="100000"/>
              </a:lnSpc>
              <a:spcBef>
                <a:spcPts val="0"/>
              </a:spcBef>
              <a:spcAft>
                <a:spcPts val="0"/>
              </a:spcAft>
              <a:buSzPts val="2700"/>
              <a:buNone/>
              <a:defRPr sz="2700"/>
            </a:lvl3pPr>
            <a:lvl4pPr lvl="3" algn="l">
              <a:lnSpc>
                <a:spcPct val="100000"/>
              </a:lnSpc>
              <a:spcBef>
                <a:spcPts val="0"/>
              </a:spcBef>
              <a:spcAft>
                <a:spcPts val="0"/>
              </a:spcAft>
              <a:buSzPts val="2700"/>
              <a:buNone/>
              <a:defRPr sz="2700"/>
            </a:lvl4pPr>
            <a:lvl5pPr lvl="4" algn="l">
              <a:lnSpc>
                <a:spcPct val="100000"/>
              </a:lnSpc>
              <a:spcBef>
                <a:spcPts val="0"/>
              </a:spcBef>
              <a:spcAft>
                <a:spcPts val="0"/>
              </a:spcAft>
              <a:buSzPts val="2700"/>
              <a:buNone/>
              <a:defRPr sz="2700"/>
            </a:lvl5pPr>
            <a:lvl6pPr lvl="5" algn="l">
              <a:lnSpc>
                <a:spcPct val="100000"/>
              </a:lnSpc>
              <a:spcBef>
                <a:spcPts val="0"/>
              </a:spcBef>
              <a:spcAft>
                <a:spcPts val="0"/>
              </a:spcAft>
              <a:buSzPts val="2700"/>
              <a:buNone/>
              <a:defRPr sz="2700"/>
            </a:lvl6pPr>
            <a:lvl7pPr lvl="6" algn="l">
              <a:lnSpc>
                <a:spcPct val="100000"/>
              </a:lnSpc>
              <a:spcBef>
                <a:spcPts val="0"/>
              </a:spcBef>
              <a:spcAft>
                <a:spcPts val="0"/>
              </a:spcAft>
              <a:buSzPts val="2700"/>
              <a:buNone/>
              <a:defRPr sz="2700"/>
            </a:lvl7pPr>
            <a:lvl8pPr lvl="7" algn="l">
              <a:lnSpc>
                <a:spcPct val="100000"/>
              </a:lnSpc>
              <a:spcBef>
                <a:spcPts val="0"/>
              </a:spcBef>
              <a:spcAft>
                <a:spcPts val="0"/>
              </a:spcAft>
              <a:buSzPts val="2700"/>
              <a:buNone/>
              <a:defRPr sz="2700"/>
            </a:lvl8pPr>
            <a:lvl9pPr lvl="8" algn="l">
              <a:lnSpc>
                <a:spcPct val="100000"/>
              </a:lnSpc>
              <a:spcBef>
                <a:spcPts val="0"/>
              </a:spcBef>
              <a:spcAft>
                <a:spcPts val="0"/>
              </a:spcAft>
              <a:buSzPts val="2700"/>
              <a:buNone/>
              <a:defRPr sz="27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380" name="Shape 380"/>
        <p:cNvGrpSpPr/>
        <p:nvPr/>
      </p:nvGrpSpPr>
      <p:grpSpPr>
        <a:xfrm>
          <a:off x="0" y="0"/>
          <a:ext cx="0" cy="0"/>
          <a:chOff x="0" y="0"/>
          <a:chExt cx="0" cy="0"/>
        </a:xfrm>
      </p:grpSpPr>
      <p:sp>
        <p:nvSpPr>
          <p:cNvPr id="381" name="Google Shape;381;p88"/>
          <p:cNvSpPr txBox="1"/>
          <p:nvPr>
            <p:ph idx="1" type="body"/>
          </p:nvPr>
        </p:nvSpPr>
        <p:spPr>
          <a:xfrm>
            <a:off x="607200" y="1371894"/>
            <a:ext cx="3936000" cy="1084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2" name="Google Shape;382;p88"/>
          <p:cNvSpPr txBox="1"/>
          <p:nvPr>
            <p:ph idx="2" type="body"/>
          </p:nvPr>
        </p:nvSpPr>
        <p:spPr>
          <a:xfrm>
            <a:off x="607200" y="2565794"/>
            <a:ext cx="3936000" cy="147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3" name="Google Shape;383;p88"/>
          <p:cNvSpPr txBox="1"/>
          <p:nvPr>
            <p:ph type="title"/>
          </p:nvPr>
        </p:nvSpPr>
        <p:spPr>
          <a:xfrm>
            <a:off x="457200" y="737125"/>
            <a:ext cx="39978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700"/>
              <a:buNone/>
              <a:defRPr b="1" sz="1900"/>
            </a:lvl1pPr>
            <a:lvl2pPr lvl="1" algn="l">
              <a:lnSpc>
                <a:spcPct val="100000"/>
              </a:lnSpc>
              <a:spcBef>
                <a:spcPts val="0"/>
              </a:spcBef>
              <a:spcAft>
                <a:spcPts val="0"/>
              </a:spcAft>
              <a:buSzPts val="2700"/>
              <a:buNone/>
              <a:defRPr sz="2700"/>
            </a:lvl2pPr>
            <a:lvl3pPr lvl="2" algn="l">
              <a:lnSpc>
                <a:spcPct val="100000"/>
              </a:lnSpc>
              <a:spcBef>
                <a:spcPts val="0"/>
              </a:spcBef>
              <a:spcAft>
                <a:spcPts val="0"/>
              </a:spcAft>
              <a:buSzPts val="2700"/>
              <a:buNone/>
              <a:defRPr sz="2700"/>
            </a:lvl3pPr>
            <a:lvl4pPr lvl="3" algn="l">
              <a:lnSpc>
                <a:spcPct val="100000"/>
              </a:lnSpc>
              <a:spcBef>
                <a:spcPts val="0"/>
              </a:spcBef>
              <a:spcAft>
                <a:spcPts val="0"/>
              </a:spcAft>
              <a:buSzPts val="2700"/>
              <a:buNone/>
              <a:defRPr sz="2700"/>
            </a:lvl4pPr>
            <a:lvl5pPr lvl="4" algn="l">
              <a:lnSpc>
                <a:spcPct val="100000"/>
              </a:lnSpc>
              <a:spcBef>
                <a:spcPts val="0"/>
              </a:spcBef>
              <a:spcAft>
                <a:spcPts val="0"/>
              </a:spcAft>
              <a:buSzPts val="2700"/>
              <a:buNone/>
              <a:defRPr sz="2700"/>
            </a:lvl5pPr>
            <a:lvl6pPr lvl="5" algn="l">
              <a:lnSpc>
                <a:spcPct val="100000"/>
              </a:lnSpc>
              <a:spcBef>
                <a:spcPts val="0"/>
              </a:spcBef>
              <a:spcAft>
                <a:spcPts val="0"/>
              </a:spcAft>
              <a:buSzPts val="2700"/>
              <a:buNone/>
              <a:defRPr sz="2700"/>
            </a:lvl6pPr>
            <a:lvl7pPr lvl="6" algn="l">
              <a:lnSpc>
                <a:spcPct val="100000"/>
              </a:lnSpc>
              <a:spcBef>
                <a:spcPts val="0"/>
              </a:spcBef>
              <a:spcAft>
                <a:spcPts val="0"/>
              </a:spcAft>
              <a:buSzPts val="2700"/>
              <a:buNone/>
              <a:defRPr sz="2700"/>
            </a:lvl7pPr>
            <a:lvl8pPr lvl="7" algn="l">
              <a:lnSpc>
                <a:spcPct val="100000"/>
              </a:lnSpc>
              <a:spcBef>
                <a:spcPts val="0"/>
              </a:spcBef>
              <a:spcAft>
                <a:spcPts val="0"/>
              </a:spcAft>
              <a:buSzPts val="2700"/>
              <a:buNone/>
              <a:defRPr sz="2700"/>
            </a:lvl8pPr>
            <a:lvl9pPr lvl="8" algn="l">
              <a:lnSpc>
                <a:spcPct val="100000"/>
              </a:lnSpc>
              <a:spcBef>
                <a:spcPts val="0"/>
              </a:spcBef>
              <a:spcAft>
                <a:spcPts val="0"/>
              </a:spcAft>
              <a:buSzPts val="2700"/>
              <a:buNone/>
              <a:defRPr sz="27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384" name="Shape 384"/>
        <p:cNvGrpSpPr/>
        <p:nvPr/>
      </p:nvGrpSpPr>
      <p:grpSpPr>
        <a:xfrm>
          <a:off x="0" y="0"/>
          <a:ext cx="0" cy="0"/>
          <a:chOff x="0" y="0"/>
          <a:chExt cx="0" cy="0"/>
        </a:xfrm>
      </p:grpSpPr>
      <p:sp>
        <p:nvSpPr>
          <p:cNvPr id="385" name="Google Shape;385;p89"/>
          <p:cNvSpPr txBox="1"/>
          <p:nvPr>
            <p:ph idx="1" type="body"/>
          </p:nvPr>
        </p:nvSpPr>
        <p:spPr>
          <a:xfrm>
            <a:off x="607200" y="1400435"/>
            <a:ext cx="3936000" cy="2673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298450" lvl="3" marL="1828800" algn="l">
              <a:lnSpc>
                <a:spcPct val="115000"/>
              </a:lnSpc>
              <a:spcBef>
                <a:spcPts val="0"/>
              </a:spcBef>
              <a:spcAft>
                <a:spcPts val="0"/>
              </a:spcAft>
              <a:buSzPts val="1100"/>
              <a:buAutoNum type="arabicPeriod"/>
              <a:defRPr/>
            </a:lvl4pPr>
            <a:lvl5pPr indent="-298450" lvl="4" marL="2286000" algn="l">
              <a:lnSpc>
                <a:spcPct val="115000"/>
              </a:lnSpc>
              <a:spcBef>
                <a:spcPts val="0"/>
              </a:spcBef>
              <a:spcAft>
                <a:spcPts val="0"/>
              </a:spcAft>
              <a:buSzPts val="1100"/>
              <a:buAutoNum type="alphaLcPeriod"/>
              <a:defRPr/>
            </a:lvl5pPr>
            <a:lvl6pPr indent="-298450" lvl="5" marL="2743200" algn="l">
              <a:lnSpc>
                <a:spcPct val="115000"/>
              </a:lnSpc>
              <a:spcBef>
                <a:spcPts val="0"/>
              </a:spcBef>
              <a:spcAft>
                <a:spcPts val="0"/>
              </a:spcAft>
              <a:buSzPts val="1100"/>
              <a:buAutoNum type="romanLcPeriod"/>
              <a:defRPr/>
            </a:lvl6pPr>
            <a:lvl7pPr indent="-298450" lvl="6" marL="3200400" algn="l">
              <a:lnSpc>
                <a:spcPct val="115000"/>
              </a:lnSpc>
              <a:spcBef>
                <a:spcPts val="0"/>
              </a:spcBef>
              <a:spcAft>
                <a:spcPts val="0"/>
              </a:spcAft>
              <a:buSzPts val="1100"/>
              <a:buAutoNum type="arabicPeriod"/>
              <a:defRPr/>
            </a:lvl7pPr>
            <a:lvl8pPr indent="-298450" lvl="7" marL="3657600" algn="l">
              <a:lnSpc>
                <a:spcPct val="115000"/>
              </a:lnSpc>
              <a:spcBef>
                <a:spcPts val="0"/>
              </a:spcBef>
              <a:spcAft>
                <a:spcPts val="0"/>
              </a:spcAft>
              <a:buSzPts val="1100"/>
              <a:buAutoNum type="alphaLcPeriod"/>
              <a:defRPr/>
            </a:lvl8pPr>
            <a:lvl9pPr indent="-298450" lvl="8" marL="4114800" algn="l">
              <a:lnSpc>
                <a:spcPct val="115000"/>
              </a:lnSpc>
              <a:spcBef>
                <a:spcPts val="0"/>
              </a:spcBef>
              <a:spcAft>
                <a:spcPts val="0"/>
              </a:spcAft>
              <a:buSzPts val="1100"/>
              <a:buAutoNum type="romanLcPeriod"/>
              <a:defRPr/>
            </a:lvl9pPr>
          </a:lstStyle>
          <a:p/>
        </p:txBody>
      </p:sp>
      <p:sp>
        <p:nvSpPr>
          <p:cNvPr id="386" name="Google Shape;386;p89"/>
          <p:cNvSpPr txBox="1"/>
          <p:nvPr>
            <p:ph type="title"/>
          </p:nvPr>
        </p:nvSpPr>
        <p:spPr>
          <a:xfrm>
            <a:off x="457200" y="744450"/>
            <a:ext cx="5487900" cy="5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387" name="Shape 387"/>
        <p:cNvGrpSpPr/>
        <p:nvPr/>
      </p:nvGrpSpPr>
      <p:grpSpPr>
        <a:xfrm>
          <a:off x="0" y="0"/>
          <a:ext cx="0" cy="0"/>
          <a:chOff x="0" y="0"/>
          <a:chExt cx="0" cy="0"/>
        </a:xfrm>
      </p:grpSpPr>
      <p:sp>
        <p:nvSpPr>
          <p:cNvPr id="388" name="Google Shape;388;p90"/>
          <p:cNvSpPr txBox="1"/>
          <p:nvPr>
            <p:ph type="title"/>
          </p:nvPr>
        </p:nvSpPr>
        <p:spPr>
          <a:xfrm>
            <a:off x="607200" y="737150"/>
            <a:ext cx="3811500" cy="46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9" name="Google Shape;389;p90"/>
          <p:cNvSpPr txBox="1"/>
          <p:nvPr>
            <p:ph idx="1" type="body"/>
          </p:nvPr>
        </p:nvSpPr>
        <p:spPr>
          <a:xfrm>
            <a:off x="607200" y="1378162"/>
            <a:ext cx="3290700" cy="1208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0" name="Google Shape;390;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391" name="Shape 391"/>
        <p:cNvGrpSpPr/>
        <p:nvPr/>
      </p:nvGrpSpPr>
      <p:grpSpPr>
        <a:xfrm>
          <a:off x="0" y="0"/>
          <a:ext cx="0" cy="0"/>
          <a:chOff x="0" y="0"/>
          <a:chExt cx="0" cy="0"/>
        </a:xfrm>
      </p:grpSpPr>
      <p:sp>
        <p:nvSpPr>
          <p:cNvPr id="392" name="Google Shape;392;p91"/>
          <p:cNvSpPr txBox="1"/>
          <p:nvPr>
            <p:ph type="title"/>
          </p:nvPr>
        </p:nvSpPr>
        <p:spPr>
          <a:xfrm>
            <a:off x="607200" y="737125"/>
            <a:ext cx="3936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3" name="Google Shape;393;p91"/>
          <p:cNvSpPr txBox="1"/>
          <p:nvPr>
            <p:ph idx="1" type="body"/>
          </p:nvPr>
        </p:nvSpPr>
        <p:spPr>
          <a:xfrm>
            <a:off x="607200" y="1421950"/>
            <a:ext cx="3936000" cy="2838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AutoNum type="arabicPeriod"/>
              <a:defRPr/>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0"/>
              </a:spcBef>
              <a:spcAft>
                <a:spcPts val="0"/>
              </a:spcAft>
              <a:buSzPts val="1200"/>
              <a:buAutoNum type="romanLcPeriod"/>
              <a:defRPr/>
            </a:lvl3pPr>
            <a:lvl4pPr indent="-298450" lvl="3" marL="1828800" algn="l">
              <a:lnSpc>
                <a:spcPct val="115000"/>
              </a:lnSpc>
              <a:spcBef>
                <a:spcPts val="0"/>
              </a:spcBef>
              <a:spcAft>
                <a:spcPts val="0"/>
              </a:spcAft>
              <a:buSzPts val="1100"/>
              <a:buAutoNum type="arabicPeriod"/>
              <a:defRPr/>
            </a:lvl4pPr>
            <a:lvl5pPr indent="-298450" lvl="4" marL="2286000" algn="l">
              <a:lnSpc>
                <a:spcPct val="115000"/>
              </a:lnSpc>
              <a:spcBef>
                <a:spcPts val="0"/>
              </a:spcBef>
              <a:spcAft>
                <a:spcPts val="0"/>
              </a:spcAft>
              <a:buSzPts val="1100"/>
              <a:buAutoNum type="alphaLcPeriod"/>
              <a:defRPr/>
            </a:lvl5pPr>
            <a:lvl6pPr indent="-298450" lvl="5" marL="2743200" algn="l">
              <a:lnSpc>
                <a:spcPct val="115000"/>
              </a:lnSpc>
              <a:spcBef>
                <a:spcPts val="0"/>
              </a:spcBef>
              <a:spcAft>
                <a:spcPts val="0"/>
              </a:spcAft>
              <a:buSzPts val="1100"/>
              <a:buAutoNum type="romanLcPeriod"/>
              <a:defRPr/>
            </a:lvl6pPr>
            <a:lvl7pPr indent="-298450" lvl="6" marL="3200400" algn="l">
              <a:lnSpc>
                <a:spcPct val="115000"/>
              </a:lnSpc>
              <a:spcBef>
                <a:spcPts val="0"/>
              </a:spcBef>
              <a:spcAft>
                <a:spcPts val="0"/>
              </a:spcAft>
              <a:buSzPts val="1100"/>
              <a:buAutoNum type="arabicPeriod"/>
              <a:defRPr/>
            </a:lvl7pPr>
            <a:lvl8pPr indent="-298450" lvl="7" marL="3657600" algn="l">
              <a:lnSpc>
                <a:spcPct val="115000"/>
              </a:lnSpc>
              <a:spcBef>
                <a:spcPts val="0"/>
              </a:spcBef>
              <a:spcAft>
                <a:spcPts val="0"/>
              </a:spcAft>
              <a:buSzPts val="1100"/>
              <a:buAutoNum type="alphaLcPeriod"/>
              <a:defRPr/>
            </a:lvl8pPr>
            <a:lvl9pPr indent="-298450" lvl="8" marL="4114800" algn="l">
              <a:lnSpc>
                <a:spcPct val="115000"/>
              </a:lnSpc>
              <a:spcBef>
                <a:spcPts val="0"/>
              </a:spcBef>
              <a:spcAft>
                <a:spcPts val="0"/>
              </a:spcAft>
              <a:buSzPts val="1100"/>
              <a:buAutoNum type="romanLcPeriod"/>
              <a:defRPr/>
            </a:lvl9pPr>
          </a:lstStyle>
          <a:p/>
        </p:txBody>
      </p:sp>
      <p:sp>
        <p:nvSpPr>
          <p:cNvPr id="394" name="Google Shape;39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395" name="Shape 395"/>
        <p:cNvGrpSpPr/>
        <p:nvPr/>
      </p:nvGrpSpPr>
      <p:grpSpPr>
        <a:xfrm>
          <a:off x="0" y="0"/>
          <a:ext cx="0" cy="0"/>
          <a:chOff x="0" y="0"/>
          <a:chExt cx="0" cy="0"/>
        </a:xfrm>
      </p:grpSpPr>
      <p:sp>
        <p:nvSpPr>
          <p:cNvPr id="396" name="Google Shape;396;p92"/>
          <p:cNvSpPr txBox="1"/>
          <p:nvPr>
            <p:ph type="title"/>
          </p:nvPr>
        </p:nvSpPr>
        <p:spPr>
          <a:xfrm>
            <a:off x="607200" y="73037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7" name="Google Shape;397;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98" name="Google Shape;398;p92"/>
          <p:cNvSpPr txBox="1"/>
          <p:nvPr>
            <p:ph idx="1" type="body"/>
          </p:nvPr>
        </p:nvSpPr>
        <p:spPr>
          <a:xfrm>
            <a:off x="607200" y="1437751"/>
            <a:ext cx="3936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9" name="Google Shape;399;p92"/>
          <p:cNvSpPr txBox="1"/>
          <p:nvPr>
            <p:ph idx="2" type="body"/>
          </p:nvPr>
        </p:nvSpPr>
        <p:spPr>
          <a:xfrm>
            <a:off x="607200" y="2296984"/>
            <a:ext cx="39360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400" name="Shape 400"/>
        <p:cNvGrpSpPr/>
        <p:nvPr/>
      </p:nvGrpSpPr>
      <p:grpSpPr>
        <a:xfrm>
          <a:off x="0" y="0"/>
          <a:ext cx="0" cy="0"/>
          <a:chOff x="0" y="0"/>
          <a:chExt cx="0" cy="0"/>
        </a:xfrm>
      </p:grpSpPr>
      <p:sp>
        <p:nvSpPr>
          <p:cNvPr id="401" name="Google Shape;401;p93"/>
          <p:cNvSpPr txBox="1"/>
          <p:nvPr>
            <p:ph idx="1" type="body"/>
          </p:nvPr>
        </p:nvSpPr>
        <p:spPr>
          <a:xfrm>
            <a:off x="607200" y="1372200"/>
            <a:ext cx="3290700" cy="74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2" name="Google Shape;402;p93"/>
          <p:cNvSpPr txBox="1"/>
          <p:nvPr>
            <p:ph idx="2" type="body"/>
          </p:nvPr>
        </p:nvSpPr>
        <p:spPr>
          <a:xfrm>
            <a:off x="607200" y="2237647"/>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3" name="Google Shape;403;p93"/>
          <p:cNvSpPr txBox="1"/>
          <p:nvPr>
            <p:ph idx="3" type="body"/>
          </p:nvPr>
        </p:nvSpPr>
        <p:spPr>
          <a:xfrm>
            <a:off x="4585130" y="1372200"/>
            <a:ext cx="3290700" cy="74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4" name="Google Shape;404;p93"/>
          <p:cNvSpPr txBox="1"/>
          <p:nvPr>
            <p:ph idx="4" type="body"/>
          </p:nvPr>
        </p:nvSpPr>
        <p:spPr>
          <a:xfrm>
            <a:off x="4585128" y="2237647"/>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5" name="Google Shape;405;p93"/>
          <p:cNvSpPr txBox="1"/>
          <p:nvPr>
            <p:ph type="title"/>
          </p:nvPr>
        </p:nvSpPr>
        <p:spPr>
          <a:xfrm>
            <a:off x="607200" y="7444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b="1" sz="2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406" name="Shape 406"/>
        <p:cNvGrpSpPr/>
        <p:nvPr/>
      </p:nvGrpSpPr>
      <p:grpSpPr>
        <a:xfrm>
          <a:off x="0" y="0"/>
          <a:ext cx="0" cy="0"/>
          <a:chOff x="0" y="0"/>
          <a:chExt cx="0" cy="0"/>
        </a:xfrm>
      </p:grpSpPr>
      <p:sp>
        <p:nvSpPr>
          <p:cNvPr id="407" name="Google Shape;407;p94"/>
          <p:cNvSpPr txBox="1"/>
          <p:nvPr>
            <p:ph idx="1" type="body"/>
          </p:nvPr>
        </p:nvSpPr>
        <p:spPr>
          <a:xfrm>
            <a:off x="607200" y="1765111"/>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8" name="Google Shape;408;p94"/>
          <p:cNvSpPr txBox="1"/>
          <p:nvPr>
            <p:ph idx="2" type="body"/>
          </p:nvPr>
        </p:nvSpPr>
        <p:spPr>
          <a:xfrm>
            <a:off x="607200" y="2624349"/>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9" name="Google Shape;409;p94"/>
          <p:cNvSpPr txBox="1"/>
          <p:nvPr>
            <p:ph idx="3" type="body"/>
          </p:nvPr>
        </p:nvSpPr>
        <p:spPr>
          <a:xfrm>
            <a:off x="4600925" y="1765111"/>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0" name="Google Shape;410;p94"/>
          <p:cNvSpPr txBox="1"/>
          <p:nvPr>
            <p:ph idx="4" type="body"/>
          </p:nvPr>
        </p:nvSpPr>
        <p:spPr>
          <a:xfrm>
            <a:off x="4600925" y="2624349"/>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1" name="Google Shape;411;p94"/>
          <p:cNvSpPr txBox="1"/>
          <p:nvPr>
            <p:ph idx="5" type="subTitle"/>
          </p:nvPr>
        </p:nvSpPr>
        <p:spPr>
          <a:xfrm>
            <a:off x="607200" y="1369300"/>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12" name="Google Shape;412;p94"/>
          <p:cNvSpPr txBox="1"/>
          <p:nvPr>
            <p:ph idx="6" type="subTitle"/>
          </p:nvPr>
        </p:nvSpPr>
        <p:spPr>
          <a:xfrm>
            <a:off x="4600925" y="1369300"/>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13" name="Google Shape;413;p94"/>
          <p:cNvSpPr txBox="1"/>
          <p:nvPr>
            <p:ph type="title"/>
          </p:nvPr>
        </p:nvSpPr>
        <p:spPr>
          <a:xfrm>
            <a:off x="607200" y="7371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414" name="Shape 414"/>
        <p:cNvGrpSpPr/>
        <p:nvPr/>
      </p:nvGrpSpPr>
      <p:grpSpPr>
        <a:xfrm>
          <a:off x="0" y="0"/>
          <a:ext cx="0" cy="0"/>
          <a:chOff x="0" y="0"/>
          <a:chExt cx="0" cy="0"/>
        </a:xfrm>
      </p:grpSpPr>
      <p:sp>
        <p:nvSpPr>
          <p:cNvPr id="415" name="Google Shape;415;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16" name="Google Shape;416;p95"/>
          <p:cNvSpPr txBox="1"/>
          <p:nvPr>
            <p:ph idx="1" type="body"/>
          </p:nvPr>
        </p:nvSpPr>
        <p:spPr>
          <a:xfrm>
            <a:off x="607200" y="1372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7" name="Google Shape;417;p95"/>
          <p:cNvSpPr txBox="1"/>
          <p:nvPr>
            <p:ph idx="2" type="body"/>
          </p:nvPr>
        </p:nvSpPr>
        <p:spPr>
          <a:xfrm>
            <a:off x="607200" y="2231256"/>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8" name="Google Shape;418;p95"/>
          <p:cNvSpPr txBox="1"/>
          <p:nvPr>
            <p:ph idx="3" type="body"/>
          </p:nvPr>
        </p:nvSpPr>
        <p:spPr>
          <a:xfrm>
            <a:off x="4589631" y="137202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9" name="Google Shape;419;p95"/>
          <p:cNvSpPr txBox="1"/>
          <p:nvPr>
            <p:ph idx="4" type="body"/>
          </p:nvPr>
        </p:nvSpPr>
        <p:spPr>
          <a:xfrm>
            <a:off x="4589631" y="2231256"/>
            <a:ext cx="32907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0" name="Google Shape;420;p95"/>
          <p:cNvSpPr txBox="1"/>
          <p:nvPr>
            <p:ph type="title"/>
          </p:nvPr>
        </p:nvSpPr>
        <p:spPr>
          <a:xfrm>
            <a:off x="607200" y="7371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36" name="Shape 36"/>
        <p:cNvGrpSpPr/>
        <p:nvPr/>
      </p:nvGrpSpPr>
      <p:grpSpPr>
        <a:xfrm>
          <a:off x="0" y="0"/>
          <a:ext cx="0" cy="0"/>
          <a:chOff x="0" y="0"/>
          <a:chExt cx="0" cy="0"/>
        </a:xfrm>
      </p:grpSpPr>
      <p:sp>
        <p:nvSpPr>
          <p:cNvPr id="37" name="Google Shape;37;p25"/>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25"/>
          <p:cNvSpPr txBox="1"/>
          <p:nvPr>
            <p:ph idx="1" type="body"/>
          </p:nvPr>
        </p:nvSpPr>
        <p:spPr>
          <a:xfrm>
            <a:off x="607200" y="1765607"/>
            <a:ext cx="3936000" cy="2667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421" name="Shape 421"/>
        <p:cNvGrpSpPr/>
        <p:nvPr/>
      </p:nvGrpSpPr>
      <p:grpSpPr>
        <a:xfrm>
          <a:off x="0" y="0"/>
          <a:ext cx="0" cy="0"/>
          <a:chOff x="0" y="0"/>
          <a:chExt cx="0" cy="0"/>
        </a:xfrm>
      </p:grpSpPr>
      <p:sp>
        <p:nvSpPr>
          <p:cNvPr id="422" name="Google Shape;422;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96"/>
          <p:cNvSpPr txBox="1"/>
          <p:nvPr>
            <p:ph idx="1" type="body"/>
          </p:nvPr>
        </p:nvSpPr>
        <p:spPr>
          <a:xfrm>
            <a:off x="607200" y="17650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4" name="Google Shape;424;p96"/>
          <p:cNvSpPr txBox="1"/>
          <p:nvPr>
            <p:ph idx="2" type="body"/>
          </p:nvPr>
        </p:nvSpPr>
        <p:spPr>
          <a:xfrm>
            <a:off x="607200" y="26243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5" name="Google Shape;425;p96"/>
          <p:cNvSpPr txBox="1"/>
          <p:nvPr>
            <p:ph idx="3" type="body"/>
          </p:nvPr>
        </p:nvSpPr>
        <p:spPr>
          <a:xfrm>
            <a:off x="4600925" y="1765086"/>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6" name="Google Shape;426;p96"/>
          <p:cNvSpPr txBox="1"/>
          <p:nvPr>
            <p:ph idx="4" type="body"/>
          </p:nvPr>
        </p:nvSpPr>
        <p:spPr>
          <a:xfrm>
            <a:off x="4600925" y="2624324"/>
            <a:ext cx="3290700" cy="1563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7" name="Google Shape;427;p96"/>
          <p:cNvSpPr txBox="1"/>
          <p:nvPr>
            <p:ph idx="5" type="subTitle"/>
          </p:nvPr>
        </p:nvSpPr>
        <p:spPr>
          <a:xfrm>
            <a:off x="607200" y="13692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28" name="Google Shape;428;p96"/>
          <p:cNvSpPr txBox="1"/>
          <p:nvPr>
            <p:ph idx="6" type="subTitle"/>
          </p:nvPr>
        </p:nvSpPr>
        <p:spPr>
          <a:xfrm>
            <a:off x="4600925" y="1369275"/>
            <a:ext cx="32907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29" name="Google Shape;429;p96"/>
          <p:cNvSpPr txBox="1"/>
          <p:nvPr>
            <p:ph type="title"/>
          </p:nvPr>
        </p:nvSpPr>
        <p:spPr>
          <a:xfrm>
            <a:off x="607200" y="7371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430" name="Shape 430"/>
        <p:cNvGrpSpPr/>
        <p:nvPr/>
      </p:nvGrpSpPr>
      <p:grpSpPr>
        <a:xfrm>
          <a:off x="0" y="0"/>
          <a:ext cx="0" cy="0"/>
          <a:chOff x="0" y="0"/>
          <a:chExt cx="0" cy="0"/>
        </a:xfrm>
      </p:grpSpPr>
      <p:sp>
        <p:nvSpPr>
          <p:cNvPr id="431" name="Google Shape;431;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32" name="Google Shape;432;p97"/>
          <p:cNvSpPr txBox="1"/>
          <p:nvPr>
            <p:ph idx="1" type="body"/>
          </p:nvPr>
        </p:nvSpPr>
        <p:spPr>
          <a:xfrm>
            <a:off x="607200" y="1372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3" name="Google Shape;433;p97"/>
          <p:cNvSpPr txBox="1"/>
          <p:nvPr>
            <p:ph idx="2" type="body"/>
          </p:nvPr>
        </p:nvSpPr>
        <p:spPr>
          <a:xfrm>
            <a:off x="607200" y="2231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4" name="Google Shape;434;p97"/>
          <p:cNvSpPr txBox="1"/>
          <p:nvPr>
            <p:ph idx="3" type="body"/>
          </p:nvPr>
        </p:nvSpPr>
        <p:spPr>
          <a:xfrm>
            <a:off x="3596250" y="1372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5" name="Google Shape;435;p97"/>
          <p:cNvSpPr txBox="1"/>
          <p:nvPr>
            <p:ph idx="4" type="body"/>
          </p:nvPr>
        </p:nvSpPr>
        <p:spPr>
          <a:xfrm>
            <a:off x="3596250" y="2231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6" name="Google Shape;436;p97"/>
          <p:cNvSpPr txBox="1"/>
          <p:nvPr>
            <p:ph idx="5" type="body"/>
          </p:nvPr>
        </p:nvSpPr>
        <p:spPr>
          <a:xfrm>
            <a:off x="6588450" y="1372025"/>
            <a:ext cx="19515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7" name="Google Shape;437;p97"/>
          <p:cNvSpPr txBox="1"/>
          <p:nvPr>
            <p:ph idx="6" type="body"/>
          </p:nvPr>
        </p:nvSpPr>
        <p:spPr>
          <a:xfrm>
            <a:off x="6588450" y="2231253"/>
            <a:ext cx="19515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8" name="Google Shape;438;p97"/>
          <p:cNvSpPr txBox="1"/>
          <p:nvPr>
            <p:ph type="title"/>
          </p:nvPr>
        </p:nvSpPr>
        <p:spPr>
          <a:xfrm>
            <a:off x="607200" y="7371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439" name="Shape 439"/>
        <p:cNvGrpSpPr/>
        <p:nvPr/>
      </p:nvGrpSpPr>
      <p:grpSpPr>
        <a:xfrm>
          <a:off x="0" y="0"/>
          <a:ext cx="0" cy="0"/>
          <a:chOff x="0" y="0"/>
          <a:chExt cx="0" cy="0"/>
        </a:xfrm>
      </p:grpSpPr>
      <p:sp>
        <p:nvSpPr>
          <p:cNvPr id="440" name="Google Shape;440;p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41" name="Google Shape;441;p98"/>
          <p:cNvSpPr txBox="1"/>
          <p:nvPr>
            <p:ph type="title"/>
          </p:nvPr>
        </p:nvSpPr>
        <p:spPr>
          <a:xfrm>
            <a:off x="607200" y="7444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2" name="Google Shape;442;p98"/>
          <p:cNvSpPr txBox="1"/>
          <p:nvPr>
            <p:ph idx="1" type="body"/>
          </p:nvPr>
        </p:nvSpPr>
        <p:spPr>
          <a:xfrm>
            <a:off x="607200" y="18348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3" name="Google Shape;443;p98"/>
          <p:cNvSpPr txBox="1"/>
          <p:nvPr>
            <p:ph idx="2" type="body"/>
          </p:nvPr>
        </p:nvSpPr>
        <p:spPr>
          <a:xfrm>
            <a:off x="3596250" y="18348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4" name="Google Shape;444;p98"/>
          <p:cNvSpPr txBox="1"/>
          <p:nvPr>
            <p:ph idx="3" type="body"/>
          </p:nvPr>
        </p:nvSpPr>
        <p:spPr>
          <a:xfrm>
            <a:off x="6588450" y="18348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5" name="Google Shape;445;p98"/>
          <p:cNvSpPr txBox="1"/>
          <p:nvPr>
            <p:ph idx="4" type="subTitle"/>
          </p:nvPr>
        </p:nvSpPr>
        <p:spPr>
          <a:xfrm>
            <a:off x="607200" y="144232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46" name="Google Shape;446;p98"/>
          <p:cNvSpPr txBox="1"/>
          <p:nvPr>
            <p:ph idx="5" type="subTitle"/>
          </p:nvPr>
        </p:nvSpPr>
        <p:spPr>
          <a:xfrm>
            <a:off x="6588450" y="144232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47" name="Google Shape;447;p98"/>
          <p:cNvSpPr txBox="1"/>
          <p:nvPr>
            <p:ph idx="6" type="subTitle"/>
          </p:nvPr>
        </p:nvSpPr>
        <p:spPr>
          <a:xfrm>
            <a:off x="3597825" y="1442325"/>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448" name="Shape 448"/>
        <p:cNvGrpSpPr/>
        <p:nvPr/>
      </p:nvGrpSpPr>
      <p:grpSpPr>
        <a:xfrm>
          <a:off x="0" y="0"/>
          <a:ext cx="0" cy="0"/>
          <a:chOff x="0" y="0"/>
          <a:chExt cx="0" cy="0"/>
        </a:xfrm>
      </p:grpSpPr>
      <p:sp>
        <p:nvSpPr>
          <p:cNvPr id="449" name="Google Shape;449;p99"/>
          <p:cNvSpPr txBox="1"/>
          <p:nvPr>
            <p:ph idx="12" type="sldNum"/>
          </p:nvPr>
        </p:nvSpPr>
        <p:spPr>
          <a:xfrm>
            <a:off x="8472458" y="429269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99"/>
          <p:cNvSpPr txBox="1"/>
          <p:nvPr>
            <p:ph type="title"/>
          </p:nvPr>
        </p:nvSpPr>
        <p:spPr>
          <a:xfrm>
            <a:off x="607200" y="7430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1" name="Google Shape;451;p99"/>
          <p:cNvSpPr txBox="1"/>
          <p:nvPr>
            <p:ph idx="1" type="body"/>
          </p:nvPr>
        </p:nvSpPr>
        <p:spPr>
          <a:xfrm>
            <a:off x="607200" y="19091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2" name="Google Shape;452;p99"/>
          <p:cNvSpPr txBox="1"/>
          <p:nvPr>
            <p:ph idx="2" type="body"/>
          </p:nvPr>
        </p:nvSpPr>
        <p:spPr>
          <a:xfrm>
            <a:off x="2600950" y="19091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3" name="Google Shape;453;p99"/>
          <p:cNvSpPr txBox="1"/>
          <p:nvPr>
            <p:ph idx="3" type="body"/>
          </p:nvPr>
        </p:nvSpPr>
        <p:spPr>
          <a:xfrm>
            <a:off x="6588450" y="19091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4" name="Google Shape;454;p99"/>
          <p:cNvSpPr txBox="1"/>
          <p:nvPr>
            <p:ph idx="4" type="subTitle"/>
          </p:nvPr>
        </p:nvSpPr>
        <p:spPr>
          <a:xfrm>
            <a:off x="607200" y="1415050"/>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55" name="Google Shape;455;p99"/>
          <p:cNvSpPr txBox="1"/>
          <p:nvPr>
            <p:ph idx="5" type="subTitle"/>
          </p:nvPr>
        </p:nvSpPr>
        <p:spPr>
          <a:xfrm>
            <a:off x="6588450" y="1415050"/>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56" name="Google Shape;456;p99"/>
          <p:cNvSpPr txBox="1"/>
          <p:nvPr>
            <p:ph idx="6" type="subTitle"/>
          </p:nvPr>
        </p:nvSpPr>
        <p:spPr>
          <a:xfrm>
            <a:off x="2600950" y="1415050"/>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57" name="Google Shape;457;p99"/>
          <p:cNvSpPr txBox="1"/>
          <p:nvPr>
            <p:ph idx="7" type="body"/>
          </p:nvPr>
        </p:nvSpPr>
        <p:spPr>
          <a:xfrm>
            <a:off x="4594700" y="1909175"/>
            <a:ext cx="1951500" cy="2248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8" name="Google Shape;458;p99"/>
          <p:cNvSpPr txBox="1"/>
          <p:nvPr>
            <p:ph idx="8" type="subTitle"/>
          </p:nvPr>
        </p:nvSpPr>
        <p:spPr>
          <a:xfrm>
            <a:off x="4594700" y="1415050"/>
            <a:ext cx="1951500" cy="358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459" name="Shape 459"/>
        <p:cNvGrpSpPr/>
        <p:nvPr/>
      </p:nvGrpSpPr>
      <p:grpSpPr>
        <a:xfrm>
          <a:off x="0" y="0"/>
          <a:ext cx="0" cy="0"/>
          <a:chOff x="0" y="0"/>
          <a:chExt cx="0" cy="0"/>
        </a:xfrm>
      </p:grpSpPr>
      <p:sp>
        <p:nvSpPr>
          <p:cNvPr id="460" name="Google Shape;460;p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61" name="Google Shape;461;p100"/>
          <p:cNvSpPr txBox="1"/>
          <p:nvPr>
            <p:ph type="title"/>
          </p:nvPr>
        </p:nvSpPr>
        <p:spPr>
          <a:xfrm>
            <a:off x="614500" y="734425"/>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2" name="Google Shape;462;p100"/>
          <p:cNvSpPr txBox="1"/>
          <p:nvPr>
            <p:ph idx="1" type="body"/>
          </p:nvPr>
        </p:nvSpPr>
        <p:spPr>
          <a:xfrm>
            <a:off x="3314406" y="1442325"/>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3" name="Google Shape;463;p100"/>
          <p:cNvSpPr txBox="1"/>
          <p:nvPr>
            <p:ph idx="2" type="body"/>
          </p:nvPr>
        </p:nvSpPr>
        <p:spPr>
          <a:xfrm>
            <a:off x="3314406" y="2962672"/>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4" name="Google Shape;464;p100"/>
          <p:cNvSpPr txBox="1"/>
          <p:nvPr>
            <p:ph idx="3" type="body"/>
          </p:nvPr>
        </p:nvSpPr>
        <p:spPr>
          <a:xfrm>
            <a:off x="3314406" y="3722845"/>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5" name="Google Shape;465;p100"/>
          <p:cNvSpPr txBox="1"/>
          <p:nvPr>
            <p:ph idx="4" type="subTitle"/>
          </p:nvPr>
        </p:nvSpPr>
        <p:spPr>
          <a:xfrm>
            <a:off x="1301106" y="1442325"/>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66" name="Google Shape;466;p100"/>
          <p:cNvSpPr txBox="1"/>
          <p:nvPr>
            <p:ph idx="5" type="subTitle"/>
          </p:nvPr>
        </p:nvSpPr>
        <p:spPr>
          <a:xfrm>
            <a:off x="1301106" y="3722845"/>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67" name="Google Shape;467;p100"/>
          <p:cNvSpPr txBox="1"/>
          <p:nvPr>
            <p:ph idx="6" type="subTitle"/>
          </p:nvPr>
        </p:nvSpPr>
        <p:spPr>
          <a:xfrm>
            <a:off x="1301106" y="2202498"/>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468" name="Google Shape;468;p100"/>
          <p:cNvSpPr txBox="1"/>
          <p:nvPr>
            <p:ph idx="7" type="body"/>
          </p:nvPr>
        </p:nvSpPr>
        <p:spPr>
          <a:xfrm>
            <a:off x="3314406" y="2202498"/>
            <a:ext cx="3936000" cy="536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9" name="Google Shape;469;p100"/>
          <p:cNvSpPr txBox="1"/>
          <p:nvPr>
            <p:ph idx="8" type="subTitle"/>
          </p:nvPr>
        </p:nvSpPr>
        <p:spPr>
          <a:xfrm>
            <a:off x="1301106" y="2962672"/>
            <a:ext cx="1951500" cy="536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1" sz="1200">
                <a:solidFill>
                  <a:schemeClr val="accent4"/>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0" name="Shape 470"/>
        <p:cNvGrpSpPr/>
        <p:nvPr/>
      </p:nvGrpSpPr>
      <p:grpSpPr>
        <a:xfrm>
          <a:off x="0" y="0"/>
          <a:ext cx="0" cy="0"/>
          <a:chOff x="0" y="0"/>
          <a:chExt cx="0" cy="0"/>
        </a:xfrm>
      </p:grpSpPr>
      <p:sp>
        <p:nvSpPr>
          <p:cNvPr id="471" name="Google Shape;471;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2" name="Google Shape;472;p101"/>
          <p:cNvSpPr txBox="1"/>
          <p:nvPr>
            <p:ph type="title"/>
          </p:nvPr>
        </p:nvSpPr>
        <p:spPr>
          <a:xfrm>
            <a:off x="614500" y="741693"/>
            <a:ext cx="39360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Poppins"/>
              <a:buNone/>
              <a:defRPr>
                <a:latin typeface="Poppins"/>
                <a:ea typeface="Poppins"/>
                <a:cs typeface="Poppins"/>
                <a:sym typeface="Poppins"/>
              </a:defRPr>
            </a:lvl1pPr>
            <a:lvl2pPr lvl="1" algn="l">
              <a:lnSpc>
                <a:spcPct val="100000"/>
              </a:lnSpc>
              <a:spcBef>
                <a:spcPts val="0"/>
              </a:spcBef>
              <a:spcAft>
                <a:spcPts val="0"/>
              </a:spcAft>
              <a:buSzPts val="2800"/>
              <a:buFont typeface="Poppins"/>
              <a:buNone/>
              <a:defRPr b="1">
                <a:latin typeface="Poppins"/>
                <a:ea typeface="Poppins"/>
                <a:cs typeface="Poppins"/>
                <a:sym typeface="Poppins"/>
              </a:defRPr>
            </a:lvl2pPr>
            <a:lvl3pPr lvl="2" algn="l">
              <a:lnSpc>
                <a:spcPct val="100000"/>
              </a:lnSpc>
              <a:spcBef>
                <a:spcPts val="0"/>
              </a:spcBef>
              <a:spcAft>
                <a:spcPts val="0"/>
              </a:spcAft>
              <a:buSzPts val="2800"/>
              <a:buFont typeface="Poppins"/>
              <a:buNone/>
              <a:defRPr b="1">
                <a:latin typeface="Poppins"/>
                <a:ea typeface="Poppins"/>
                <a:cs typeface="Poppins"/>
                <a:sym typeface="Poppins"/>
              </a:defRPr>
            </a:lvl3pPr>
            <a:lvl4pPr lvl="3" algn="l">
              <a:lnSpc>
                <a:spcPct val="100000"/>
              </a:lnSpc>
              <a:spcBef>
                <a:spcPts val="0"/>
              </a:spcBef>
              <a:spcAft>
                <a:spcPts val="0"/>
              </a:spcAft>
              <a:buSzPts val="2800"/>
              <a:buFont typeface="Poppins"/>
              <a:buNone/>
              <a:defRPr b="1">
                <a:latin typeface="Poppins"/>
                <a:ea typeface="Poppins"/>
                <a:cs typeface="Poppins"/>
                <a:sym typeface="Poppins"/>
              </a:defRPr>
            </a:lvl4pPr>
            <a:lvl5pPr lvl="4" algn="l">
              <a:lnSpc>
                <a:spcPct val="100000"/>
              </a:lnSpc>
              <a:spcBef>
                <a:spcPts val="0"/>
              </a:spcBef>
              <a:spcAft>
                <a:spcPts val="0"/>
              </a:spcAft>
              <a:buSzPts val="2800"/>
              <a:buFont typeface="Poppins"/>
              <a:buNone/>
              <a:defRPr b="1">
                <a:latin typeface="Poppins"/>
                <a:ea typeface="Poppins"/>
                <a:cs typeface="Poppins"/>
                <a:sym typeface="Poppins"/>
              </a:defRPr>
            </a:lvl5pPr>
            <a:lvl6pPr lvl="5" algn="l">
              <a:lnSpc>
                <a:spcPct val="100000"/>
              </a:lnSpc>
              <a:spcBef>
                <a:spcPts val="0"/>
              </a:spcBef>
              <a:spcAft>
                <a:spcPts val="0"/>
              </a:spcAft>
              <a:buSzPts val="2800"/>
              <a:buFont typeface="Poppins"/>
              <a:buNone/>
              <a:defRPr b="1">
                <a:latin typeface="Poppins"/>
                <a:ea typeface="Poppins"/>
                <a:cs typeface="Poppins"/>
                <a:sym typeface="Poppins"/>
              </a:defRPr>
            </a:lvl6pPr>
            <a:lvl7pPr lvl="6" algn="l">
              <a:lnSpc>
                <a:spcPct val="100000"/>
              </a:lnSpc>
              <a:spcBef>
                <a:spcPts val="0"/>
              </a:spcBef>
              <a:spcAft>
                <a:spcPts val="0"/>
              </a:spcAft>
              <a:buSzPts val="2800"/>
              <a:buFont typeface="Poppins"/>
              <a:buNone/>
              <a:defRPr b="1">
                <a:latin typeface="Poppins"/>
                <a:ea typeface="Poppins"/>
                <a:cs typeface="Poppins"/>
                <a:sym typeface="Poppins"/>
              </a:defRPr>
            </a:lvl7pPr>
            <a:lvl8pPr lvl="7" algn="l">
              <a:lnSpc>
                <a:spcPct val="100000"/>
              </a:lnSpc>
              <a:spcBef>
                <a:spcPts val="0"/>
              </a:spcBef>
              <a:spcAft>
                <a:spcPts val="0"/>
              </a:spcAft>
              <a:buSzPts val="2800"/>
              <a:buFont typeface="Poppins"/>
              <a:buNone/>
              <a:defRPr b="1">
                <a:latin typeface="Poppins"/>
                <a:ea typeface="Poppins"/>
                <a:cs typeface="Poppins"/>
                <a:sym typeface="Poppins"/>
              </a:defRPr>
            </a:lvl8pPr>
            <a:lvl9pPr lvl="8" algn="l">
              <a:lnSpc>
                <a:spcPct val="100000"/>
              </a:lnSpc>
              <a:spcBef>
                <a:spcPts val="0"/>
              </a:spcBef>
              <a:spcAft>
                <a:spcPts val="0"/>
              </a:spcAft>
              <a:buSzPts val="2800"/>
              <a:buFont typeface="Poppins"/>
              <a:buNone/>
              <a:defRPr b="1">
                <a:latin typeface="Poppins"/>
                <a:ea typeface="Poppins"/>
                <a:cs typeface="Poppins"/>
                <a:sym typeface="Poppins"/>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473" name="Shape 473"/>
        <p:cNvGrpSpPr/>
        <p:nvPr/>
      </p:nvGrpSpPr>
      <p:grpSpPr>
        <a:xfrm>
          <a:off x="0" y="0"/>
          <a:ext cx="0" cy="0"/>
          <a:chOff x="0" y="0"/>
          <a:chExt cx="0" cy="0"/>
        </a:xfrm>
      </p:grpSpPr>
      <p:sp>
        <p:nvSpPr>
          <p:cNvPr id="474" name="Google Shape;474;p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5" name="Google Shape;475;p102"/>
          <p:cNvSpPr txBox="1"/>
          <p:nvPr>
            <p:ph type="title"/>
          </p:nvPr>
        </p:nvSpPr>
        <p:spPr>
          <a:xfrm>
            <a:off x="614500" y="741693"/>
            <a:ext cx="39360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Poppins"/>
              <a:buNone/>
              <a:defRPr>
                <a:latin typeface="Poppins"/>
                <a:ea typeface="Poppins"/>
                <a:cs typeface="Poppins"/>
                <a:sym typeface="Poppins"/>
              </a:defRPr>
            </a:lvl1pPr>
            <a:lvl2pPr lvl="1" algn="l">
              <a:lnSpc>
                <a:spcPct val="100000"/>
              </a:lnSpc>
              <a:spcBef>
                <a:spcPts val="0"/>
              </a:spcBef>
              <a:spcAft>
                <a:spcPts val="0"/>
              </a:spcAft>
              <a:buSzPts val="2800"/>
              <a:buFont typeface="Poppins"/>
              <a:buNone/>
              <a:defRPr b="1">
                <a:latin typeface="Poppins"/>
                <a:ea typeface="Poppins"/>
                <a:cs typeface="Poppins"/>
                <a:sym typeface="Poppins"/>
              </a:defRPr>
            </a:lvl2pPr>
            <a:lvl3pPr lvl="2" algn="l">
              <a:lnSpc>
                <a:spcPct val="100000"/>
              </a:lnSpc>
              <a:spcBef>
                <a:spcPts val="0"/>
              </a:spcBef>
              <a:spcAft>
                <a:spcPts val="0"/>
              </a:spcAft>
              <a:buSzPts val="2800"/>
              <a:buFont typeface="Poppins"/>
              <a:buNone/>
              <a:defRPr b="1">
                <a:latin typeface="Poppins"/>
                <a:ea typeface="Poppins"/>
                <a:cs typeface="Poppins"/>
                <a:sym typeface="Poppins"/>
              </a:defRPr>
            </a:lvl3pPr>
            <a:lvl4pPr lvl="3" algn="l">
              <a:lnSpc>
                <a:spcPct val="100000"/>
              </a:lnSpc>
              <a:spcBef>
                <a:spcPts val="0"/>
              </a:spcBef>
              <a:spcAft>
                <a:spcPts val="0"/>
              </a:spcAft>
              <a:buSzPts val="2800"/>
              <a:buFont typeface="Poppins"/>
              <a:buNone/>
              <a:defRPr b="1">
                <a:latin typeface="Poppins"/>
                <a:ea typeface="Poppins"/>
                <a:cs typeface="Poppins"/>
                <a:sym typeface="Poppins"/>
              </a:defRPr>
            </a:lvl4pPr>
            <a:lvl5pPr lvl="4" algn="l">
              <a:lnSpc>
                <a:spcPct val="100000"/>
              </a:lnSpc>
              <a:spcBef>
                <a:spcPts val="0"/>
              </a:spcBef>
              <a:spcAft>
                <a:spcPts val="0"/>
              </a:spcAft>
              <a:buSzPts val="2800"/>
              <a:buFont typeface="Poppins"/>
              <a:buNone/>
              <a:defRPr b="1">
                <a:latin typeface="Poppins"/>
                <a:ea typeface="Poppins"/>
                <a:cs typeface="Poppins"/>
                <a:sym typeface="Poppins"/>
              </a:defRPr>
            </a:lvl5pPr>
            <a:lvl6pPr lvl="5" algn="l">
              <a:lnSpc>
                <a:spcPct val="100000"/>
              </a:lnSpc>
              <a:spcBef>
                <a:spcPts val="0"/>
              </a:spcBef>
              <a:spcAft>
                <a:spcPts val="0"/>
              </a:spcAft>
              <a:buSzPts val="2800"/>
              <a:buFont typeface="Poppins"/>
              <a:buNone/>
              <a:defRPr b="1">
                <a:latin typeface="Poppins"/>
                <a:ea typeface="Poppins"/>
                <a:cs typeface="Poppins"/>
                <a:sym typeface="Poppins"/>
              </a:defRPr>
            </a:lvl6pPr>
            <a:lvl7pPr lvl="6" algn="l">
              <a:lnSpc>
                <a:spcPct val="100000"/>
              </a:lnSpc>
              <a:spcBef>
                <a:spcPts val="0"/>
              </a:spcBef>
              <a:spcAft>
                <a:spcPts val="0"/>
              </a:spcAft>
              <a:buSzPts val="2800"/>
              <a:buFont typeface="Poppins"/>
              <a:buNone/>
              <a:defRPr b="1">
                <a:latin typeface="Poppins"/>
                <a:ea typeface="Poppins"/>
                <a:cs typeface="Poppins"/>
                <a:sym typeface="Poppins"/>
              </a:defRPr>
            </a:lvl7pPr>
            <a:lvl8pPr lvl="7" algn="l">
              <a:lnSpc>
                <a:spcPct val="100000"/>
              </a:lnSpc>
              <a:spcBef>
                <a:spcPts val="0"/>
              </a:spcBef>
              <a:spcAft>
                <a:spcPts val="0"/>
              </a:spcAft>
              <a:buSzPts val="2800"/>
              <a:buFont typeface="Poppins"/>
              <a:buNone/>
              <a:defRPr b="1">
                <a:latin typeface="Poppins"/>
                <a:ea typeface="Poppins"/>
                <a:cs typeface="Poppins"/>
                <a:sym typeface="Poppins"/>
              </a:defRPr>
            </a:lvl8pPr>
            <a:lvl9pPr lvl="8" algn="l">
              <a:lnSpc>
                <a:spcPct val="100000"/>
              </a:lnSpc>
              <a:spcBef>
                <a:spcPts val="0"/>
              </a:spcBef>
              <a:spcAft>
                <a:spcPts val="0"/>
              </a:spcAft>
              <a:buSzPts val="2800"/>
              <a:buFont typeface="Poppins"/>
              <a:buNone/>
              <a:defRPr b="1">
                <a:latin typeface="Poppins"/>
                <a:ea typeface="Poppins"/>
                <a:cs typeface="Poppins"/>
                <a:sym typeface="Poppins"/>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476" name="Shape 476"/>
        <p:cNvGrpSpPr/>
        <p:nvPr/>
      </p:nvGrpSpPr>
      <p:grpSpPr>
        <a:xfrm>
          <a:off x="0" y="0"/>
          <a:ext cx="0" cy="0"/>
          <a:chOff x="0" y="0"/>
          <a:chExt cx="0" cy="0"/>
        </a:xfrm>
      </p:grpSpPr>
      <p:sp>
        <p:nvSpPr>
          <p:cNvPr id="477" name="Google Shape;477;p103"/>
          <p:cNvSpPr txBox="1"/>
          <p:nvPr>
            <p:ph type="title"/>
          </p:nvPr>
        </p:nvSpPr>
        <p:spPr>
          <a:xfrm>
            <a:off x="614500" y="741693"/>
            <a:ext cx="3936000" cy="5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Poppins"/>
              <a:buNone/>
              <a:defRPr>
                <a:latin typeface="Poppins"/>
                <a:ea typeface="Poppins"/>
                <a:cs typeface="Poppins"/>
                <a:sym typeface="Poppins"/>
              </a:defRPr>
            </a:lvl1pPr>
            <a:lvl2pPr lvl="1" algn="l">
              <a:lnSpc>
                <a:spcPct val="100000"/>
              </a:lnSpc>
              <a:spcBef>
                <a:spcPts val="0"/>
              </a:spcBef>
              <a:spcAft>
                <a:spcPts val="0"/>
              </a:spcAft>
              <a:buSzPts val="2800"/>
              <a:buFont typeface="Poppins"/>
              <a:buNone/>
              <a:defRPr b="1">
                <a:latin typeface="Poppins"/>
                <a:ea typeface="Poppins"/>
                <a:cs typeface="Poppins"/>
                <a:sym typeface="Poppins"/>
              </a:defRPr>
            </a:lvl2pPr>
            <a:lvl3pPr lvl="2" algn="l">
              <a:lnSpc>
                <a:spcPct val="100000"/>
              </a:lnSpc>
              <a:spcBef>
                <a:spcPts val="0"/>
              </a:spcBef>
              <a:spcAft>
                <a:spcPts val="0"/>
              </a:spcAft>
              <a:buSzPts val="2800"/>
              <a:buFont typeface="Poppins"/>
              <a:buNone/>
              <a:defRPr b="1">
                <a:latin typeface="Poppins"/>
                <a:ea typeface="Poppins"/>
                <a:cs typeface="Poppins"/>
                <a:sym typeface="Poppins"/>
              </a:defRPr>
            </a:lvl3pPr>
            <a:lvl4pPr lvl="3" algn="l">
              <a:lnSpc>
                <a:spcPct val="100000"/>
              </a:lnSpc>
              <a:spcBef>
                <a:spcPts val="0"/>
              </a:spcBef>
              <a:spcAft>
                <a:spcPts val="0"/>
              </a:spcAft>
              <a:buSzPts val="2800"/>
              <a:buFont typeface="Poppins"/>
              <a:buNone/>
              <a:defRPr b="1">
                <a:latin typeface="Poppins"/>
                <a:ea typeface="Poppins"/>
                <a:cs typeface="Poppins"/>
                <a:sym typeface="Poppins"/>
              </a:defRPr>
            </a:lvl4pPr>
            <a:lvl5pPr lvl="4" algn="l">
              <a:lnSpc>
                <a:spcPct val="100000"/>
              </a:lnSpc>
              <a:spcBef>
                <a:spcPts val="0"/>
              </a:spcBef>
              <a:spcAft>
                <a:spcPts val="0"/>
              </a:spcAft>
              <a:buSzPts val="2800"/>
              <a:buFont typeface="Poppins"/>
              <a:buNone/>
              <a:defRPr b="1">
                <a:latin typeface="Poppins"/>
                <a:ea typeface="Poppins"/>
                <a:cs typeface="Poppins"/>
                <a:sym typeface="Poppins"/>
              </a:defRPr>
            </a:lvl5pPr>
            <a:lvl6pPr lvl="5" algn="l">
              <a:lnSpc>
                <a:spcPct val="100000"/>
              </a:lnSpc>
              <a:spcBef>
                <a:spcPts val="0"/>
              </a:spcBef>
              <a:spcAft>
                <a:spcPts val="0"/>
              </a:spcAft>
              <a:buSzPts val="2800"/>
              <a:buFont typeface="Poppins"/>
              <a:buNone/>
              <a:defRPr b="1">
                <a:latin typeface="Poppins"/>
                <a:ea typeface="Poppins"/>
                <a:cs typeface="Poppins"/>
                <a:sym typeface="Poppins"/>
              </a:defRPr>
            </a:lvl6pPr>
            <a:lvl7pPr lvl="6" algn="l">
              <a:lnSpc>
                <a:spcPct val="100000"/>
              </a:lnSpc>
              <a:spcBef>
                <a:spcPts val="0"/>
              </a:spcBef>
              <a:spcAft>
                <a:spcPts val="0"/>
              </a:spcAft>
              <a:buSzPts val="2800"/>
              <a:buFont typeface="Poppins"/>
              <a:buNone/>
              <a:defRPr b="1">
                <a:latin typeface="Poppins"/>
                <a:ea typeface="Poppins"/>
                <a:cs typeface="Poppins"/>
                <a:sym typeface="Poppins"/>
              </a:defRPr>
            </a:lvl7pPr>
            <a:lvl8pPr lvl="7" algn="l">
              <a:lnSpc>
                <a:spcPct val="100000"/>
              </a:lnSpc>
              <a:spcBef>
                <a:spcPts val="0"/>
              </a:spcBef>
              <a:spcAft>
                <a:spcPts val="0"/>
              </a:spcAft>
              <a:buSzPts val="2800"/>
              <a:buFont typeface="Poppins"/>
              <a:buNone/>
              <a:defRPr b="1">
                <a:latin typeface="Poppins"/>
                <a:ea typeface="Poppins"/>
                <a:cs typeface="Poppins"/>
                <a:sym typeface="Poppins"/>
              </a:defRPr>
            </a:lvl8pPr>
            <a:lvl9pPr lvl="8" algn="l">
              <a:lnSpc>
                <a:spcPct val="100000"/>
              </a:lnSpc>
              <a:spcBef>
                <a:spcPts val="0"/>
              </a:spcBef>
              <a:spcAft>
                <a:spcPts val="0"/>
              </a:spcAft>
              <a:buSzPts val="2800"/>
              <a:buFont typeface="Poppins"/>
              <a:buNone/>
              <a:defRPr b="1">
                <a:latin typeface="Poppins"/>
                <a:ea typeface="Poppins"/>
                <a:cs typeface="Poppins"/>
                <a:sym typeface="Poppins"/>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478" name="Shape 478"/>
        <p:cNvGrpSpPr/>
        <p:nvPr/>
      </p:nvGrpSpPr>
      <p:grpSpPr>
        <a:xfrm>
          <a:off x="0" y="0"/>
          <a:ext cx="0" cy="0"/>
          <a:chOff x="0" y="0"/>
          <a:chExt cx="0" cy="0"/>
        </a:xfrm>
      </p:grpSpPr>
      <p:sp>
        <p:nvSpPr>
          <p:cNvPr id="479" name="Google Shape;479;p104"/>
          <p:cNvSpPr txBox="1"/>
          <p:nvPr>
            <p:ph type="title"/>
          </p:nvPr>
        </p:nvSpPr>
        <p:spPr>
          <a:xfrm>
            <a:off x="607200" y="1026550"/>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480" name="Shape 480"/>
        <p:cNvGrpSpPr/>
        <p:nvPr/>
      </p:nvGrpSpPr>
      <p:grpSpPr>
        <a:xfrm>
          <a:off x="0" y="0"/>
          <a:ext cx="0" cy="0"/>
          <a:chOff x="0" y="0"/>
          <a:chExt cx="0" cy="0"/>
        </a:xfrm>
      </p:grpSpPr>
      <p:sp>
        <p:nvSpPr>
          <p:cNvPr id="481" name="Google Shape;481;p105"/>
          <p:cNvSpPr txBox="1"/>
          <p:nvPr>
            <p:ph type="title"/>
          </p:nvPr>
        </p:nvSpPr>
        <p:spPr>
          <a:xfrm>
            <a:off x="607200" y="1026550"/>
            <a:ext cx="39360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AutoNum type="arabicPeriod"/>
              <a:defRPr b="1" sz="1800">
                <a:solidFill>
                  <a:schemeClr val="lt1"/>
                </a:solidFill>
              </a:defRPr>
            </a:lvl1pPr>
            <a:lvl2pPr lvl="1" algn="l">
              <a:lnSpc>
                <a:spcPct val="100000"/>
              </a:lnSpc>
              <a:spcBef>
                <a:spcPts val="0"/>
              </a:spcBef>
              <a:spcAft>
                <a:spcPts val="0"/>
              </a:spcAft>
              <a:buSzPts val="2800"/>
              <a:buAutoNum type="alphaLcPeriod"/>
              <a:defRPr/>
            </a:lvl2pPr>
            <a:lvl3pPr lvl="2" algn="l">
              <a:lnSpc>
                <a:spcPct val="100000"/>
              </a:lnSpc>
              <a:spcBef>
                <a:spcPts val="0"/>
              </a:spcBef>
              <a:spcAft>
                <a:spcPts val="0"/>
              </a:spcAft>
              <a:buSzPts val="2800"/>
              <a:buAutoNum type="romanLcPeriod"/>
              <a:defRPr/>
            </a:lvl3pPr>
            <a:lvl4pPr lvl="3" algn="l">
              <a:lnSpc>
                <a:spcPct val="100000"/>
              </a:lnSpc>
              <a:spcBef>
                <a:spcPts val="0"/>
              </a:spcBef>
              <a:spcAft>
                <a:spcPts val="0"/>
              </a:spcAft>
              <a:buSzPts val="2800"/>
              <a:buAutoNum type="arabicPeriod"/>
              <a:defRPr/>
            </a:lvl4pPr>
            <a:lvl5pPr lvl="4" algn="l">
              <a:lnSpc>
                <a:spcPct val="100000"/>
              </a:lnSpc>
              <a:spcBef>
                <a:spcPts val="0"/>
              </a:spcBef>
              <a:spcAft>
                <a:spcPts val="0"/>
              </a:spcAft>
              <a:buSzPts val="2800"/>
              <a:buAutoNum type="alphaLcPeriod"/>
              <a:defRPr/>
            </a:lvl5pPr>
            <a:lvl6pPr lvl="5" algn="l">
              <a:lnSpc>
                <a:spcPct val="100000"/>
              </a:lnSpc>
              <a:spcBef>
                <a:spcPts val="0"/>
              </a:spcBef>
              <a:spcAft>
                <a:spcPts val="0"/>
              </a:spcAft>
              <a:buSzPts val="2800"/>
              <a:buAutoNum type="romanLcPeriod"/>
              <a:defRPr/>
            </a:lvl6pPr>
            <a:lvl7pPr lvl="6" algn="l">
              <a:lnSpc>
                <a:spcPct val="100000"/>
              </a:lnSpc>
              <a:spcBef>
                <a:spcPts val="0"/>
              </a:spcBef>
              <a:spcAft>
                <a:spcPts val="0"/>
              </a:spcAft>
              <a:buSzPts val="2800"/>
              <a:buAutoNum type="arabicPeriod"/>
              <a:defRPr/>
            </a:lvl7pPr>
            <a:lvl8pPr lvl="7" algn="l">
              <a:lnSpc>
                <a:spcPct val="100000"/>
              </a:lnSpc>
              <a:spcBef>
                <a:spcPts val="0"/>
              </a:spcBef>
              <a:spcAft>
                <a:spcPts val="0"/>
              </a:spcAft>
              <a:buSzPts val="2800"/>
              <a:buAutoNum type="alphaLcPeriod"/>
              <a:defRPr/>
            </a:lvl8pPr>
            <a:lvl9pPr lvl="8" algn="l">
              <a:lnSpc>
                <a:spcPct val="100000"/>
              </a:lnSpc>
              <a:spcBef>
                <a:spcPts val="0"/>
              </a:spcBef>
              <a:spcAft>
                <a:spcPts val="0"/>
              </a:spcAft>
              <a:buSzPts val="28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39" name="Shape 39"/>
        <p:cNvGrpSpPr/>
        <p:nvPr/>
      </p:nvGrpSpPr>
      <p:grpSpPr>
        <a:xfrm>
          <a:off x="0" y="0"/>
          <a:ext cx="0" cy="0"/>
          <a:chOff x="0" y="0"/>
          <a:chExt cx="0" cy="0"/>
        </a:xfrm>
      </p:grpSpPr>
      <p:sp>
        <p:nvSpPr>
          <p:cNvPr id="40" name="Google Shape;40;p26"/>
          <p:cNvSpPr txBox="1"/>
          <p:nvPr>
            <p:ph type="title"/>
          </p:nvPr>
        </p:nvSpPr>
        <p:spPr>
          <a:xfrm>
            <a:off x="607200" y="1000729"/>
            <a:ext cx="3936000" cy="53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26"/>
          <p:cNvSpPr txBox="1"/>
          <p:nvPr>
            <p:ph idx="1" type="body"/>
          </p:nvPr>
        </p:nvSpPr>
        <p:spPr>
          <a:xfrm>
            <a:off x="607200" y="1764944"/>
            <a:ext cx="3936000" cy="771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2" name="Google Shape;42;p26"/>
          <p:cNvSpPr txBox="1"/>
          <p:nvPr>
            <p:ph idx="2" type="body"/>
          </p:nvPr>
        </p:nvSpPr>
        <p:spPr>
          <a:xfrm>
            <a:off x="607200" y="2646644"/>
            <a:ext cx="3936000" cy="178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482" name="Shape 482"/>
        <p:cNvGrpSpPr/>
        <p:nvPr/>
      </p:nvGrpSpPr>
      <p:grpSpPr>
        <a:xfrm>
          <a:off x="0" y="0"/>
          <a:ext cx="0" cy="0"/>
          <a:chOff x="0" y="0"/>
          <a:chExt cx="0" cy="0"/>
        </a:xfrm>
      </p:grpSpPr>
      <p:sp>
        <p:nvSpPr>
          <p:cNvPr id="483" name="Google Shape;483;p106"/>
          <p:cNvSpPr txBox="1"/>
          <p:nvPr>
            <p:ph type="title"/>
          </p:nvPr>
        </p:nvSpPr>
        <p:spPr>
          <a:xfrm>
            <a:off x="607200" y="741725"/>
            <a:ext cx="3290700" cy="53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4" name="Google Shape;484;p106"/>
          <p:cNvSpPr txBox="1"/>
          <p:nvPr>
            <p:ph idx="1" type="body"/>
          </p:nvPr>
        </p:nvSpPr>
        <p:spPr>
          <a:xfrm>
            <a:off x="607200" y="148157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5" name="Google Shape;485;p106"/>
          <p:cNvSpPr txBox="1"/>
          <p:nvPr>
            <p:ph idx="2" type="body"/>
          </p:nvPr>
        </p:nvSpPr>
        <p:spPr>
          <a:xfrm>
            <a:off x="607200" y="2340801"/>
            <a:ext cx="3290700" cy="141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6" name="Google Shape;486;p106"/>
          <p:cNvSpPr txBox="1"/>
          <p:nvPr>
            <p:ph idx="3" type="body"/>
          </p:nvPr>
        </p:nvSpPr>
        <p:spPr>
          <a:xfrm>
            <a:off x="4589631" y="1481575"/>
            <a:ext cx="329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7" name="Google Shape;487;p106"/>
          <p:cNvSpPr txBox="1"/>
          <p:nvPr>
            <p:ph idx="4" type="body"/>
          </p:nvPr>
        </p:nvSpPr>
        <p:spPr>
          <a:xfrm>
            <a:off x="4589628" y="2340801"/>
            <a:ext cx="3290700" cy="141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2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8" name="Google Shape;488;p106"/>
          <p:cNvSpPr txBox="1"/>
          <p:nvPr>
            <p:ph idx="5" type="subTitle"/>
          </p:nvPr>
        </p:nvSpPr>
        <p:spPr>
          <a:xfrm>
            <a:off x="638800" y="4305050"/>
            <a:ext cx="3259200" cy="309300"/>
          </a:xfrm>
          <a:prstGeom prst="rect">
            <a:avLst/>
          </a:prstGeom>
          <a:solidFill>
            <a:schemeClr val="accent6"/>
          </a:solid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0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89" name="Shape 489"/>
        <p:cNvGrpSpPr/>
        <p:nvPr/>
      </p:nvGrpSpPr>
      <p:grpSpPr>
        <a:xfrm>
          <a:off x="0" y="0"/>
          <a:ext cx="0" cy="0"/>
          <a:chOff x="0" y="0"/>
          <a:chExt cx="0" cy="0"/>
        </a:xfrm>
      </p:grpSpPr>
      <p:sp>
        <p:nvSpPr>
          <p:cNvPr id="490" name="Google Shape;490;p107"/>
          <p:cNvSpPr txBox="1"/>
          <p:nvPr>
            <p:ph type="title"/>
          </p:nvPr>
        </p:nvSpPr>
        <p:spPr>
          <a:xfrm>
            <a:off x="905186" y="2685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1" name="Google Shape;491;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492" name="Shape 492"/>
        <p:cNvGrpSpPr/>
        <p:nvPr/>
      </p:nvGrpSpPr>
      <p:grpSpPr>
        <a:xfrm>
          <a:off x="0" y="0"/>
          <a:ext cx="0" cy="0"/>
          <a:chOff x="0" y="0"/>
          <a:chExt cx="0" cy="0"/>
        </a:xfrm>
      </p:grpSpPr>
      <p:sp>
        <p:nvSpPr>
          <p:cNvPr id="493" name="Google Shape;493;p108"/>
          <p:cNvSpPr txBox="1"/>
          <p:nvPr>
            <p:ph type="title"/>
          </p:nvPr>
        </p:nvSpPr>
        <p:spPr>
          <a:xfrm>
            <a:off x="905186" y="780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4" name="Google Shape;494;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495" name="Shape 495"/>
        <p:cNvGrpSpPr/>
        <p:nvPr/>
      </p:nvGrpSpPr>
      <p:grpSpPr>
        <a:xfrm>
          <a:off x="0" y="0"/>
          <a:ext cx="0" cy="0"/>
          <a:chOff x="0" y="0"/>
          <a:chExt cx="0" cy="0"/>
        </a:xfrm>
      </p:grpSpPr>
      <p:sp>
        <p:nvSpPr>
          <p:cNvPr id="496" name="Google Shape;496;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97" name="Google Shape;497;p109"/>
          <p:cNvSpPr txBox="1"/>
          <p:nvPr>
            <p:ph type="title"/>
          </p:nvPr>
        </p:nvSpPr>
        <p:spPr>
          <a:xfrm>
            <a:off x="905186" y="2685371"/>
            <a:ext cx="6251100" cy="1900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lt1"/>
              </a:buClr>
              <a:buSzPts val="4800"/>
              <a:buNone/>
              <a:defRPr sz="31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498" name="Shape 498"/>
        <p:cNvGrpSpPr/>
        <p:nvPr/>
      </p:nvGrpSpPr>
      <p:grpSpPr>
        <a:xfrm>
          <a:off x="0" y="0"/>
          <a:ext cx="0" cy="0"/>
          <a:chOff x="0" y="0"/>
          <a:chExt cx="0" cy="0"/>
        </a:xfrm>
      </p:grpSpPr>
      <p:sp>
        <p:nvSpPr>
          <p:cNvPr id="499" name="Google Shape;499;p110"/>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00" name="Google Shape;500;p110"/>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01" name="Google Shape;501;p110"/>
          <p:cNvSpPr txBox="1"/>
          <p:nvPr>
            <p:ph idx="2" type="title"/>
          </p:nvPr>
        </p:nvSpPr>
        <p:spPr>
          <a:xfrm>
            <a:off x="917425" y="3161850"/>
            <a:ext cx="2332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02" name="Google Shape;502;p110"/>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503" name="Shape 503"/>
        <p:cNvGrpSpPr/>
        <p:nvPr/>
      </p:nvGrpSpPr>
      <p:grpSpPr>
        <a:xfrm>
          <a:off x="0" y="0"/>
          <a:ext cx="0" cy="0"/>
          <a:chOff x="0" y="0"/>
          <a:chExt cx="0" cy="0"/>
        </a:xfrm>
      </p:grpSpPr>
      <p:sp>
        <p:nvSpPr>
          <p:cNvPr id="504" name="Google Shape;504;p111"/>
          <p:cNvSpPr txBox="1"/>
          <p:nvPr>
            <p:ph type="title"/>
          </p:nvPr>
        </p:nvSpPr>
        <p:spPr>
          <a:xfrm>
            <a:off x="917425" y="3356575"/>
            <a:ext cx="23868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0" sz="10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05" name="Google Shape;505;p111"/>
          <p:cNvSpPr txBox="1"/>
          <p:nvPr>
            <p:ph idx="1" type="subTitle"/>
          </p:nvPr>
        </p:nvSpPr>
        <p:spPr>
          <a:xfrm>
            <a:off x="917429" y="1699075"/>
            <a:ext cx="3258000" cy="12525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b="1">
                <a:solidFill>
                  <a:schemeClr val="lt1"/>
                </a:solidFill>
                <a:latin typeface="Poppins"/>
                <a:ea typeface="Poppins"/>
                <a:cs typeface="Poppins"/>
                <a:sym typeface="Poppins"/>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506" name="Google Shape;506;p111"/>
          <p:cNvSpPr txBox="1"/>
          <p:nvPr>
            <p:ph idx="2" type="title"/>
          </p:nvPr>
        </p:nvSpPr>
        <p:spPr>
          <a:xfrm>
            <a:off x="917425" y="3161850"/>
            <a:ext cx="1806000" cy="20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100">
                <a:solidFill>
                  <a:schemeClr val="lt1"/>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507" name="Google Shape;507;p111"/>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CUSTOM_4_2_2">
    <p:bg>
      <p:bgPr>
        <a:solidFill>
          <a:schemeClr val="dk1"/>
        </a:solidFill>
      </p:bgPr>
    </p:bg>
    <p:spTree>
      <p:nvGrpSpPr>
        <p:cNvPr id="508" name="Shape 508"/>
        <p:cNvGrpSpPr/>
        <p:nvPr/>
      </p:nvGrpSpPr>
      <p:grpSpPr>
        <a:xfrm>
          <a:off x="0" y="0"/>
          <a:ext cx="0" cy="0"/>
          <a:chOff x="0" y="0"/>
          <a:chExt cx="0" cy="0"/>
        </a:xfrm>
      </p:grpSpPr>
      <p:sp>
        <p:nvSpPr>
          <p:cNvPr id="509" name="Google Shape;509;p112"/>
          <p:cNvSpPr txBox="1"/>
          <p:nvPr>
            <p:ph type="title"/>
          </p:nvPr>
        </p:nvSpPr>
        <p:spPr>
          <a:xfrm>
            <a:off x="607200" y="734425"/>
            <a:ext cx="39360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0" name="Google Shape;510;p112"/>
          <p:cNvSpPr txBox="1"/>
          <p:nvPr>
            <p:ph idx="1" type="body"/>
          </p:nvPr>
        </p:nvSpPr>
        <p:spPr>
          <a:xfrm>
            <a:off x="607200" y="1488900"/>
            <a:ext cx="3936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11" name="Google Shape;511;p112"/>
          <p:cNvSpPr txBox="1"/>
          <p:nvPr>
            <p:ph idx="2" type="body"/>
          </p:nvPr>
        </p:nvSpPr>
        <p:spPr>
          <a:xfrm>
            <a:off x="607200" y="2348125"/>
            <a:ext cx="3936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12" name="Google Shape;512;p112"/>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CUSTOM_4_2_2_1">
    <p:bg>
      <p:bgPr>
        <a:solidFill>
          <a:schemeClr val="dk1"/>
        </a:solidFill>
      </p:bgPr>
    </p:bg>
    <p:spTree>
      <p:nvGrpSpPr>
        <p:cNvPr id="513" name="Shape 513"/>
        <p:cNvGrpSpPr/>
        <p:nvPr/>
      </p:nvGrpSpPr>
      <p:grpSpPr>
        <a:xfrm>
          <a:off x="0" y="0"/>
          <a:ext cx="0" cy="0"/>
          <a:chOff x="0" y="0"/>
          <a:chExt cx="0" cy="0"/>
        </a:xfrm>
      </p:grpSpPr>
      <p:sp>
        <p:nvSpPr>
          <p:cNvPr id="514" name="Google Shape;514;p113"/>
          <p:cNvSpPr txBox="1"/>
          <p:nvPr>
            <p:ph type="title"/>
          </p:nvPr>
        </p:nvSpPr>
        <p:spPr>
          <a:xfrm>
            <a:off x="607200" y="741725"/>
            <a:ext cx="32790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5" name="Google Shape;515;p113"/>
          <p:cNvSpPr txBox="1"/>
          <p:nvPr>
            <p:ph idx="1" type="body"/>
          </p:nvPr>
        </p:nvSpPr>
        <p:spPr>
          <a:xfrm>
            <a:off x="607200" y="1496200"/>
            <a:ext cx="32790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16" name="Google Shape;516;p113"/>
          <p:cNvSpPr txBox="1"/>
          <p:nvPr>
            <p:ph idx="2" type="body"/>
          </p:nvPr>
        </p:nvSpPr>
        <p:spPr>
          <a:xfrm>
            <a:off x="607200" y="2355425"/>
            <a:ext cx="32790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17" name="Google Shape;517;p113"/>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CUSTOM_4_2_2_1_2">
    <p:bg>
      <p:bgPr>
        <a:solidFill>
          <a:schemeClr val="dk1"/>
        </a:solidFill>
      </p:bgPr>
    </p:bg>
    <p:spTree>
      <p:nvGrpSpPr>
        <p:cNvPr id="518" name="Shape 518"/>
        <p:cNvGrpSpPr/>
        <p:nvPr/>
      </p:nvGrpSpPr>
      <p:grpSpPr>
        <a:xfrm>
          <a:off x="0" y="0"/>
          <a:ext cx="0" cy="0"/>
          <a:chOff x="0" y="0"/>
          <a:chExt cx="0" cy="0"/>
        </a:xfrm>
      </p:grpSpPr>
      <p:sp>
        <p:nvSpPr>
          <p:cNvPr id="519" name="Google Shape;519;p114"/>
          <p:cNvSpPr txBox="1"/>
          <p:nvPr>
            <p:ph type="title"/>
          </p:nvPr>
        </p:nvSpPr>
        <p:spPr>
          <a:xfrm flipH="1">
            <a:off x="5273700" y="741725"/>
            <a:ext cx="32607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b="1" sz="1800">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20" name="Google Shape;520;p114"/>
          <p:cNvSpPr txBox="1"/>
          <p:nvPr>
            <p:ph idx="1" type="body"/>
          </p:nvPr>
        </p:nvSpPr>
        <p:spPr>
          <a:xfrm flipH="1">
            <a:off x="5273700" y="1496200"/>
            <a:ext cx="32607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21" name="Google Shape;521;p114"/>
          <p:cNvSpPr txBox="1"/>
          <p:nvPr>
            <p:ph idx="2" type="body"/>
          </p:nvPr>
        </p:nvSpPr>
        <p:spPr>
          <a:xfrm flipH="1">
            <a:off x="5273700" y="2355425"/>
            <a:ext cx="32607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a:solidFill>
                  <a:schemeClr val="lt1"/>
                </a:solidFill>
              </a:defRPr>
            </a:lvl2pPr>
            <a:lvl3pPr indent="-304800" lvl="2" marL="1371600" algn="l">
              <a:lnSpc>
                <a:spcPct val="115000"/>
              </a:lnSpc>
              <a:spcBef>
                <a:spcPts val="0"/>
              </a:spcBef>
              <a:spcAft>
                <a:spcPts val="0"/>
              </a:spcAft>
              <a:buClr>
                <a:schemeClr val="lt1"/>
              </a:buClr>
              <a:buSzPts val="12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522" name="Google Shape;522;p114"/>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7">
  <p:cSld name="CUSTOM_4_2_2_1_1">
    <p:bg>
      <p:bgPr>
        <a:solidFill>
          <a:schemeClr val="lt1"/>
        </a:solidFill>
      </p:bgPr>
    </p:bg>
    <p:spTree>
      <p:nvGrpSpPr>
        <p:cNvPr id="523" name="Shape 523"/>
        <p:cNvGrpSpPr/>
        <p:nvPr/>
      </p:nvGrpSpPr>
      <p:grpSpPr>
        <a:xfrm>
          <a:off x="0" y="0"/>
          <a:ext cx="0" cy="0"/>
          <a:chOff x="0" y="0"/>
          <a:chExt cx="0" cy="0"/>
        </a:xfrm>
      </p:grpSpPr>
      <p:sp>
        <p:nvSpPr>
          <p:cNvPr id="524" name="Google Shape;524;p115"/>
          <p:cNvSpPr txBox="1"/>
          <p:nvPr>
            <p:ph type="title"/>
          </p:nvPr>
        </p:nvSpPr>
        <p:spPr>
          <a:xfrm>
            <a:off x="607200" y="749000"/>
            <a:ext cx="3276600" cy="7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1800"/>
              <a:buNone/>
              <a:defRPr b="1" sz="18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525" name="Google Shape;525;p115"/>
          <p:cNvSpPr txBox="1"/>
          <p:nvPr>
            <p:ph idx="1" type="body"/>
          </p:nvPr>
        </p:nvSpPr>
        <p:spPr>
          <a:xfrm>
            <a:off x="607200" y="1503475"/>
            <a:ext cx="3276600" cy="790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6" name="Google Shape;526;p115"/>
          <p:cNvSpPr txBox="1"/>
          <p:nvPr>
            <p:ph idx="2" type="body"/>
          </p:nvPr>
        </p:nvSpPr>
        <p:spPr>
          <a:xfrm>
            <a:off x="607200" y="2362700"/>
            <a:ext cx="3276600" cy="1282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200"/>
            </a:lvl1pPr>
            <a:lvl2pPr indent="-304800" lvl="1" marL="914400" algn="l">
              <a:lnSpc>
                <a:spcPct val="115000"/>
              </a:lnSpc>
              <a:spcBef>
                <a:spcPts val="0"/>
              </a:spcBef>
              <a:spcAft>
                <a:spcPts val="0"/>
              </a:spcAft>
              <a:buClr>
                <a:schemeClr val="lt2"/>
              </a:buClr>
              <a:buSzPts val="1200"/>
              <a:buChar char="○"/>
              <a:defRPr/>
            </a:lvl2pPr>
            <a:lvl3pPr indent="-304800" lvl="2" marL="1371600" algn="l">
              <a:lnSpc>
                <a:spcPct val="115000"/>
              </a:lnSpc>
              <a:spcBef>
                <a:spcPts val="0"/>
              </a:spcBef>
              <a:spcAft>
                <a:spcPts val="0"/>
              </a:spcAft>
              <a:buClr>
                <a:schemeClr val="lt2"/>
              </a:buClr>
              <a:buSzPts val="12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7" name="Google Shape;527;p115"/>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65"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104.xml"/><Relationship Id="rId42" Type="http://schemas.openxmlformats.org/officeDocument/2006/relationships/slideLayout" Target="../slideLayouts/slideLayout106.xml"/><Relationship Id="rId41" Type="http://schemas.openxmlformats.org/officeDocument/2006/relationships/slideLayout" Target="../slideLayouts/slideLayout105.xml"/><Relationship Id="rId44" Type="http://schemas.openxmlformats.org/officeDocument/2006/relationships/slideLayout" Target="../slideLayouts/slideLayout108.xml"/><Relationship Id="rId43" Type="http://schemas.openxmlformats.org/officeDocument/2006/relationships/slideLayout" Target="../slideLayouts/slideLayout107.xml"/><Relationship Id="rId46" Type="http://schemas.openxmlformats.org/officeDocument/2006/relationships/slideLayout" Target="../slideLayouts/slideLayout110.xml"/><Relationship Id="rId45" Type="http://schemas.openxmlformats.org/officeDocument/2006/relationships/slideLayout" Target="../slideLayouts/slideLayout109.xml"/><Relationship Id="rId1" Type="http://schemas.openxmlformats.org/officeDocument/2006/relationships/slideLayout" Target="../slideLayouts/slideLayout65.xml"/><Relationship Id="rId2" Type="http://schemas.openxmlformats.org/officeDocument/2006/relationships/slideLayout" Target="../slideLayouts/slideLayout66.xml"/><Relationship Id="rId3" Type="http://schemas.openxmlformats.org/officeDocument/2006/relationships/slideLayout" Target="../slideLayouts/slideLayout67.xml"/><Relationship Id="rId4" Type="http://schemas.openxmlformats.org/officeDocument/2006/relationships/slideLayout" Target="../slideLayouts/slideLayout68.xml"/><Relationship Id="rId9" Type="http://schemas.openxmlformats.org/officeDocument/2006/relationships/slideLayout" Target="../slideLayouts/slideLayout73.xml"/><Relationship Id="rId48" Type="http://schemas.openxmlformats.org/officeDocument/2006/relationships/slideLayout" Target="../slideLayouts/slideLayout112.xml"/><Relationship Id="rId47" Type="http://schemas.openxmlformats.org/officeDocument/2006/relationships/slideLayout" Target="../slideLayouts/slideLayout111.xml"/><Relationship Id="rId49" Type="http://schemas.openxmlformats.org/officeDocument/2006/relationships/slideLayout" Target="../slideLayouts/slideLayout113.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31" Type="http://schemas.openxmlformats.org/officeDocument/2006/relationships/slideLayout" Target="../slideLayouts/slideLayout95.xml"/><Relationship Id="rId30" Type="http://schemas.openxmlformats.org/officeDocument/2006/relationships/slideLayout" Target="../slideLayouts/slideLayout94.xml"/><Relationship Id="rId33" Type="http://schemas.openxmlformats.org/officeDocument/2006/relationships/slideLayout" Target="../slideLayouts/slideLayout97.xml"/><Relationship Id="rId32" Type="http://schemas.openxmlformats.org/officeDocument/2006/relationships/slideLayout" Target="../slideLayouts/slideLayout96.xml"/><Relationship Id="rId35" Type="http://schemas.openxmlformats.org/officeDocument/2006/relationships/slideLayout" Target="../slideLayouts/slideLayout99.xml"/><Relationship Id="rId34" Type="http://schemas.openxmlformats.org/officeDocument/2006/relationships/slideLayout" Target="../slideLayouts/slideLayout98.xml"/><Relationship Id="rId37" Type="http://schemas.openxmlformats.org/officeDocument/2006/relationships/slideLayout" Target="../slideLayouts/slideLayout101.xml"/><Relationship Id="rId36" Type="http://schemas.openxmlformats.org/officeDocument/2006/relationships/slideLayout" Target="../slideLayouts/slideLayout100.xml"/><Relationship Id="rId39" Type="http://schemas.openxmlformats.org/officeDocument/2006/relationships/slideLayout" Target="../slideLayouts/slideLayout103.xml"/><Relationship Id="rId38" Type="http://schemas.openxmlformats.org/officeDocument/2006/relationships/slideLayout" Target="../slideLayouts/slideLayout102.xml"/><Relationship Id="rId62" Type="http://schemas.openxmlformats.org/officeDocument/2006/relationships/slideLayout" Target="../slideLayouts/slideLayout126.xml"/><Relationship Id="rId61" Type="http://schemas.openxmlformats.org/officeDocument/2006/relationships/slideLayout" Target="../slideLayouts/slideLayout125.xml"/><Relationship Id="rId20" Type="http://schemas.openxmlformats.org/officeDocument/2006/relationships/slideLayout" Target="../slideLayouts/slideLayout84.xml"/><Relationship Id="rId64" Type="http://schemas.openxmlformats.org/officeDocument/2006/relationships/slideLayout" Target="../slideLayouts/slideLayout128.xml"/><Relationship Id="rId63" Type="http://schemas.openxmlformats.org/officeDocument/2006/relationships/slideLayout" Target="../slideLayouts/slideLayout127.xml"/><Relationship Id="rId22" Type="http://schemas.openxmlformats.org/officeDocument/2006/relationships/slideLayout" Target="../slideLayouts/slideLayout86.xml"/><Relationship Id="rId21" Type="http://schemas.openxmlformats.org/officeDocument/2006/relationships/slideLayout" Target="../slideLayouts/slideLayout85.xml"/><Relationship Id="rId65" Type="http://schemas.openxmlformats.org/officeDocument/2006/relationships/theme" Target="../theme/theme3.xml"/><Relationship Id="rId24" Type="http://schemas.openxmlformats.org/officeDocument/2006/relationships/slideLayout" Target="../slideLayouts/slideLayout88.xml"/><Relationship Id="rId23" Type="http://schemas.openxmlformats.org/officeDocument/2006/relationships/slideLayout" Target="../slideLayouts/slideLayout87.xml"/><Relationship Id="rId60" Type="http://schemas.openxmlformats.org/officeDocument/2006/relationships/slideLayout" Target="../slideLayouts/slideLayout124.xml"/><Relationship Id="rId26" Type="http://schemas.openxmlformats.org/officeDocument/2006/relationships/slideLayout" Target="../slideLayouts/slideLayout90.xml"/><Relationship Id="rId25" Type="http://schemas.openxmlformats.org/officeDocument/2006/relationships/slideLayout" Target="../slideLayouts/slideLayout89.xml"/><Relationship Id="rId28" Type="http://schemas.openxmlformats.org/officeDocument/2006/relationships/slideLayout" Target="../slideLayouts/slideLayout92.xml"/><Relationship Id="rId27" Type="http://schemas.openxmlformats.org/officeDocument/2006/relationships/slideLayout" Target="../slideLayouts/slideLayout91.xml"/><Relationship Id="rId29" Type="http://schemas.openxmlformats.org/officeDocument/2006/relationships/slideLayout" Target="../slideLayouts/slideLayout93.xml"/><Relationship Id="rId51" Type="http://schemas.openxmlformats.org/officeDocument/2006/relationships/slideLayout" Target="../slideLayouts/slideLayout115.xml"/><Relationship Id="rId50" Type="http://schemas.openxmlformats.org/officeDocument/2006/relationships/slideLayout" Target="../slideLayouts/slideLayout114.xml"/><Relationship Id="rId53" Type="http://schemas.openxmlformats.org/officeDocument/2006/relationships/slideLayout" Target="../slideLayouts/slideLayout117.xml"/><Relationship Id="rId52" Type="http://schemas.openxmlformats.org/officeDocument/2006/relationships/slideLayout" Target="../slideLayouts/slideLayout116.xml"/><Relationship Id="rId11" Type="http://schemas.openxmlformats.org/officeDocument/2006/relationships/slideLayout" Target="../slideLayouts/slideLayout75.xml"/><Relationship Id="rId55" Type="http://schemas.openxmlformats.org/officeDocument/2006/relationships/slideLayout" Target="../slideLayouts/slideLayout119.xml"/><Relationship Id="rId10" Type="http://schemas.openxmlformats.org/officeDocument/2006/relationships/slideLayout" Target="../slideLayouts/slideLayout74.xml"/><Relationship Id="rId54" Type="http://schemas.openxmlformats.org/officeDocument/2006/relationships/slideLayout" Target="../slideLayouts/slideLayout118.xml"/><Relationship Id="rId13" Type="http://schemas.openxmlformats.org/officeDocument/2006/relationships/slideLayout" Target="../slideLayouts/slideLayout77.xml"/><Relationship Id="rId57" Type="http://schemas.openxmlformats.org/officeDocument/2006/relationships/slideLayout" Target="../slideLayouts/slideLayout121.xml"/><Relationship Id="rId12" Type="http://schemas.openxmlformats.org/officeDocument/2006/relationships/slideLayout" Target="../slideLayouts/slideLayout76.xml"/><Relationship Id="rId56" Type="http://schemas.openxmlformats.org/officeDocument/2006/relationships/slideLayout" Target="../slideLayouts/slideLayout120.xml"/><Relationship Id="rId15" Type="http://schemas.openxmlformats.org/officeDocument/2006/relationships/slideLayout" Target="../slideLayouts/slideLayout79.xml"/><Relationship Id="rId59" Type="http://schemas.openxmlformats.org/officeDocument/2006/relationships/slideLayout" Target="../slideLayouts/slideLayout123.xml"/><Relationship Id="rId14" Type="http://schemas.openxmlformats.org/officeDocument/2006/relationships/slideLayout" Target="../slideLayouts/slideLayout78.xml"/><Relationship Id="rId58" Type="http://schemas.openxmlformats.org/officeDocument/2006/relationships/slideLayout" Target="../slideLayouts/slideLayout122.xml"/><Relationship Id="rId17" Type="http://schemas.openxmlformats.org/officeDocument/2006/relationships/slideLayout" Target="../slideLayouts/slideLayout81.xml"/><Relationship Id="rId16" Type="http://schemas.openxmlformats.org/officeDocument/2006/relationships/slideLayout" Target="../slideLayouts/slideLayout80.xml"/><Relationship Id="rId19" Type="http://schemas.openxmlformats.org/officeDocument/2006/relationships/slideLayout" Target="../slideLayouts/slideLayout83.xml"/><Relationship Id="rId18"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606900" y="538425"/>
            <a:ext cx="768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1"/>
              </a:buClr>
              <a:buSzPts val="1400"/>
              <a:buFont typeface="Lato"/>
              <a:buChar char="●"/>
              <a:defRPr b="0" i="0" sz="1400" u="none" cap="none" strike="noStrike">
                <a:solidFill>
                  <a:schemeClr val="lt2"/>
                </a:solidFill>
                <a:latin typeface="Lato"/>
                <a:ea typeface="Lato"/>
                <a:cs typeface="Lato"/>
                <a:sym typeface="Lato"/>
              </a:defRPr>
            </a:lvl1pPr>
            <a:lvl2pPr indent="-304800" lvl="1" marL="914400" marR="0" rtl="0" algn="l">
              <a:lnSpc>
                <a:spcPct val="115000"/>
              </a:lnSpc>
              <a:spcBef>
                <a:spcPts val="0"/>
              </a:spcBef>
              <a:spcAft>
                <a:spcPts val="0"/>
              </a:spcAft>
              <a:buClr>
                <a:schemeClr val="accent1"/>
              </a:buClr>
              <a:buSzPts val="1200"/>
              <a:buFont typeface="Lato"/>
              <a:buChar char="○"/>
              <a:defRPr b="0" i="0" sz="1200" u="none" cap="none" strike="noStrike">
                <a:solidFill>
                  <a:schemeClr val="lt2"/>
                </a:solidFill>
                <a:latin typeface="Lato"/>
                <a:ea typeface="Lato"/>
                <a:cs typeface="Lato"/>
                <a:sym typeface="Lato"/>
              </a:defRPr>
            </a:lvl2pPr>
            <a:lvl3pPr indent="-304800" lvl="2" marL="1371600" marR="0" rtl="0" algn="l">
              <a:lnSpc>
                <a:spcPct val="115000"/>
              </a:lnSpc>
              <a:spcBef>
                <a:spcPts val="0"/>
              </a:spcBef>
              <a:spcAft>
                <a:spcPts val="0"/>
              </a:spcAft>
              <a:buClr>
                <a:schemeClr val="accent1"/>
              </a:buClr>
              <a:buSzPts val="1200"/>
              <a:buFont typeface="Lato"/>
              <a:buChar char="■"/>
              <a:defRPr b="0" i="0" sz="1200" u="none" cap="none" strike="noStrike">
                <a:solidFill>
                  <a:schemeClr val="lt2"/>
                </a:solidFill>
                <a:latin typeface="Lato"/>
                <a:ea typeface="Lato"/>
                <a:cs typeface="Lato"/>
                <a:sym typeface="Lato"/>
              </a:defRPr>
            </a:lvl3pPr>
            <a:lvl4pPr indent="-304800" lvl="3" marL="18288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4pPr>
            <a:lvl5pPr indent="-304800" lvl="4" marL="22860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5pPr>
            <a:lvl6pPr indent="-304800" lvl="5" marL="27432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6pPr>
            <a:lvl7pPr indent="-304800" lvl="6" marL="32004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7pPr>
            <a:lvl8pPr indent="-304800" lvl="7" marL="36576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8pPr>
            <a:lvl9pPr indent="-304800" lvl="8" marL="4114800" marR="0" rtl="0" algn="l">
              <a:lnSpc>
                <a:spcPct val="115000"/>
              </a:lnSpc>
              <a:spcBef>
                <a:spcPts val="0"/>
              </a:spcBef>
              <a:spcAft>
                <a:spcPts val="0"/>
              </a:spcAft>
              <a:buClr>
                <a:schemeClr val="lt2"/>
              </a:buClr>
              <a:buSzPts val="1200"/>
              <a:buFont typeface="Lato"/>
              <a:buChar char="■"/>
              <a:defRPr b="0" i="0" sz="1200" u="none" cap="none" strike="noStrike">
                <a:solidFill>
                  <a:schemeClr val="lt2"/>
                </a:solidFill>
                <a:latin typeface="Lato"/>
                <a:ea typeface="Lato"/>
                <a:cs typeface="Lato"/>
                <a:sym typeface="La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2" name="Shape 352"/>
        <p:cNvGrpSpPr/>
        <p:nvPr/>
      </p:nvGrpSpPr>
      <p:grpSpPr>
        <a:xfrm>
          <a:off x="0" y="0"/>
          <a:ext cx="0" cy="0"/>
          <a:chOff x="0" y="0"/>
          <a:chExt cx="0" cy="0"/>
        </a:xfrm>
      </p:grpSpPr>
      <p:sp>
        <p:nvSpPr>
          <p:cNvPr id="353" name="Google Shape;353;p15"/>
          <p:cNvSpPr txBox="1"/>
          <p:nvPr>
            <p:ph type="title"/>
          </p:nvPr>
        </p:nvSpPr>
        <p:spPr>
          <a:xfrm>
            <a:off x="457200" y="824775"/>
            <a:ext cx="8229600" cy="689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800"/>
              <a:buFont typeface="Poppins"/>
              <a:buNone/>
              <a:defRPr b="1" i="0" sz="1800" u="none" cap="none" strike="noStrike">
                <a:solidFill>
                  <a:schemeClr val="lt2"/>
                </a:solidFill>
                <a:latin typeface="Poppins"/>
                <a:ea typeface="Poppins"/>
                <a:cs typeface="Poppins"/>
                <a:sym typeface="Poppins"/>
              </a:defRPr>
            </a:lvl1pPr>
            <a:lvl2pPr lvl="1"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2pPr>
            <a:lvl3pPr lvl="2"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3pPr>
            <a:lvl4pPr lvl="3"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4pPr>
            <a:lvl5pPr lvl="4"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5pPr>
            <a:lvl6pPr lvl="5"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6pPr>
            <a:lvl7pPr lvl="6"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7pPr>
            <a:lvl8pPr lvl="7"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8pPr>
            <a:lvl9pPr lvl="8" marR="0" rtl="0" algn="l">
              <a:lnSpc>
                <a:spcPct val="100000"/>
              </a:lnSpc>
              <a:spcBef>
                <a:spcPts val="0"/>
              </a:spcBef>
              <a:spcAft>
                <a:spcPts val="0"/>
              </a:spcAft>
              <a:buClr>
                <a:schemeClr val="lt2"/>
              </a:buClr>
              <a:buSzPts val="2800"/>
              <a:buFont typeface="Poppins"/>
              <a:buNone/>
              <a:defRPr b="0" i="0" sz="2800" u="none" cap="none" strike="noStrike">
                <a:solidFill>
                  <a:schemeClr val="lt2"/>
                </a:solidFill>
                <a:latin typeface="Poppins"/>
                <a:ea typeface="Poppins"/>
                <a:cs typeface="Poppins"/>
                <a:sym typeface="Poppins"/>
              </a:defRPr>
            </a:lvl9pPr>
          </a:lstStyle>
          <a:p/>
        </p:txBody>
      </p:sp>
      <p:sp>
        <p:nvSpPr>
          <p:cNvPr id="354" name="Google Shape;354;p15"/>
          <p:cNvSpPr txBox="1"/>
          <p:nvPr>
            <p:ph idx="1" type="body"/>
          </p:nvPr>
        </p:nvSpPr>
        <p:spPr>
          <a:xfrm>
            <a:off x="457200" y="1514400"/>
            <a:ext cx="5952600" cy="3171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1"/>
              </a:buClr>
              <a:buSzPts val="1400"/>
              <a:buFont typeface="Lato"/>
              <a:buChar char="●"/>
              <a:defRPr b="0" i="0" sz="1400" u="none" cap="none" strike="noStrike">
                <a:solidFill>
                  <a:schemeClr val="lt2"/>
                </a:solidFill>
                <a:latin typeface="Lato"/>
                <a:ea typeface="Lato"/>
                <a:cs typeface="Lato"/>
                <a:sym typeface="Lato"/>
              </a:defRPr>
            </a:lvl1pPr>
            <a:lvl2pPr indent="-304800" lvl="1" marL="914400" marR="0" rtl="0" algn="l">
              <a:lnSpc>
                <a:spcPct val="115000"/>
              </a:lnSpc>
              <a:spcBef>
                <a:spcPts val="0"/>
              </a:spcBef>
              <a:spcAft>
                <a:spcPts val="0"/>
              </a:spcAft>
              <a:buClr>
                <a:schemeClr val="accent1"/>
              </a:buClr>
              <a:buSzPts val="1200"/>
              <a:buFont typeface="Lato"/>
              <a:buChar char="○"/>
              <a:defRPr b="0" i="0" sz="1200" u="none" cap="none" strike="noStrike">
                <a:solidFill>
                  <a:schemeClr val="lt2"/>
                </a:solidFill>
                <a:latin typeface="Lato"/>
                <a:ea typeface="Lato"/>
                <a:cs typeface="Lato"/>
                <a:sym typeface="Lato"/>
              </a:defRPr>
            </a:lvl2pPr>
            <a:lvl3pPr indent="-304800" lvl="2" marL="1371600" marR="0" rtl="0" algn="l">
              <a:lnSpc>
                <a:spcPct val="115000"/>
              </a:lnSpc>
              <a:spcBef>
                <a:spcPts val="0"/>
              </a:spcBef>
              <a:spcAft>
                <a:spcPts val="0"/>
              </a:spcAft>
              <a:buClr>
                <a:schemeClr val="accent1"/>
              </a:buClr>
              <a:buSzPts val="1200"/>
              <a:buFont typeface="Lato"/>
              <a:buChar char="■"/>
              <a:defRPr b="0" i="0" sz="1200" u="none" cap="none" strike="noStrike">
                <a:solidFill>
                  <a:schemeClr val="lt2"/>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4"/>
                </a:solidFill>
                <a:latin typeface="Lato"/>
                <a:ea typeface="Lato"/>
                <a:cs typeface="Lato"/>
                <a:sym typeface="Lato"/>
              </a:defRPr>
            </a:lvl9pPr>
          </a:lstStyle>
          <a:p/>
        </p:txBody>
      </p:sp>
      <p:sp>
        <p:nvSpPr>
          <p:cNvPr id="355" name="Google Shape;3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 id="2147483752" r:id="rId39"/>
    <p:sldLayoutId id="2147483753" r:id="rId40"/>
    <p:sldLayoutId id="2147483754" r:id="rId41"/>
    <p:sldLayoutId id="2147483755" r:id="rId42"/>
    <p:sldLayoutId id="2147483756" r:id="rId43"/>
    <p:sldLayoutId id="2147483757" r:id="rId44"/>
    <p:sldLayoutId id="2147483758" r:id="rId45"/>
    <p:sldLayoutId id="2147483759" r:id="rId46"/>
    <p:sldLayoutId id="2147483760" r:id="rId47"/>
    <p:sldLayoutId id="2147483761" r:id="rId48"/>
    <p:sldLayoutId id="2147483762" r:id="rId49"/>
    <p:sldLayoutId id="2147483763" r:id="rId50"/>
    <p:sldLayoutId id="2147483764" r:id="rId51"/>
    <p:sldLayoutId id="2147483765" r:id="rId52"/>
    <p:sldLayoutId id="2147483766" r:id="rId53"/>
    <p:sldLayoutId id="2147483767" r:id="rId54"/>
    <p:sldLayoutId id="2147483768" r:id="rId55"/>
    <p:sldLayoutId id="2147483769" r:id="rId56"/>
    <p:sldLayoutId id="2147483770" r:id="rId57"/>
    <p:sldLayoutId id="2147483771" r:id="rId58"/>
    <p:sldLayoutId id="2147483772" r:id="rId59"/>
    <p:sldLayoutId id="2147483773" r:id="rId60"/>
    <p:sldLayoutId id="2147483774" r:id="rId61"/>
    <p:sldLayoutId id="2147483775" r:id="rId62"/>
    <p:sldLayoutId id="2147483776" r:id="rId63"/>
    <p:sldLayoutId id="2147483777" r:id="rId6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472">
          <p15:clr>
            <a:srgbClr val="E46962"/>
          </p15:clr>
        </p15:guide>
        <p15:guide id="2" orient="horz" pos="295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 Id="rId3" Type="http://schemas.openxmlformats.org/officeDocument/2006/relationships/hyperlink" Target="https://docs.google.com/spreadsheets/u/1/d/187mdjtjSEutMUF_9MFV4weUmY6wS8m14/edit"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1.xml"/><Relationship Id="rId3" Type="http://schemas.openxmlformats.org/officeDocument/2006/relationships/hyperlink" Target="https://docs.google.com/document/d/1lKcT3hGUY6rWG1Kytfp4Ubl698aAuSm2LZZf7SBOhOQ/copy"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docs.google.com/document/u/1/d/1ylP6Nxh8OaPx29rjCB1GWBJi-MH45oN6/edit" TargetMode="External"/><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4.xml"/><Relationship Id="rId3" Type="http://schemas.openxmlformats.org/officeDocument/2006/relationships/hyperlink" Target="https://docs.google.com/document/u/1/d/1ea9xVvSYj_V8EBorXy3HC2aVPBVi_yCM1-PsjQ9TeV0/edit"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5.xml"/><Relationship Id="rId3" Type="http://schemas.openxmlformats.org/officeDocument/2006/relationships/hyperlink" Target="https://docs.google.com/document/u/1/d/1Lm_W9mbxKzEET0WCZHQjckvttrNsDDch/edit"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docs.google.com/document/d/1lKcT3hGUY6rWG1Kytfp4Ubl698aAuSm2LZZf7SBOhOQ/copy" TargetMode="External"/><Relationship Id="rId5" Type="http://schemas.openxmlformats.org/officeDocument/2006/relationships/hyperlink" Target="https://docs.google.com/document/u/1/d/1ttClmYitvAwYfdoSn3bCZbDY__O2jY2O/edit" TargetMode="External"/><Relationship Id="rId6" Type="http://schemas.openxmlformats.org/officeDocument/2006/relationships/hyperlink" Target="https://docs.google.com/document/u/1/d/1ttClmYitvAwYfdoSn3bCZbDY__O2jY2O/edit" TargetMode="External"/><Relationship Id="rId7" Type="http://schemas.openxmlformats.org/officeDocument/2006/relationships/hyperlink" Target="https://docs.google.com/document/u/1/d/1n5ZM2k6UrIiqqvYbbB2wRrhHd4YXOfQT/edit" TargetMode="External"/><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docs.google.com/document/d/1lKcT3hGUY6rWG1Kytfp4Ubl698aAuSm2LZZf7SBOhOQ/copy" TargetMode="External"/><Relationship Id="rId6" Type="http://schemas.openxmlformats.org/officeDocument/2006/relationships/hyperlink" Target="https://docs.google.com/document/u/1/d/1ttClmYitvAwYfdoSn3bCZbDY__O2jY2O/edit" TargetMode="External"/><Relationship Id="rId7" Type="http://schemas.openxmlformats.org/officeDocument/2006/relationships/hyperlink" Target="https://docs.google.com/document/u/1/d/1ttClmYitvAwYfdoSn3bCZbDY__O2jY2O/edit" TargetMode="External"/><Relationship Id="rId8" Type="http://schemas.openxmlformats.org/officeDocument/2006/relationships/hyperlink" Target="https://docs.google.com/document/u/1/d/1n5ZM2k6UrIiqqvYbbB2wRrhHd4YXOfQT/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8.xml"/><Relationship Id="rId3" Type="http://schemas.openxmlformats.org/officeDocument/2006/relationships/hyperlink" Target="https://docs.google.com/spreadsheets/u/1/d/1Dto2Y1tEncyjcluwxh8dOmZBi6s5BUq8/edit"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figma.com/file/Zqri9WSmPYSM5jYPdFeBIv/Untitled?type=design&amp;node-id=0%3A1&amp;mode=design&amp;t=zDY0VCoqwVUnjola-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649" name="Shape 649"/>
        <p:cNvGrpSpPr/>
        <p:nvPr/>
      </p:nvGrpSpPr>
      <p:grpSpPr>
        <a:xfrm>
          <a:off x="0" y="0"/>
          <a:ext cx="0" cy="0"/>
          <a:chOff x="0" y="0"/>
          <a:chExt cx="0" cy="0"/>
        </a:xfrm>
      </p:grpSpPr>
      <p:pic>
        <p:nvPicPr>
          <p:cNvPr id="650" name="Google Shape;650;p1"/>
          <p:cNvPicPr preferRelativeResize="0"/>
          <p:nvPr/>
        </p:nvPicPr>
        <p:blipFill rotWithShape="1">
          <a:blip r:embed="rId3">
            <a:alphaModFix/>
          </a:blip>
          <a:srcRect b="0" l="0" r="0" t="0"/>
          <a:stretch/>
        </p:blipFill>
        <p:spPr>
          <a:xfrm>
            <a:off x="3886611" y="563000"/>
            <a:ext cx="1370774" cy="237100"/>
          </a:xfrm>
          <a:prstGeom prst="rect">
            <a:avLst/>
          </a:prstGeom>
          <a:noFill/>
          <a:ln>
            <a:noFill/>
          </a:ln>
        </p:spPr>
      </p:pic>
      <p:sp>
        <p:nvSpPr>
          <p:cNvPr id="651" name="Google Shape;651;p1"/>
          <p:cNvSpPr txBox="1"/>
          <p:nvPr/>
        </p:nvSpPr>
        <p:spPr>
          <a:xfrm>
            <a:off x="457200" y="1800600"/>
            <a:ext cx="8229600" cy="1542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 sz="4000" u="none" cap="none" strike="noStrike">
                <a:solidFill>
                  <a:srgbClr val="FFFFFF"/>
                </a:solidFill>
                <a:latin typeface="Poppins"/>
                <a:ea typeface="Poppins"/>
                <a:cs typeface="Poppins"/>
                <a:sym typeface="Poppins"/>
              </a:rPr>
              <a:t>Final Presentation </a:t>
            </a:r>
            <a:endParaRPr b="1" i="0" sz="4000" u="none" cap="none" strike="noStrike">
              <a:solidFill>
                <a:srgbClr val="FFFFFF"/>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2400"/>
              <a:buFont typeface="Arial"/>
              <a:buNone/>
            </a:pPr>
            <a:r>
              <a:rPr b="1" lang="en" sz="4000">
                <a:solidFill>
                  <a:srgbClr val="FFFFFF"/>
                </a:solidFill>
                <a:latin typeface="Poppins"/>
                <a:ea typeface="Poppins"/>
                <a:cs typeface="Poppins"/>
                <a:sym typeface="Poppins"/>
              </a:rPr>
              <a:t>Stay-N-Sleep Loyalty Program</a:t>
            </a:r>
            <a:endParaRPr b="1" sz="4000">
              <a:solidFill>
                <a:srgbClr val="FFFFFF"/>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2400"/>
              <a:buFont typeface="Arial"/>
              <a:buNone/>
            </a:pPr>
            <a:r>
              <a:t/>
            </a:r>
            <a:endParaRPr b="1" sz="4000">
              <a:solidFill>
                <a:srgbClr val="FFFFFF"/>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2400"/>
              <a:buFont typeface="Arial"/>
              <a:buNone/>
            </a:pPr>
            <a:r>
              <a:rPr b="1" lang="en" sz="2100">
                <a:solidFill>
                  <a:srgbClr val="FFFFFF"/>
                </a:solidFill>
                <a:latin typeface="Poppins"/>
                <a:ea typeface="Poppins"/>
                <a:cs typeface="Poppins"/>
                <a:sym typeface="Poppins"/>
              </a:rPr>
              <a:t>Anubha Gargav (PM)</a:t>
            </a:r>
            <a:endParaRPr b="1" sz="2100">
              <a:solidFill>
                <a:srgbClr val="FFFFFF"/>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2400"/>
              <a:buFont typeface="Arial"/>
              <a:buNone/>
            </a:pPr>
            <a:r>
              <a:rPr b="1" lang="en" sz="2100">
                <a:solidFill>
                  <a:srgbClr val="FFFFFF"/>
                </a:solidFill>
                <a:latin typeface="Poppins"/>
                <a:ea typeface="Poppins"/>
                <a:cs typeface="Poppins"/>
                <a:sym typeface="Poppins"/>
              </a:rPr>
              <a:t>Date : 09/21/2023</a:t>
            </a:r>
            <a:endParaRPr b="1" sz="2100">
              <a:solidFill>
                <a:srgbClr val="FFFFFF"/>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729" name="Google Shape;729;p8"/>
          <p:cNvSpPr txBox="1"/>
          <p:nvPr>
            <p:ph idx="4294967295" type="body"/>
          </p:nvPr>
        </p:nvSpPr>
        <p:spPr>
          <a:xfrm>
            <a:off x="457200" y="1526550"/>
            <a:ext cx="3208800" cy="24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Engineering Sprints:</a:t>
            </a:r>
            <a:r>
              <a:rPr lang="en" sz="1100">
                <a:solidFill>
                  <a:srgbClr val="374151"/>
                </a:solidFill>
              </a:rPr>
              <a:t> Break down user stories into sprints, providing a detailed overview of the product development process from an engineering perspective.</a:t>
            </a:r>
            <a:endParaRPr sz="1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latin typeface="Arial"/>
              <a:ea typeface="Arial"/>
              <a:cs typeface="Arial"/>
              <a:sym typeface="Arial"/>
            </a:endParaRPr>
          </a:p>
        </p:txBody>
      </p:sp>
      <p:sp>
        <p:nvSpPr>
          <p:cNvPr id="730" name="Google Shape;730;p8"/>
          <p:cNvSpPr txBox="1"/>
          <p:nvPr/>
        </p:nvSpPr>
        <p:spPr>
          <a:xfrm>
            <a:off x="457200" y="457200"/>
            <a:ext cx="76353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731" name="Google Shape;731;p8"/>
          <p:cNvSpPr txBox="1"/>
          <p:nvPr/>
        </p:nvSpPr>
        <p:spPr>
          <a:xfrm>
            <a:off x="400050" y="4520850"/>
            <a:ext cx="52863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 </a:t>
            </a:r>
            <a:r>
              <a:rPr b="0" i="0" lang="en" sz="900" u="none" cap="none" strike="noStrike">
                <a:solidFill>
                  <a:srgbClr val="103869"/>
                </a:solidFill>
                <a:latin typeface="Lato"/>
                <a:ea typeface="Lato"/>
                <a:cs typeface="Lato"/>
                <a:sym typeface="Lato"/>
              </a:rPr>
              <a:t>Sprint Template</a:t>
            </a:r>
            <a:r>
              <a:rPr b="1" i="0" lang="en" sz="900" u="none" cap="none" strike="noStrike">
                <a:solidFill>
                  <a:srgbClr val="103869"/>
                </a:solidFill>
                <a:latin typeface="Lato"/>
                <a:ea typeface="Lato"/>
                <a:cs typeface="Lato"/>
                <a:sym typeface="Lato"/>
              </a:rPr>
              <a:t> </a:t>
            </a:r>
            <a:r>
              <a:rPr b="1" i="0" lang="en" sz="900" u="sng" cap="none" strike="noStrike">
                <a:solidFill>
                  <a:schemeClr val="hlink"/>
                </a:solidFill>
                <a:latin typeface="Lato"/>
                <a:ea typeface="Lato"/>
                <a:cs typeface="Lato"/>
                <a:sym typeface="Lato"/>
                <a:hlinkClick r:id="rId3"/>
              </a:rPr>
              <a:t>here.</a:t>
            </a:r>
            <a:endParaRPr b="1" i="0" sz="900" u="none" cap="none" strike="noStrike">
              <a:solidFill>
                <a:srgbClr val="103869"/>
              </a:solidFill>
              <a:latin typeface="Lato"/>
              <a:ea typeface="Lato"/>
              <a:cs typeface="Lato"/>
              <a:sym typeface="Lato"/>
            </a:endParaRPr>
          </a:p>
        </p:txBody>
      </p:sp>
      <p:sp>
        <p:nvSpPr>
          <p:cNvPr id="732" name="Google Shape;732;p8"/>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3" name="Google Shape;733;p8"/>
          <p:cNvPicPr preferRelativeResize="0"/>
          <p:nvPr/>
        </p:nvPicPr>
        <p:blipFill rotWithShape="1">
          <a:blip r:embed="rId4">
            <a:alphaModFix/>
          </a:blip>
          <a:srcRect b="0" l="0" r="0" t="0"/>
          <a:stretch/>
        </p:blipFill>
        <p:spPr>
          <a:xfrm>
            <a:off x="5679150" y="2530425"/>
            <a:ext cx="2125199" cy="43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739" name="Google Shape;739;p9"/>
          <p:cNvSpPr txBox="1"/>
          <p:nvPr/>
        </p:nvSpPr>
        <p:spPr>
          <a:xfrm>
            <a:off x="457200" y="457200"/>
            <a:ext cx="78867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740" name="Google Shape;740;p9"/>
          <p:cNvSpPr txBox="1"/>
          <p:nvPr/>
        </p:nvSpPr>
        <p:spPr>
          <a:xfrm>
            <a:off x="400050" y="4520850"/>
            <a:ext cx="52863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 </a:t>
            </a:r>
            <a:r>
              <a:rPr b="0" i="0" lang="en" sz="900" u="none" cap="none" strike="noStrike">
                <a:solidFill>
                  <a:srgbClr val="103869"/>
                </a:solidFill>
                <a:latin typeface="Lato"/>
                <a:ea typeface="Lato"/>
                <a:cs typeface="Lato"/>
                <a:sym typeface="Lato"/>
              </a:rPr>
              <a:t>For successful metrics use the </a:t>
            </a:r>
            <a:r>
              <a:rPr b="1" i="0" lang="en" sz="900" u="none" cap="none" strike="noStrike">
                <a:solidFill>
                  <a:srgbClr val="103869"/>
                </a:solidFill>
                <a:latin typeface="Lato"/>
                <a:ea typeface="Lato"/>
                <a:cs typeface="Lato"/>
                <a:sym typeface="Lato"/>
              </a:rPr>
              <a:t>PRD Template </a:t>
            </a:r>
            <a:r>
              <a:rPr b="1" i="0" lang="en" sz="900" u="sng" cap="none" strike="noStrike">
                <a:solidFill>
                  <a:schemeClr val="hlink"/>
                </a:solidFill>
                <a:latin typeface="Lato"/>
                <a:ea typeface="Lato"/>
                <a:cs typeface="Lato"/>
                <a:sym typeface="Lato"/>
                <a:hlinkClick r:id="rId3"/>
              </a:rPr>
              <a:t>here</a:t>
            </a:r>
            <a:r>
              <a:rPr b="1" i="0" lang="en" sz="900" u="none" cap="none" strike="noStrike">
                <a:solidFill>
                  <a:srgbClr val="103869"/>
                </a:solidFill>
                <a:latin typeface="Lato"/>
                <a:ea typeface="Lato"/>
                <a:cs typeface="Lato"/>
                <a:sym typeface="Lato"/>
              </a:rPr>
              <a:t>. </a:t>
            </a:r>
            <a:endParaRPr b="1" i="0" sz="900" u="none" cap="none" strike="noStrike">
              <a:solidFill>
                <a:srgbClr val="103869"/>
              </a:solidFill>
              <a:latin typeface="Lato"/>
              <a:ea typeface="Lato"/>
              <a:cs typeface="Lato"/>
              <a:sym typeface="Lato"/>
            </a:endParaRPr>
          </a:p>
        </p:txBody>
      </p:sp>
      <p:sp>
        <p:nvSpPr>
          <p:cNvPr id="741" name="Google Shape;741;p9"/>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2" name="Google Shape;742;p9"/>
          <p:cNvPicPr preferRelativeResize="0"/>
          <p:nvPr/>
        </p:nvPicPr>
        <p:blipFill rotWithShape="1">
          <a:blip r:embed="rId4">
            <a:alphaModFix/>
          </a:blip>
          <a:srcRect b="0" l="0" r="0" t="0"/>
          <a:stretch/>
        </p:blipFill>
        <p:spPr>
          <a:xfrm>
            <a:off x="5679150" y="2530425"/>
            <a:ext cx="2125199" cy="430650"/>
          </a:xfrm>
          <a:prstGeom prst="rect">
            <a:avLst/>
          </a:prstGeom>
          <a:noFill/>
          <a:ln>
            <a:noFill/>
          </a:ln>
        </p:spPr>
      </p:pic>
      <p:pic>
        <p:nvPicPr>
          <p:cNvPr id="743" name="Google Shape;743;p9"/>
          <p:cNvPicPr preferRelativeResize="0"/>
          <p:nvPr/>
        </p:nvPicPr>
        <p:blipFill>
          <a:blip r:embed="rId5">
            <a:alphaModFix/>
          </a:blip>
          <a:stretch>
            <a:fillRect/>
          </a:stretch>
        </p:blipFill>
        <p:spPr>
          <a:xfrm>
            <a:off x="457200" y="2382525"/>
            <a:ext cx="4574475" cy="2020475"/>
          </a:xfrm>
          <a:prstGeom prst="rect">
            <a:avLst/>
          </a:prstGeom>
          <a:noFill/>
          <a:ln>
            <a:noFill/>
          </a:ln>
        </p:spPr>
      </p:pic>
      <p:sp>
        <p:nvSpPr>
          <p:cNvPr id="744" name="Google Shape;744;p9"/>
          <p:cNvSpPr txBox="1"/>
          <p:nvPr/>
        </p:nvSpPr>
        <p:spPr>
          <a:xfrm>
            <a:off x="482300" y="1387475"/>
            <a:ext cx="4524300" cy="95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100">
                <a:latin typeface="Lato"/>
                <a:ea typeface="Lato"/>
                <a:cs typeface="Lato"/>
                <a:sym typeface="Lato"/>
              </a:rPr>
              <a:t>L</a:t>
            </a:r>
            <a:r>
              <a:rPr lang="en" sz="1100">
                <a:latin typeface="Lato"/>
                <a:ea typeface="Lato"/>
                <a:cs typeface="Lato"/>
                <a:sym typeface="Lato"/>
              </a:rPr>
              <a:t>P</a:t>
            </a:r>
            <a:r>
              <a:rPr lang="en" sz="1100">
                <a:latin typeface="Lato"/>
                <a:ea typeface="Lato"/>
                <a:cs typeface="Lato"/>
                <a:sym typeface="Lato"/>
              </a:rPr>
              <a:t> aligns with </a:t>
            </a:r>
            <a:r>
              <a:rPr lang="en" sz="1100">
                <a:latin typeface="Lato"/>
                <a:ea typeface="Lato"/>
                <a:cs typeface="Lato"/>
                <a:sym typeface="Lato"/>
              </a:rPr>
              <a:t>company</a:t>
            </a:r>
            <a:r>
              <a:rPr lang="en" sz="1100">
                <a:latin typeface="Lato"/>
                <a:ea typeface="Lato"/>
                <a:cs typeface="Lato"/>
                <a:sym typeface="Lato"/>
              </a:rPr>
              <a:t>’s mission to build a community of lifelong travelers by measuring CLV metric And their vision is to connect people, enrich communities, and open minds to new experiences and cultures can be achieved with increase in Retention Rate and Customer satisfaction.</a:t>
            </a:r>
            <a:endParaRPr sz="1100">
              <a:latin typeface="Lato"/>
              <a:ea typeface="Lato"/>
              <a:cs typeface="Lato"/>
              <a:sym typeface="Lato"/>
            </a:endParaRPr>
          </a:p>
          <a:p>
            <a:pPr indent="0" lvl="0" marL="0" rtl="0" algn="just">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0" name="Google Shape;750;p10"/>
          <p:cNvPicPr preferRelativeResize="0"/>
          <p:nvPr/>
        </p:nvPicPr>
        <p:blipFill rotWithShape="1">
          <a:blip r:embed="rId3">
            <a:alphaModFix/>
          </a:blip>
          <a:srcRect b="0" l="0" r="0" t="0"/>
          <a:stretch/>
        </p:blipFill>
        <p:spPr>
          <a:xfrm>
            <a:off x="5679150" y="2530425"/>
            <a:ext cx="2125199" cy="430650"/>
          </a:xfrm>
          <a:prstGeom prst="rect">
            <a:avLst/>
          </a:prstGeom>
          <a:noFill/>
          <a:ln>
            <a:noFill/>
          </a:ln>
        </p:spPr>
      </p:pic>
      <p:sp>
        <p:nvSpPr>
          <p:cNvPr id="751" name="Google Shape;751;p10"/>
          <p:cNvSpPr txBox="1"/>
          <p:nvPr/>
        </p:nvSpPr>
        <p:spPr>
          <a:xfrm>
            <a:off x="400050" y="4520850"/>
            <a:ext cx="52863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 </a:t>
            </a:r>
            <a:r>
              <a:rPr b="0" i="0" lang="en" sz="900" u="none" cap="none" strike="noStrike">
                <a:solidFill>
                  <a:srgbClr val="103869"/>
                </a:solidFill>
                <a:latin typeface="Lato"/>
                <a:ea typeface="Lato"/>
                <a:cs typeface="Lato"/>
                <a:sym typeface="Lato"/>
              </a:rPr>
              <a:t>Go to Market Strategy Template </a:t>
            </a:r>
            <a:r>
              <a:rPr b="1" lang="en" sz="900" u="sng">
                <a:solidFill>
                  <a:schemeClr val="hlink"/>
                </a:solidFill>
                <a:latin typeface="Lato"/>
                <a:ea typeface="Lato"/>
                <a:cs typeface="Lato"/>
                <a:sym typeface="Lato"/>
                <a:hlinkClick r:id="rId4"/>
              </a:rPr>
              <a:t>here</a:t>
            </a:r>
            <a:endParaRPr b="1" i="0" sz="900" u="none" cap="none" strike="noStrike">
              <a:solidFill>
                <a:srgbClr val="103869"/>
              </a:solidFill>
              <a:latin typeface="Lato"/>
              <a:ea typeface="Lato"/>
              <a:cs typeface="Lato"/>
              <a:sym typeface="Lato"/>
            </a:endParaRPr>
          </a:p>
        </p:txBody>
      </p:sp>
      <p:pic>
        <p:nvPicPr>
          <p:cNvPr id="752" name="Google Shape;752;p10"/>
          <p:cNvPicPr preferRelativeResize="0"/>
          <p:nvPr/>
        </p:nvPicPr>
        <p:blipFill>
          <a:blip r:embed="rId5">
            <a:alphaModFix/>
          </a:blip>
          <a:stretch>
            <a:fillRect/>
          </a:stretch>
        </p:blipFill>
        <p:spPr>
          <a:xfrm>
            <a:off x="400050" y="169125"/>
            <a:ext cx="4479986" cy="4216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24754c4a16c_1_46"/>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758" name="Google Shape;758;g24754c4a16c_1_46"/>
          <p:cNvSpPr txBox="1"/>
          <p:nvPr>
            <p:ph idx="4294967295" type="body"/>
          </p:nvPr>
        </p:nvSpPr>
        <p:spPr>
          <a:xfrm>
            <a:off x="457200" y="1593125"/>
            <a:ext cx="3204300" cy="27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Future State:</a:t>
            </a:r>
            <a:endParaRPr b="1" sz="1100">
              <a:solidFill>
                <a:srgbClr val="374151"/>
              </a:solidFill>
            </a:endParaRPr>
          </a:p>
          <a:p>
            <a:pPr indent="0" lvl="0" marL="0" rtl="0" algn="just">
              <a:spcBef>
                <a:spcPts val="1500"/>
              </a:spcBef>
              <a:spcAft>
                <a:spcPts val="0"/>
              </a:spcAft>
              <a:buSzPts val="1400"/>
              <a:buNone/>
            </a:pPr>
            <a:r>
              <a:rPr lang="en" sz="1100">
                <a:solidFill>
                  <a:srgbClr val="374151"/>
                </a:solidFill>
              </a:rPr>
              <a:t>Stay-N-Sleep will launching a groundbreaking Loyalty Program MVP aimed at enhancing customer engagement and satisfaction . This program introduces membership tiers, points-based rewards, exclusive discounts, and personalized recommendations. It empowers both hosts and guests, fostering stronger connections and enriching travel experiences. Stay-N-Sleep's commitment to deepening relationships within its global community sets this loyalty program apart in the competitive travel landscape.</a:t>
            </a:r>
            <a:endParaRPr sz="11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latin typeface="Arial"/>
              <a:ea typeface="Arial"/>
              <a:cs typeface="Arial"/>
              <a:sym typeface="Arial"/>
            </a:endParaRPr>
          </a:p>
        </p:txBody>
      </p:sp>
      <p:sp>
        <p:nvSpPr>
          <p:cNvPr id="759" name="Google Shape;759;g24754c4a16c_1_46"/>
          <p:cNvSpPr txBox="1"/>
          <p:nvPr/>
        </p:nvSpPr>
        <p:spPr>
          <a:xfrm>
            <a:off x="457200" y="457200"/>
            <a:ext cx="77073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760" name="Google Shape;760;g24754c4a16c_1_46"/>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1" name="Google Shape;761;g24754c4a16c_1_46"/>
          <p:cNvPicPr preferRelativeResize="0"/>
          <p:nvPr/>
        </p:nvPicPr>
        <p:blipFill rotWithShape="1">
          <a:blip r:embed="rId3">
            <a:alphaModFix/>
          </a:blip>
          <a:srcRect b="0" l="0" r="0" t="0"/>
          <a:stretch/>
        </p:blipFill>
        <p:spPr>
          <a:xfrm>
            <a:off x="5679150" y="2530425"/>
            <a:ext cx="2125199" cy="43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
          <p:cNvSpPr txBox="1"/>
          <p:nvPr>
            <p:ph idx="4294967295" type="body"/>
          </p:nvPr>
        </p:nvSpPr>
        <p:spPr>
          <a:xfrm>
            <a:off x="457200" y="1485900"/>
            <a:ext cx="3208800" cy="3200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SzPts val="1400"/>
              <a:buNone/>
            </a:pPr>
            <a:r>
              <a:rPr b="1" lang="en">
                <a:solidFill>
                  <a:srgbClr val="374151"/>
                </a:solidFill>
              </a:rPr>
              <a:t>Current State:</a:t>
            </a:r>
            <a:endParaRPr>
              <a:solidFill>
                <a:srgbClr val="374151"/>
              </a:solidFill>
            </a:endParaRPr>
          </a:p>
          <a:p>
            <a:pPr indent="0" lvl="0" marL="0" marR="0" rtl="0" algn="just">
              <a:lnSpc>
                <a:spcPct val="100000"/>
              </a:lnSpc>
              <a:spcBef>
                <a:spcPts val="0"/>
              </a:spcBef>
              <a:spcAft>
                <a:spcPts val="0"/>
              </a:spcAft>
              <a:buSzPts val="1400"/>
              <a:buNone/>
            </a:pPr>
            <a:r>
              <a:rPr lang="en" sz="1100">
                <a:solidFill>
                  <a:srgbClr val="221F1F"/>
                </a:solidFill>
                <a:latin typeface="Arial"/>
                <a:ea typeface="Arial"/>
                <a:cs typeface="Arial"/>
                <a:sym typeface="Arial"/>
              </a:rPr>
              <a:t>The </a:t>
            </a:r>
            <a:r>
              <a:rPr lang="en" sz="1100">
                <a:solidFill>
                  <a:srgbClr val="221F1F"/>
                </a:solidFill>
                <a:latin typeface="Arial"/>
                <a:ea typeface="Arial"/>
                <a:cs typeface="Arial"/>
                <a:sym typeface="Arial"/>
              </a:rPr>
              <a:t>Stay-N-Sleep, American vacation rental online marketplace with it’s worldwide presence offers unique, authentic places to stay and things to do.</a:t>
            </a:r>
            <a:endParaRPr sz="1100">
              <a:solidFill>
                <a:srgbClr val="221F1F"/>
              </a:solidFill>
              <a:latin typeface="Arial"/>
              <a:ea typeface="Arial"/>
              <a:cs typeface="Arial"/>
              <a:sym typeface="Arial"/>
            </a:endParaRPr>
          </a:p>
          <a:p>
            <a:pPr indent="0" lvl="0" marL="0" marR="0" rtl="0" algn="just">
              <a:lnSpc>
                <a:spcPct val="100000"/>
              </a:lnSpc>
              <a:spcBef>
                <a:spcPts val="0"/>
              </a:spcBef>
              <a:spcAft>
                <a:spcPts val="0"/>
              </a:spcAft>
              <a:buSzPts val="1400"/>
              <a:buNone/>
            </a:pPr>
            <a:r>
              <a:t/>
            </a:r>
            <a:endParaRPr sz="1100">
              <a:solidFill>
                <a:srgbClr val="374151"/>
              </a:solidFill>
            </a:endParaRPr>
          </a:p>
          <a:p>
            <a:pPr indent="0" lvl="0" marL="0" rtl="0" algn="just">
              <a:lnSpc>
                <a:spcPct val="100000"/>
              </a:lnSpc>
              <a:spcBef>
                <a:spcPts val="0"/>
              </a:spcBef>
              <a:spcAft>
                <a:spcPts val="0"/>
              </a:spcAft>
              <a:buSzPts val="1400"/>
              <a:buNone/>
            </a:pPr>
            <a:r>
              <a:rPr b="1" lang="en">
                <a:solidFill>
                  <a:srgbClr val="374151"/>
                </a:solidFill>
              </a:rPr>
              <a:t>Situation</a:t>
            </a:r>
            <a:r>
              <a:rPr lang="en">
                <a:solidFill>
                  <a:srgbClr val="374151"/>
                </a:solidFill>
              </a:rPr>
              <a:t>: </a:t>
            </a:r>
            <a:endParaRPr>
              <a:solidFill>
                <a:srgbClr val="374151"/>
              </a:solidFill>
            </a:endParaRPr>
          </a:p>
          <a:p>
            <a:pPr indent="0" lvl="0" marL="0" rtl="0" algn="just">
              <a:lnSpc>
                <a:spcPct val="100000"/>
              </a:lnSpc>
              <a:spcBef>
                <a:spcPts val="0"/>
              </a:spcBef>
              <a:spcAft>
                <a:spcPts val="0"/>
              </a:spcAft>
              <a:buSzPts val="1400"/>
              <a:buNone/>
            </a:pPr>
            <a:r>
              <a:rPr lang="en" sz="1100">
                <a:solidFill>
                  <a:srgbClr val="221F1F"/>
                </a:solidFill>
                <a:latin typeface="Arial"/>
                <a:ea typeface="Arial"/>
                <a:cs typeface="Arial"/>
                <a:sym typeface="Arial"/>
              </a:rPr>
              <a:t>Inquiries in last 6 months by valued customers to get rewarded for their trip bookings.</a:t>
            </a:r>
            <a:endParaRPr sz="1100">
              <a:solidFill>
                <a:srgbClr val="221F1F"/>
              </a:solidFill>
              <a:latin typeface="Arial"/>
              <a:ea typeface="Arial"/>
              <a:cs typeface="Arial"/>
              <a:sym typeface="Arial"/>
            </a:endParaRPr>
          </a:p>
          <a:p>
            <a:pPr indent="0" lvl="0" marL="0" rtl="0" algn="just">
              <a:lnSpc>
                <a:spcPct val="100000"/>
              </a:lnSpc>
              <a:spcBef>
                <a:spcPts val="0"/>
              </a:spcBef>
              <a:spcAft>
                <a:spcPts val="0"/>
              </a:spcAft>
              <a:buSzPts val="1400"/>
              <a:buNone/>
            </a:pPr>
            <a:r>
              <a:t/>
            </a:r>
            <a:endParaRPr sz="1100">
              <a:solidFill>
                <a:srgbClr val="221F1F"/>
              </a:solidFill>
              <a:latin typeface="Arial"/>
              <a:ea typeface="Arial"/>
              <a:cs typeface="Arial"/>
              <a:sym typeface="Arial"/>
            </a:endParaRPr>
          </a:p>
          <a:p>
            <a:pPr indent="0" lvl="0" marL="0" rtl="0" algn="just">
              <a:lnSpc>
                <a:spcPct val="100000"/>
              </a:lnSpc>
              <a:spcBef>
                <a:spcPts val="0"/>
              </a:spcBef>
              <a:spcAft>
                <a:spcPts val="0"/>
              </a:spcAft>
              <a:buSzPts val="1400"/>
              <a:buNone/>
            </a:pPr>
            <a:r>
              <a:rPr b="1" lang="en">
                <a:solidFill>
                  <a:srgbClr val="374151"/>
                </a:solidFill>
              </a:rPr>
              <a:t>Messaging:</a:t>
            </a:r>
            <a:endParaRPr sz="1100">
              <a:solidFill>
                <a:srgbClr val="221F1F"/>
              </a:solidFill>
              <a:latin typeface="Arial"/>
              <a:ea typeface="Arial"/>
              <a:cs typeface="Arial"/>
              <a:sym typeface="Arial"/>
            </a:endParaRPr>
          </a:p>
          <a:p>
            <a:pPr indent="0" lvl="0" marL="0" rtl="0" algn="just">
              <a:lnSpc>
                <a:spcPct val="100000"/>
              </a:lnSpc>
              <a:spcBef>
                <a:spcPts val="0"/>
              </a:spcBef>
              <a:spcAft>
                <a:spcPts val="0"/>
              </a:spcAft>
              <a:buSzPts val="1400"/>
              <a:buNone/>
            </a:pPr>
            <a:r>
              <a:rPr lang="en" sz="1100">
                <a:solidFill>
                  <a:srgbClr val="221F1F"/>
                </a:solidFill>
                <a:latin typeface="Arial"/>
                <a:ea typeface="Arial"/>
                <a:cs typeface="Arial"/>
                <a:sym typeface="Arial"/>
              </a:rPr>
              <a:t>StayNSleep, the world's leading hospitality platform, is thrilled to announce the launch of our brand-new loyalty program, designed to provide even more value and rewards to our valued guests.</a:t>
            </a:r>
            <a:endParaRPr sz="1100">
              <a:solidFill>
                <a:srgbClr val="221F1F"/>
              </a:solidFill>
              <a:latin typeface="Arial"/>
              <a:ea typeface="Arial"/>
              <a:cs typeface="Arial"/>
              <a:sym typeface="Arial"/>
            </a:endParaRPr>
          </a:p>
          <a:p>
            <a:pPr indent="0" lvl="0" marL="0" rtl="0" algn="just">
              <a:lnSpc>
                <a:spcPct val="115000"/>
              </a:lnSpc>
              <a:spcBef>
                <a:spcPts val="1500"/>
              </a:spcBef>
              <a:spcAft>
                <a:spcPts val="0"/>
              </a:spcAft>
              <a:buSzPts val="1400"/>
              <a:buNone/>
            </a:pPr>
            <a:r>
              <a:t/>
            </a:r>
            <a:endParaRPr sz="11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endParaRPr>
          </a:p>
        </p:txBody>
      </p:sp>
      <p:sp>
        <p:nvSpPr>
          <p:cNvPr id="657" name="Google Shape;657;p3"/>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lnSpc>
                <a:spcPct val="100000"/>
              </a:lnSpc>
              <a:spcBef>
                <a:spcPts val="0"/>
              </a:spcBef>
              <a:spcAft>
                <a:spcPts val="0"/>
              </a:spcAft>
              <a:buSzPts val="1800"/>
              <a:buNone/>
            </a:pPr>
            <a:r>
              <a:rPr lang="en" sz="1800"/>
              <a:t>Loyalty Program (LP)</a:t>
            </a:r>
            <a:endParaRPr sz="1800">
              <a:latin typeface="Poppins"/>
              <a:ea typeface="Poppins"/>
              <a:cs typeface="Poppins"/>
              <a:sym typeface="Poppins"/>
            </a:endParaRPr>
          </a:p>
        </p:txBody>
      </p:sp>
      <p:sp>
        <p:nvSpPr>
          <p:cNvPr id="658" name="Google Shape;658;p3"/>
          <p:cNvSpPr txBox="1"/>
          <p:nvPr/>
        </p:nvSpPr>
        <p:spPr>
          <a:xfrm>
            <a:off x="457200" y="457200"/>
            <a:ext cx="78180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659" name="Google Shape;659;p3"/>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0" name="Google Shape;660;p3"/>
          <p:cNvPicPr preferRelativeResize="0"/>
          <p:nvPr/>
        </p:nvPicPr>
        <p:blipFill rotWithShape="1">
          <a:blip r:embed="rId3">
            <a:alphaModFix/>
          </a:blip>
          <a:srcRect b="0" l="0" r="0" t="0"/>
          <a:stretch/>
        </p:blipFill>
        <p:spPr>
          <a:xfrm>
            <a:off x="5679150" y="2530425"/>
            <a:ext cx="2125199" cy="43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
          <p:cNvSpPr txBox="1"/>
          <p:nvPr>
            <p:ph idx="4294967295" type="body"/>
          </p:nvPr>
        </p:nvSpPr>
        <p:spPr>
          <a:xfrm>
            <a:off x="457200" y="407675"/>
            <a:ext cx="8076600" cy="3200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SzPts val="1400"/>
              <a:buNone/>
            </a:pPr>
            <a:r>
              <a:rPr b="1" lang="en">
                <a:solidFill>
                  <a:srgbClr val="374151"/>
                </a:solidFill>
              </a:rPr>
              <a:t>Personas: With an assumption, we have </a:t>
            </a:r>
            <a:r>
              <a:rPr b="1" lang="en">
                <a:solidFill>
                  <a:srgbClr val="374151"/>
                </a:solidFill>
              </a:rPr>
              <a:t>10% of total 20M+ guests that is </a:t>
            </a:r>
            <a:r>
              <a:rPr b="1" lang="en">
                <a:solidFill>
                  <a:srgbClr val="374151"/>
                </a:solidFill>
              </a:rPr>
              <a:t>approx 2M of </a:t>
            </a:r>
            <a:r>
              <a:rPr b="1" lang="en">
                <a:solidFill>
                  <a:srgbClr val="374151"/>
                </a:solidFill>
              </a:rPr>
              <a:t>business traveler.</a:t>
            </a:r>
            <a:endParaRPr b="1">
              <a:solidFill>
                <a:srgbClr val="374151"/>
              </a:solidFill>
            </a:endParaRPr>
          </a:p>
        </p:txBody>
      </p:sp>
      <p:pic>
        <p:nvPicPr>
          <p:cNvPr id="666" name="Google Shape;666;p4"/>
          <p:cNvPicPr preferRelativeResize="0"/>
          <p:nvPr/>
        </p:nvPicPr>
        <p:blipFill>
          <a:blip r:embed="rId3">
            <a:alphaModFix/>
          </a:blip>
          <a:stretch>
            <a:fillRect/>
          </a:stretch>
        </p:blipFill>
        <p:spPr>
          <a:xfrm>
            <a:off x="575525" y="1033150"/>
            <a:ext cx="5367250" cy="382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24754c4a16c_1_1"/>
          <p:cNvSpPr txBox="1"/>
          <p:nvPr>
            <p:ph idx="4294967295" type="body"/>
          </p:nvPr>
        </p:nvSpPr>
        <p:spPr>
          <a:xfrm>
            <a:off x="457200" y="324100"/>
            <a:ext cx="3208800" cy="32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Personas: Booker</a:t>
            </a:r>
            <a:endParaRPr sz="8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latin typeface="Arial"/>
              <a:ea typeface="Arial"/>
              <a:cs typeface="Arial"/>
              <a:sym typeface="Arial"/>
            </a:endParaRPr>
          </a:p>
        </p:txBody>
      </p:sp>
      <p:sp>
        <p:nvSpPr>
          <p:cNvPr id="672" name="Google Shape;672;g24754c4a16c_1_1"/>
          <p:cNvSpPr txBox="1"/>
          <p:nvPr/>
        </p:nvSpPr>
        <p:spPr>
          <a:xfrm>
            <a:off x="457200" y="4355400"/>
            <a:ext cx="4114800" cy="4305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Templates: </a:t>
            </a:r>
            <a:r>
              <a:rPr b="0" i="0" lang="en" sz="900" u="none" cap="none" strike="noStrike">
                <a:solidFill>
                  <a:srgbClr val="103869"/>
                </a:solidFill>
                <a:latin typeface="Lato"/>
                <a:ea typeface="Lato"/>
                <a:cs typeface="Lato"/>
                <a:sym typeface="Lato"/>
              </a:rPr>
              <a:t> Personas </a:t>
            </a:r>
            <a:r>
              <a:rPr b="1" i="0" lang="en" sz="900" u="sng" cap="none" strike="noStrike">
                <a:solidFill>
                  <a:schemeClr val="hlink"/>
                </a:solidFill>
                <a:latin typeface="Lato"/>
                <a:ea typeface="Lato"/>
                <a:cs typeface="Lato"/>
                <a:sym typeface="Lato"/>
                <a:hlinkClick r:id="rId3"/>
              </a:rPr>
              <a:t>here</a:t>
            </a:r>
            <a:endParaRPr b="1" i="0" sz="900" u="none" cap="none" strike="noStrike">
              <a:solidFill>
                <a:srgbClr val="103869"/>
              </a:solidFill>
              <a:latin typeface="Lato"/>
              <a:ea typeface="Lato"/>
              <a:cs typeface="Lato"/>
              <a:sym typeface="Lato"/>
            </a:endParaRPr>
          </a:p>
        </p:txBody>
      </p:sp>
      <p:pic>
        <p:nvPicPr>
          <p:cNvPr id="673" name="Google Shape;673;g24754c4a16c_1_1"/>
          <p:cNvPicPr preferRelativeResize="0"/>
          <p:nvPr/>
        </p:nvPicPr>
        <p:blipFill>
          <a:blip r:embed="rId4">
            <a:alphaModFix/>
          </a:blip>
          <a:stretch>
            <a:fillRect/>
          </a:stretch>
        </p:blipFill>
        <p:spPr>
          <a:xfrm>
            <a:off x="494650" y="800100"/>
            <a:ext cx="4921549" cy="3437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g24754c4a16c_1_12"/>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lnSpc>
                <a:spcPct val="100000"/>
              </a:lnSpc>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679" name="Google Shape;679;g24754c4a16c_1_12"/>
          <p:cNvSpPr txBox="1"/>
          <p:nvPr>
            <p:ph idx="4294967295" type="body"/>
          </p:nvPr>
        </p:nvSpPr>
        <p:spPr>
          <a:xfrm>
            <a:off x="457200" y="1485900"/>
            <a:ext cx="3208800" cy="32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Hypothesis  &amp; Validation:</a:t>
            </a:r>
            <a:r>
              <a:rPr lang="en" sz="1100">
                <a:solidFill>
                  <a:srgbClr val="374151"/>
                </a:solidFill>
              </a:rPr>
              <a:t> </a:t>
            </a:r>
            <a:endParaRPr sz="8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latin typeface="Arial"/>
              <a:ea typeface="Arial"/>
              <a:cs typeface="Arial"/>
              <a:sym typeface="Arial"/>
            </a:endParaRPr>
          </a:p>
        </p:txBody>
      </p:sp>
      <p:sp>
        <p:nvSpPr>
          <p:cNvPr id="680" name="Google Shape;680;g24754c4a16c_1_12"/>
          <p:cNvSpPr txBox="1"/>
          <p:nvPr/>
        </p:nvSpPr>
        <p:spPr>
          <a:xfrm>
            <a:off x="457200" y="457200"/>
            <a:ext cx="77073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681" name="Google Shape;681;g24754c4a16c_1_12"/>
          <p:cNvSpPr txBox="1"/>
          <p:nvPr/>
        </p:nvSpPr>
        <p:spPr>
          <a:xfrm>
            <a:off x="457200" y="4355400"/>
            <a:ext cx="4114800" cy="4305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Templates: </a:t>
            </a:r>
            <a:r>
              <a:rPr b="0" i="0" lang="en" sz="900" u="none" cap="none" strike="noStrike">
                <a:solidFill>
                  <a:srgbClr val="103869"/>
                </a:solidFill>
                <a:latin typeface="Lato"/>
                <a:ea typeface="Lato"/>
                <a:cs typeface="Lato"/>
                <a:sym typeface="Lato"/>
              </a:rPr>
              <a:t> Hypothesis Statement </a:t>
            </a:r>
            <a:r>
              <a:rPr b="1" i="0" lang="en" sz="900" u="sng" cap="none" strike="noStrike">
                <a:solidFill>
                  <a:schemeClr val="hlink"/>
                </a:solidFill>
                <a:latin typeface="Lato"/>
                <a:ea typeface="Lato"/>
                <a:cs typeface="Lato"/>
                <a:sym typeface="Lato"/>
                <a:hlinkClick r:id="rId3"/>
              </a:rPr>
              <a:t>here</a:t>
            </a:r>
            <a:endParaRPr b="1" i="0" sz="900" u="none" cap="none" strike="noStrike">
              <a:solidFill>
                <a:srgbClr val="103869"/>
              </a:solidFill>
              <a:latin typeface="Lato"/>
              <a:ea typeface="Lato"/>
              <a:cs typeface="Lato"/>
              <a:sym typeface="Lato"/>
            </a:endParaRPr>
          </a:p>
        </p:txBody>
      </p:sp>
      <p:sp>
        <p:nvSpPr>
          <p:cNvPr id="682" name="Google Shape;682;g24754c4a16c_1_12"/>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3" name="Google Shape;683;g24754c4a16c_1_12"/>
          <p:cNvPicPr preferRelativeResize="0"/>
          <p:nvPr/>
        </p:nvPicPr>
        <p:blipFill rotWithShape="1">
          <a:blip r:embed="rId4">
            <a:alphaModFix/>
          </a:blip>
          <a:srcRect b="0" l="0" r="0" t="0"/>
          <a:stretch/>
        </p:blipFill>
        <p:spPr>
          <a:xfrm>
            <a:off x="5679150" y="2530425"/>
            <a:ext cx="2125199" cy="430650"/>
          </a:xfrm>
          <a:prstGeom prst="rect">
            <a:avLst/>
          </a:prstGeom>
          <a:noFill/>
          <a:ln>
            <a:noFill/>
          </a:ln>
        </p:spPr>
      </p:pic>
      <p:sp>
        <p:nvSpPr>
          <p:cNvPr id="684" name="Google Shape;684;g24754c4a16c_1_12"/>
          <p:cNvSpPr txBox="1"/>
          <p:nvPr/>
        </p:nvSpPr>
        <p:spPr>
          <a:xfrm>
            <a:off x="457200" y="1827750"/>
            <a:ext cx="4600200" cy="13698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Char char="❖"/>
            </a:pPr>
            <a:r>
              <a:rPr lang="en" sz="1100"/>
              <a:t>I believe that </a:t>
            </a:r>
            <a:r>
              <a:rPr b="1" i="1" lang="en" sz="1100"/>
              <a:t>Business travelers</a:t>
            </a:r>
            <a:r>
              <a:rPr lang="en" sz="1100"/>
              <a:t> can rewarded with </a:t>
            </a:r>
            <a:r>
              <a:rPr b="1" lang="en" sz="1100"/>
              <a:t>5x</a:t>
            </a:r>
            <a:r>
              <a:rPr lang="en" sz="1100"/>
              <a:t> points on each dollar spent for their booking.</a:t>
            </a:r>
            <a:endParaRPr sz="1100"/>
          </a:p>
          <a:p>
            <a:pPr indent="-298450" lvl="0" marL="457200" rtl="0" algn="just">
              <a:spcBef>
                <a:spcPts val="0"/>
              </a:spcBef>
              <a:spcAft>
                <a:spcPts val="0"/>
              </a:spcAft>
              <a:buSzPts val="1100"/>
              <a:buChar char="❖"/>
            </a:pPr>
            <a:r>
              <a:rPr lang="en" sz="1100"/>
              <a:t>I  will know this is true when I see a </a:t>
            </a:r>
            <a:r>
              <a:rPr b="1" lang="en" sz="1100"/>
              <a:t>50% </a:t>
            </a:r>
            <a:r>
              <a:rPr lang="en" sz="1100"/>
              <a:t>increase in usage of product and </a:t>
            </a:r>
            <a:r>
              <a:rPr b="1" lang="en" sz="1100"/>
              <a:t>31% </a:t>
            </a:r>
            <a:r>
              <a:rPr lang="en" sz="1100"/>
              <a:t>more spent by existing customers than new ones. </a:t>
            </a:r>
            <a:endParaRPr sz="1100"/>
          </a:p>
          <a:p>
            <a:pPr indent="-298450" lvl="0" marL="457200" rtl="0" algn="just">
              <a:spcBef>
                <a:spcPts val="0"/>
              </a:spcBef>
              <a:spcAft>
                <a:spcPts val="0"/>
              </a:spcAft>
              <a:buSzPts val="1100"/>
              <a:buChar char="❖"/>
            </a:pPr>
            <a:r>
              <a:rPr lang="en" sz="1100"/>
              <a:t>Benefits comes with a free Admin dashboard for </a:t>
            </a:r>
            <a:r>
              <a:rPr b="1" i="1" lang="en" sz="1100"/>
              <a:t>Corporate Admins</a:t>
            </a:r>
            <a:r>
              <a:rPr lang="en" sz="1100"/>
              <a:t> to manage and reporting company trips.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
          <p:cNvSpPr txBox="1"/>
          <p:nvPr>
            <p:ph type="title"/>
          </p:nvPr>
        </p:nvSpPr>
        <p:spPr>
          <a:xfrm>
            <a:off x="475800" y="198300"/>
            <a:ext cx="32088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690" name="Google Shape;690;p5"/>
          <p:cNvSpPr txBox="1"/>
          <p:nvPr>
            <p:ph idx="4294967295" type="body"/>
          </p:nvPr>
        </p:nvSpPr>
        <p:spPr>
          <a:xfrm>
            <a:off x="392850" y="942600"/>
            <a:ext cx="3374700" cy="24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PRD &amp; MVP Features:</a:t>
            </a:r>
            <a:endParaRPr sz="1100">
              <a:solidFill>
                <a:srgbClr val="374151"/>
              </a:solidFill>
            </a:endParaRPr>
          </a:p>
          <a:p>
            <a:pPr indent="-298450" lvl="0" marL="457200" rtl="0" algn="just">
              <a:lnSpc>
                <a:spcPct val="115000"/>
              </a:lnSpc>
              <a:spcBef>
                <a:spcPts val="1500"/>
              </a:spcBef>
              <a:spcAft>
                <a:spcPts val="0"/>
              </a:spcAft>
              <a:buClr>
                <a:srgbClr val="221F1F"/>
              </a:buClr>
              <a:buSzPts val="1100"/>
              <a:buFont typeface="Arial"/>
              <a:buChar char="❖"/>
            </a:pPr>
            <a:r>
              <a:rPr lang="en" sz="1100">
                <a:solidFill>
                  <a:srgbClr val="221F1F"/>
                </a:solidFill>
                <a:latin typeface="Arial"/>
                <a:ea typeface="Arial"/>
                <a:cs typeface="Arial"/>
                <a:sym typeface="Arial"/>
              </a:rPr>
              <a:t>Offshoot of a mobile app for business traveler.</a:t>
            </a:r>
            <a:endParaRPr sz="1100">
              <a:solidFill>
                <a:srgbClr val="221F1F"/>
              </a:solidFill>
              <a:latin typeface="Arial"/>
              <a:ea typeface="Arial"/>
              <a:cs typeface="Arial"/>
              <a:sym typeface="Arial"/>
            </a:endParaRPr>
          </a:p>
          <a:p>
            <a:pPr indent="-298450" lvl="0" marL="457200" rtl="0" algn="just">
              <a:lnSpc>
                <a:spcPct val="115000"/>
              </a:lnSpc>
              <a:spcBef>
                <a:spcPts val="0"/>
              </a:spcBef>
              <a:spcAft>
                <a:spcPts val="0"/>
              </a:spcAft>
              <a:buClr>
                <a:srgbClr val="221F1F"/>
              </a:buClr>
              <a:buSzPts val="1100"/>
              <a:buFont typeface="Arial"/>
              <a:buChar char="❖"/>
            </a:pPr>
            <a:r>
              <a:rPr lang="en" sz="1100">
                <a:solidFill>
                  <a:srgbClr val="221F1F"/>
                </a:solidFill>
                <a:latin typeface="Arial"/>
                <a:ea typeface="Arial"/>
                <a:cs typeface="Arial"/>
                <a:sym typeface="Arial"/>
              </a:rPr>
              <a:t>New </a:t>
            </a:r>
            <a:r>
              <a:rPr lang="en" sz="1100">
                <a:solidFill>
                  <a:srgbClr val="221F1F"/>
                </a:solidFill>
                <a:latin typeface="Arial"/>
                <a:ea typeface="Arial"/>
                <a:cs typeface="Arial"/>
                <a:sym typeface="Arial"/>
              </a:rPr>
              <a:t>features added to existing web app for Admin dashboard.</a:t>
            </a:r>
            <a:endParaRPr sz="1100">
              <a:solidFill>
                <a:srgbClr val="221F1F"/>
              </a:solidFill>
              <a:latin typeface="Arial"/>
              <a:ea typeface="Arial"/>
              <a:cs typeface="Arial"/>
              <a:sym typeface="Arial"/>
            </a:endParaRPr>
          </a:p>
          <a:p>
            <a:pPr indent="0" lvl="0" marL="0" rtl="0" algn="just">
              <a:lnSpc>
                <a:spcPct val="115000"/>
              </a:lnSpc>
              <a:spcBef>
                <a:spcPts val="1500"/>
              </a:spcBef>
              <a:spcAft>
                <a:spcPts val="0"/>
              </a:spcAft>
              <a:buSzPts val="1400"/>
              <a:buNone/>
            </a:pPr>
            <a:r>
              <a:rPr b="1" lang="en" sz="1100">
                <a:solidFill>
                  <a:srgbClr val="374151"/>
                </a:solidFill>
              </a:rPr>
              <a:t>Benefits</a:t>
            </a:r>
            <a:r>
              <a:rPr b="1" lang="en" sz="1100">
                <a:solidFill>
                  <a:srgbClr val="374151"/>
                </a:solidFill>
              </a:rPr>
              <a:t> over competitor:</a:t>
            </a:r>
            <a:endParaRPr sz="1100">
              <a:solidFill>
                <a:srgbClr val="374151"/>
              </a:solidFill>
              <a:latin typeface="Arial"/>
              <a:ea typeface="Arial"/>
              <a:cs typeface="Arial"/>
              <a:sym typeface="Arial"/>
            </a:endParaRPr>
          </a:p>
          <a:p>
            <a:pPr indent="0" lvl="0" marL="0" rtl="0" algn="l">
              <a:lnSpc>
                <a:spcPct val="100000"/>
              </a:lnSpc>
              <a:spcBef>
                <a:spcPts val="1500"/>
              </a:spcBef>
              <a:spcAft>
                <a:spcPts val="0"/>
              </a:spcAft>
              <a:buNone/>
            </a:pPr>
            <a:r>
              <a:rPr b="1" lang="en" sz="1100">
                <a:solidFill>
                  <a:srgbClr val="221F1F"/>
                </a:solidFill>
                <a:latin typeface="Arial"/>
                <a:ea typeface="Arial"/>
                <a:cs typeface="Arial"/>
                <a:sym typeface="Arial"/>
              </a:rPr>
              <a:t>Instant Benefits:</a:t>
            </a:r>
            <a:r>
              <a:rPr lang="en" sz="1100">
                <a:solidFill>
                  <a:srgbClr val="221F1F"/>
                </a:solidFill>
                <a:latin typeface="Arial"/>
                <a:ea typeface="Arial"/>
                <a:cs typeface="Arial"/>
                <a:sym typeface="Arial"/>
              </a:rPr>
              <a:t> Early check-in, late check-out, and room upgrades, to incentivize enrollment.</a:t>
            </a:r>
            <a:endParaRPr i="1" sz="900">
              <a:solidFill>
                <a:srgbClr val="000000"/>
              </a:solidFill>
              <a:latin typeface="Merriweather Sans Light"/>
              <a:ea typeface="Merriweather Sans Light"/>
              <a:cs typeface="Merriweather Sans Light"/>
              <a:sym typeface="Merriweather Sans Light"/>
            </a:endParaRPr>
          </a:p>
          <a:p>
            <a:pPr indent="0" lvl="0" marL="0" rtl="0" algn="l">
              <a:lnSpc>
                <a:spcPct val="100000"/>
              </a:lnSpc>
              <a:spcBef>
                <a:spcPts val="0"/>
              </a:spcBef>
              <a:spcAft>
                <a:spcPts val="0"/>
              </a:spcAft>
              <a:buNone/>
            </a:pPr>
            <a:r>
              <a:t/>
            </a:r>
            <a:endParaRPr i="1" sz="900">
              <a:solidFill>
                <a:srgbClr val="000000"/>
              </a:solidFill>
              <a:latin typeface="Merriweather Sans Light"/>
              <a:ea typeface="Merriweather Sans Light"/>
              <a:cs typeface="Merriweather Sans Light"/>
              <a:sym typeface="Merriweather Sans Light"/>
            </a:endParaRPr>
          </a:p>
          <a:p>
            <a:pPr indent="0" lvl="0" marL="0" rtl="0" algn="l">
              <a:lnSpc>
                <a:spcPct val="100000"/>
              </a:lnSpc>
              <a:spcBef>
                <a:spcPts val="0"/>
              </a:spcBef>
              <a:spcAft>
                <a:spcPts val="0"/>
              </a:spcAft>
              <a:buNone/>
            </a:pPr>
            <a:r>
              <a:rPr b="1" lang="en" sz="1100">
                <a:solidFill>
                  <a:srgbClr val="221F1F"/>
                </a:solidFill>
                <a:latin typeface="Arial"/>
                <a:ea typeface="Arial"/>
                <a:cs typeface="Arial"/>
                <a:sym typeface="Arial"/>
              </a:rPr>
              <a:t>Travel Insurance:</a:t>
            </a:r>
            <a:r>
              <a:rPr lang="en" sz="1100">
                <a:solidFill>
                  <a:srgbClr val="221F1F"/>
                </a:solidFill>
                <a:latin typeface="Arial"/>
                <a:ea typeface="Arial"/>
                <a:cs typeface="Arial"/>
                <a:sym typeface="Arial"/>
              </a:rPr>
              <a:t> Offer comprehensive travel insurance coverage as a loyalty program benefit, providing peace of mind to travelers.</a:t>
            </a:r>
            <a:endParaRPr sz="1100">
              <a:solidFill>
                <a:srgbClr val="221F1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221F1F"/>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221F1F"/>
                </a:solidFill>
                <a:latin typeface="Arial"/>
                <a:ea typeface="Arial"/>
                <a:cs typeface="Arial"/>
                <a:sym typeface="Arial"/>
              </a:rPr>
              <a:t>Flexible Redemption: </a:t>
            </a:r>
            <a:r>
              <a:rPr lang="en" sz="1100">
                <a:solidFill>
                  <a:srgbClr val="221F1F"/>
                </a:solidFill>
                <a:latin typeface="Arial"/>
                <a:ea typeface="Arial"/>
                <a:cs typeface="Arial"/>
                <a:sym typeface="Arial"/>
              </a:rPr>
              <a:t>Redeem for car rentals and  flights, existing partners of SNS</a:t>
            </a:r>
            <a:endParaRPr sz="1100">
              <a:solidFill>
                <a:srgbClr val="221F1F"/>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221F1F"/>
              </a:solidFill>
              <a:latin typeface="Arial"/>
              <a:ea typeface="Arial"/>
              <a:cs typeface="Arial"/>
              <a:sym typeface="Arial"/>
            </a:endParaRPr>
          </a:p>
        </p:txBody>
      </p:sp>
      <p:sp>
        <p:nvSpPr>
          <p:cNvPr id="691" name="Google Shape;691;p5"/>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2" name="Google Shape;692;p5"/>
          <p:cNvPicPr preferRelativeResize="0"/>
          <p:nvPr/>
        </p:nvPicPr>
        <p:blipFill rotWithShape="1">
          <a:blip r:embed="rId3">
            <a:alphaModFix/>
          </a:blip>
          <a:srcRect b="0" l="0" r="0" t="0"/>
          <a:stretch/>
        </p:blipFill>
        <p:spPr>
          <a:xfrm>
            <a:off x="5679150" y="2530425"/>
            <a:ext cx="2125199" cy="430650"/>
          </a:xfrm>
          <a:prstGeom prst="rect">
            <a:avLst/>
          </a:prstGeom>
          <a:noFill/>
          <a:ln>
            <a:noFill/>
          </a:ln>
        </p:spPr>
      </p:pic>
      <p:sp>
        <p:nvSpPr>
          <p:cNvPr id="693" name="Google Shape;693;p5"/>
          <p:cNvSpPr txBox="1"/>
          <p:nvPr/>
        </p:nvSpPr>
        <p:spPr>
          <a:xfrm>
            <a:off x="457200" y="4355400"/>
            <a:ext cx="30951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Templates: </a:t>
            </a:r>
            <a:r>
              <a:rPr b="0" i="0" lang="en" sz="900" u="none" cap="none" strike="noStrike">
                <a:solidFill>
                  <a:srgbClr val="103869"/>
                </a:solidFill>
                <a:latin typeface="Lato"/>
                <a:ea typeface="Lato"/>
                <a:cs typeface="Lato"/>
                <a:sym typeface="Lato"/>
              </a:rPr>
              <a:t>PRD </a:t>
            </a:r>
            <a:r>
              <a:rPr b="1" i="0" lang="en" sz="900" u="sng" cap="none" strike="noStrike">
                <a:solidFill>
                  <a:schemeClr val="hlink"/>
                </a:solidFill>
                <a:latin typeface="Lato"/>
                <a:ea typeface="Lato"/>
                <a:cs typeface="Lato"/>
                <a:sym typeface="Lato"/>
                <a:hlinkClick r:id="rId4"/>
              </a:rPr>
              <a:t>here</a:t>
            </a:r>
            <a:r>
              <a:rPr b="1" i="0" lang="en" sz="900" u="none" cap="none" strike="noStrike">
                <a:solidFill>
                  <a:srgbClr val="103869"/>
                </a:solidFill>
                <a:latin typeface="Lato"/>
                <a:ea typeface="Lato"/>
                <a:cs typeface="Lato"/>
                <a:sym typeface="Lato"/>
              </a:rPr>
              <a:t> ,</a:t>
            </a:r>
            <a:r>
              <a:rPr lang="en" sz="900">
                <a:solidFill>
                  <a:schemeClr val="dk2"/>
                </a:solidFill>
                <a:latin typeface="Lato"/>
                <a:ea typeface="Lato"/>
                <a:cs typeface="Lato"/>
                <a:sym typeface="Lato"/>
              </a:rPr>
              <a:t> KANO model</a:t>
            </a:r>
            <a:r>
              <a:rPr b="1" i="0" lang="en" sz="900" u="none" cap="none" strike="noStrike">
                <a:solidFill>
                  <a:srgbClr val="103869"/>
                </a:solidFill>
                <a:latin typeface="Lato"/>
                <a:ea typeface="Lato"/>
                <a:cs typeface="Lato"/>
                <a:sym typeface="Lato"/>
              </a:rPr>
              <a:t> </a:t>
            </a:r>
            <a:r>
              <a:rPr b="1" i="0" lang="en" sz="900" u="sng" cap="none" strike="noStrike">
                <a:solidFill>
                  <a:schemeClr val="hlink"/>
                </a:solidFill>
                <a:latin typeface="Lato"/>
                <a:ea typeface="Lato"/>
                <a:cs typeface="Lato"/>
                <a:sym typeface="Lato"/>
                <a:hlinkClick r:id="rId5"/>
              </a:rPr>
              <a:t>her</a:t>
            </a:r>
            <a:r>
              <a:rPr b="1" lang="en" sz="900" u="sng">
                <a:solidFill>
                  <a:schemeClr val="hlink"/>
                </a:solidFill>
                <a:latin typeface="Lato"/>
                <a:ea typeface="Lato"/>
                <a:cs typeface="Lato"/>
                <a:sym typeface="Lato"/>
                <a:hlinkClick r:id="rId6"/>
              </a:rPr>
              <a:t>e</a:t>
            </a:r>
            <a:r>
              <a:rPr b="1" i="0" lang="en" sz="900" u="none" cap="none" strike="noStrike">
                <a:solidFill>
                  <a:srgbClr val="103869"/>
                </a:solidFill>
                <a:latin typeface="Lato"/>
                <a:ea typeface="Lato"/>
                <a:cs typeface="Lato"/>
                <a:sym typeface="Lato"/>
              </a:rPr>
              <a:t> </a:t>
            </a:r>
            <a:r>
              <a:rPr b="1" i="0" lang="en" sz="900" u="none" cap="none" strike="noStrike">
                <a:solidFill>
                  <a:schemeClr val="dk2"/>
                </a:solidFill>
                <a:latin typeface="Lato"/>
                <a:ea typeface="Lato"/>
                <a:cs typeface="Lato"/>
                <a:sym typeface="Lato"/>
              </a:rPr>
              <a:t>&amp; </a:t>
            </a:r>
            <a:r>
              <a:rPr b="0" i="0" lang="en" sz="900" u="none" cap="none" strike="noStrike">
                <a:solidFill>
                  <a:schemeClr val="dk2"/>
                </a:solidFill>
                <a:latin typeface="Lato"/>
                <a:ea typeface="Lato"/>
                <a:cs typeface="Lato"/>
                <a:sym typeface="Lato"/>
              </a:rPr>
              <a:t>MVP </a:t>
            </a:r>
            <a:r>
              <a:rPr b="1" lang="en" sz="900" u="sng">
                <a:solidFill>
                  <a:schemeClr val="hlink"/>
                </a:solidFill>
                <a:latin typeface="Lato"/>
                <a:ea typeface="Lato"/>
                <a:cs typeface="Lato"/>
                <a:sym typeface="Lato"/>
                <a:hlinkClick r:id="rId7"/>
              </a:rPr>
              <a:t>here</a:t>
            </a:r>
            <a:endParaRPr b="1" i="0" sz="900" u="none" cap="none" strike="noStrike">
              <a:solidFill>
                <a:srgbClr val="103869"/>
              </a:solidFill>
              <a:latin typeface="Lato"/>
              <a:ea typeface="Lato"/>
              <a:cs typeface="Lato"/>
              <a:sym typeface="Lato"/>
            </a:endParaRPr>
          </a:p>
        </p:txBody>
      </p:sp>
      <p:pic>
        <p:nvPicPr>
          <p:cNvPr id="694" name="Google Shape;694;p5"/>
          <p:cNvPicPr preferRelativeResize="0"/>
          <p:nvPr/>
        </p:nvPicPr>
        <p:blipFill>
          <a:blip r:embed="rId8">
            <a:alphaModFix/>
          </a:blip>
          <a:stretch>
            <a:fillRect/>
          </a:stretch>
        </p:blipFill>
        <p:spPr>
          <a:xfrm>
            <a:off x="3767325" y="86000"/>
            <a:ext cx="5031675" cy="4894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24754c4a16c_1_33"/>
          <p:cNvSpPr txBox="1"/>
          <p:nvPr>
            <p:ph type="title"/>
          </p:nvPr>
        </p:nvSpPr>
        <p:spPr>
          <a:xfrm>
            <a:off x="457200" y="800100"/>
            <a:ext cx="43320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Future Iterations: Out for MVP</a:t>
            </a:r>
            <a:endParaRPr sz="1800">
              <a:latin typeface="Poppins"/>
              <a:ea typeface="Poppins"/>
              <a:cs typeface="Poppins"/>
              <a:sym typeface="Poppins"/>
            </a:endParaRPr>
          </a:p>
        </p:txBody>
      </p:sp>
      <p:sp>
        <p:nvSpPr>
          <p:cNvPr id="700" name="Google Shape;700;g24754c4a16c_1_33"/>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1" name="Google Shape;701;g24754c4a16c_1_33"/>
          <p:cNvPicPr preferRelativeResize="0"/>
          <p:nvPr/>
        </p:nvPicPr>
        <p:blipFill rotWithShape="1">
          <a:blip r:embed="rId3">
            <a:alphaModFix/>
          </a:blip>
          <a:srcRect b="0" l="0" r="0" t="0"/>
          <a:stretch/>
        </p:blipFill>
        <p:spPr>
          <a:xfrm>
            <a:off x="5679150" y="2530425"/>
            <a:ext cx="2125199" cy="430650"/>
          </a:xfrm>
          <a:prstGeom prst="rect">
            <a:avLst/>
          </a:prstGeom>
          <a:noFill/>
          <a:ln>
            <a:noFill/>
          </a:ln>
        </p:spPr>
      </p:pic>
      <p:pic>
        <p:nvPicPr>
          <p:cNvPr id="702" name="Google Shape;702;g24754c4a16c_1_33"/>
          <p:cNvPicPr preferRelativeResize="0"/>
          <p:nvPr/>
        </p:nvPicPr>
        <p:blipFill>
          <a:blip r:embed="rId4">
            <a:alphaModFix/>
          </a:blip>
          <a:stretch>
            <a:fillRect/>
          </a:stretch>
        </p:blipFill>
        <p:spPr>
          <a:xfrm>
            <a:off x="457200" y="1503800"/>
            <a:ext cx="4488474" cy="2483925"/>
          </a:xfrm>
          <a:prstGeom prst="rect">
            <a:avLst/>
          </a:prstGeom>
          <a:noFill/>
          <a:ln>
            <a:noFill/>
          </a:ln>
        </p:spPr>
      </p:pic>
      <p:sp>
        <p:nvSpPr>
          <p:cNvPr id="703" name="Google Shape;703;g24754c4a16c_1_33"/>
          <p:cNvSpPr txBox="1"/>
          <p:nvPr/>
        </p:nvSpPr>
        <p:spPr>
          <a:xfrm>
            <a:off x="457200" y="4331700"/>
            <a:ext cx="41148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Templates: </a:t>
            </a:r>
            <a:r>
              <a:rPr b="0" i="0" lang="en" sz="900" u="none" cap="none" strike="noStrike">
                <a:solidFill>
                  <a:srgbClr val="103869"/>
                </a:solidFill>
                <a:latin typeface="Lato"/>
                <a:ea typeface="Lato"/>
                <a:cs typeface="Lato"/>
                <a:sym typeface="Lato"/>
              </a:rPr>
              <a:t>PRD </a:t>
            </a:r>
            <a:r>
              <a:rPr b="1" i="0" lang="en" sz="900" u="sng" cap="none" strike="noStrike">
                <a:solidFill>
                  <a:schemeClr val="hlink"/>
                </a:solidFill>
                <a:latin typeface="Lato"/>
                <a:ea typeface="Lato"/>
                <a:cs typeface="Lato"/>
                <a:sym typeface="Lato"/>
                <a:hlinkClick r:id="rId5"/>
              </a:rPr>
              <a:t>here</a:t>
            </a:r>
            <a:r>
              <a:rPr b="1" i="0" lang="en" sz="900" u="none" cap="none" strike="noStrike">
                <a:solidFill>
                  <a:srgbClr val="103869"/>
                </a:solidFill>
                <a:latin typeface="Lato"/>
                <a:ea typeface="Lato"/>
                <a:cs typeface="Lato"/>
                <a:sym typeface="Lato"/>
              </a:rPr>
              <a:t> ,</a:t>
            </a:r>
            <a:r>
              <a:rPr lang="en" sz="900">
                <a:solidFill>
                  <a:schemeClr val="dk2"/>
                </a:solidFill>
                <a:latin typeface="Lato"/>
                <a:ea typeface="Lato"/>
                <a:cs typeface="Lato"/>
                <a:sym typeface="Lato"/>
              </a:rPr>
              <a:t> KANO model</a:t>
            </a:r>
            <a:r>
              <a:rPr b="1" i="0" lang="en" sz="900" u="none" cap="none" strike="noStrike">
                <a:solidFill>
                  <a:srgbClr val="103869"/>
                </a:solidFill>
                <a:latin typeface="Lato"/>
                <a:ea typeface="Lato"/>
                <a:cs typeface="Lato"/>
                <a:sym typeface="Lato"/>
              </a:rPr>
              <a:t> </a:t>
            </a:r>
            <a:r>
              <a:rPr b="1" i="0" lang="en" sz="900" u="sng" cap="none" strike="noStrike">
                <a:solidFill>
                  <a:schemeClr val="hlink"/>
                </a:solidFill>
                <a:latin typeface="Lato"/>
                <a:ea typeface="Lato"/>
                <a:cs typeface="Lato"/>
                <a:sym typeface="Lato"/>
                <a:hlinkClick r:id="rId6"/>
              </a:rPr>
              <a:t>her</a:t>
            </a:r>
            <a:r>
              <a:rPr b="1" lang="en" sz="900" u="sng">
                <a:solidFill>
                  <a:schemeClr val="hlink"/>
                </a:solidFill>
                <a:latin typeface="Lato"/>
                <a:ea typeface="Lato"/>
                <a:cs typeface="Lato"/>
                <a:sym typeface="Lato"/>
                <a:hlinkClick r:id="rId7"/>
              </a:rPr>
              <a:t>e</a:t>
            </a:r>
            <a:r>
              <a:rPr b="1" i="0" lang="en" sz="900" u="none" cap="none" strike="noStrike">
                <a:solidFill>
                  <a:srgbClr val="103869"/>
                </a:solidFill>
                <a:latin typeface="Lato"/>
                <a:ea typeface="Lato"/>
                <a:cs typeface="Lato"/>
                <a:sym typeface="Lato"/>
              </a:rPr>
              <a:t> </a:t>
            </a:r>
            <a:r>
              <a:rPr b="1" i="0" lang="en" sz="900" u="none" cap="none" strike="noStrike">
                <a:solidFill>
                  <a:schemeClr val="dk2"/>
                </a:solidFill>
                <a:latin typeface="Lato"/>
                <a:ea typeface="Lato"/>
                <a:cs typeface="Lato"/>
                <a:sym typeface="Lato"/>
              </a:rPr>
              <a:t>&amp; </a:t>
            </a:r>
            <a:r>
              <a:rPr b="0" i="0" lang="en" sz="900" u="none" cap="none" strike="noStrike">
                <a:solidFill>
                  <a:schemeClr val="dk2"/>
                </a:solidFill>
                <a:latin typeface="Lato"/>
                <a:ea typeface="Lato"/>
                <a:cs typeface="Lato"/>
                <a:sym typeface="Lato"/>
              </a:rPr>
              <a:t>MVP </a:t>
            </a:r>
            <a:r>
              <a:rPr b="1" lang="en" sz="900" u="sng">
                <a:solidFill>
                  <a:schemeClr val="hlink"/>
                </a:solidFill>
                <a:latin typeface="Lato"/>
                <a:ea typeface="Lato"/>
                <a:cs typeface="Lato"/>
                <a:sym typeface="Lato"/>
                <a:hlinkClick r:id="rId8"/>
              </a:rPr>
              <a:t>here</a:t>
            </a:r>
            <a:endParaRPr b="1" i="0" sz="900" u="none" cap="none" strike="noStrike">
              <a:solidFill>
                <a:srgbClr val="10386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
          <p:cNvSpPr txBox="1"/>
          <p:nvPr>
            <p:ph type="title"/>
          </p:nvPr>
        </p:nvSpPr>
        <p:spPr>
          <a:xfrm>
            <a:off x="457200" y="800100"/>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709" name="Google Shape;709;p6"/>
          <p:cNvSpPr txBox="1"/>
          <p:nvPr>
            <p:ph idx="4294967295" type="body"/>
          </p:nvPr>
        </p:nvSpPr>
        <p:spPr>
          <a:xfrm>
            <a:off x="457200" y="1485900"/>
            <a:ext cx="3208800" cy="4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400"/>
              <a:buNone/>
            </a:pPr>
            <a:r>
              <a:rPr b="1" lang="en" sz="1100">
                <a:solidFill>
                  <a:srgbClr val="374151"/>
                </a:solidFill>
              </a:rPr>
              <a:t>Roadmap:</a:t>
            </a:r>
            <a:r>
              <a:rPr lang="en" sz="1100">
                <a:solidFill>
                  <a:srgbClr val="374151"/>
                </a:solidFill>
              </a:rPr>
              <a:t> Created a high-level roadmap detailing about our product development timeline. </a:t>
            </a:r>
            <a:endParaRPr sz="1100">
              <a:solidFill>
                <a:srgbClr val="374151"/>
              </a:solidFill>
            </a:endParaRPr>
          </a:p>
          <a:p>
            <a:pPr indent="0" lvl="0" marL="0" rtl="0" algn="just">
              <a:lnSpc>
                <a:spcPct val="115000"/>
              </a:lnSpc>
              <a:spcBef>
                <a:spcPts val="1500"/>
              </a:spcBef>
              <a:spcAft>
                <a:spcPts val="1500"/>
              </a:spcAft>
              <a:buSzPts val="1400"/>
              <a:buNone/>
            </a:pPr>
            <a:r>
              <a:t/>
            </a:r>
            <a:endParaRPr sz="1100">
              <a:solidFill>
                <a:srgbClr val="374151"/>
              </a:solidFill>
              <a:latin typeface="Arial"/>
              <a:ea typeface="Arial"/>
              <a:cs typeface="Arial"/>
              <a:sym typeface="Arial"/>
            </a:endParaRPr>
          </a:p>
        </p:txBody>
      </p:sp>
      <p:sp>
        <p:nvSpPr>
          <p:cNvPr id="710" name="Google Shape;710;p6"/>
          <p:cNvSpPr txBox="1"/>
          <p:nvPr/>
        </p:nvSpPr>
        <p:spPr>
          <a:xfrm>
            <a:off x="457200" y="457200"/>
            <a:ext cx="7707300" cy="3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accent4"/>
                </a:solidFill>
                <a:latin typeface="Lato"/>
                <a:ea typeface="Lato"/>
                <a:cs typeface="Lato"/>
                <a:sym typeface="Lato"/>
              </a:rPr>
              <a:t>Final Presentation</a:t>
            </a:r>
            <a:endParaRPr b="0" i="0" sz="900" u="none" cap="none" strike="noStrike">
              <a:solidFill>
                <a:srgbClr val="85859F"/>
              </a:solidFill>
              <a:latin typeface="Lato"/>
              <a:ea typeface="Lato"/>
              <a:cs typeface="Lato"/>
              <a:sym typeface="Lato"/>
            </a:endParaRPr>
          </a:p>
        </p:txBody>
      </p:sp>
      <p:sp>
        <p:nvSpPr>
          <p:cNvPr id="711" name="Google Shape;711;p6"/>
          <p:cNvSpPr txBox="1"/>
          <p:nvPr/>
        </p:nvSpPr>
        <p:spPr>
          <a:xfrm>
            <a:off x="400050" y="4520850"/>
            <a:ext cx="5286300" cy="330900"/>
          </a:xfrm>
          <a:prstGeom prst="rect">
            <a:avLst/>
          </a:prstGeom>
          <a:solidFill>
            <a:srgbClr val="BAF7E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900"/>
              <a:buFont typeface="Arial"/>
              <a:buNone/>
            </a:pPr>
            <a:r>
              <a:rPr b="1" i="0" lang="en" sz="900" u="none" cap="none" strike="noStrike">
                <a:solidFill>
                  <a:srgbClr val="103869"/>
                </a:solidFill>
                <a:latin typeface="Lato"/>
                <a:ea typeface="Lato"/>
                <a:cs typeface="Lato"/>
                <a:sym typeface="Lato"/>
              </a:rPr>
              <a:t>Template: </a:t>
            </a:r>
            <a:r>
              <a:rPr b="0" i="0" lang="en" sz="900" u="none" cap="none" strike="noStrike">
                <a:solidFill>
                  <a:srgbClr val="103869"/>
                </a:solidFill>
                <a:latin typeface="Lato"/>
                <a:ea typeface="Lato"/>
                <a:cs typeface="Lato"/>
                <a:sym typeface="Lato"/>
              </a:rPr>
              <a:t>Roadmap </a:t>
            </a:r>
            <a:r>
              <a:rPr b="1" lang="en" sz="900" u="sng">
                <a:solidFill>
                  <a:srgbClr val="0000FF"/>
                </a:solidFill>
                <a:latin typeface="Lato"/>
                <a:ea typeface="Lato"/>
                <a:cs typeface="Lato"/>
                <a:sym typeface="Lato"/>
                <a:hlinkClick r:id="rId3">
                  <a:extLst>
                    <a:ext uri="{A12FA001-AC4F-418D-AE19-62706E023703}">
                      <ahyp:hlinkClr val="tx"/>
                    </a:ext>
                  </a:extLst>
                </a:hlinkClick>
              </a:rPr>
              <a:t>here</a:t>
            </a:r>
            <a:r>
              <a:rPr b="1" i="0" lang="en" sz="900" u="none" cap="none" strike="noStrike">
                <a:solidFill>
                  <a:srgbClr val="0000FF"/>
                </a:solidFill>
                <a:latin typeface="Lato"/>
                <a:ea typeface="Lato"/>
                <a:cs typeface="Lato"/>
                <a:sym typeface="Lato"/>
              </a:rPr>
              <a:t> </a:t>
            </a:r>
            <a:endParaRPr b="1" i="0" sz="900" u="none" cap="none" strike="noStrike">
              <a:solidFill>
                <a:srgbClr val="0000FF"/>
              </a:solidFill>
              <a:latin typeface="Lato"/>
              <a:ea typeface="Lato"/>
              <a:cs typeface="Lato"/>
              <a:sym typeface="Lato"/>
            </a:endParaRPr>
          </a:p>
        </p:txBody>
      </p:sp>
      <p:sp>
        <p:nvSpPr>
          <p:cNvPr id="712" name="Google Shape;712;p6"/>
          <p:cNvSpPr/>
          <p:nvPr/>
        </p:nvSpPr>
        <p:spPr>
          <a:xfrm>
            <a:off x="5139602" y="1159798"/>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3" name="Google Shape;713;p6"/>
          <p:cNvPicPr preferRelativeResize="0"/>
          <p:nvPr/>
        </p:nvPicPr>
        <p:blipFill rotWithShape="1">
          <a:blip r:embed="rId4">
            <a:alphaModFix/>
          </a:blip>
          <a:srcRect b="0" l="0" r="0" t="0"/>
          <a:stretch/>
        </p:blipFill>
        <p:spPr>
          <a:xfrm>
            <a:off x="5679150" y="2530425"/>
            <a:ext cx="2125199" cy="430650"/>
          </a:xfrm>
          <a:prstGeom prst="rect">
            <a:avLst/>
          </a:prstGeom>
          <a:noFill/>
          <a:ln>
            <a:noFill/>
          </a:ln>
        </p:spPr>
      </p:pic>
      <p:pic>
        <p:nvPicPr>
          <p:cNvPr id="714" name="Google Shape;714;p6"/>
          <p:cNvPicPr preferRelativeResize="0"/>
          <p:nvPr/>
        </p:nvPicPr>
        <p:blipFill>
          <a:blip r:embed="rId5">
            <a:alphaModFix/>
          </a:blip>
          <a:stretch>
            <a:fillRect/>
          </a:stretch>
        </p:blipFill>
        <p:spPr>
          <a:xfrm>
            <a:off x="400050" y="1992100"/>
            <a:ext cx="4648852" cy="243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27c0261206b_0_1"/>
          <p:cNvSpPr txBox="1"/>
          <p:nvPr>
            <p:ph type="title"/>
          </p:nvPr>
        </p:nvSpPr>
        <p:spPr>
          <a:xfrm>
            <a:off x="457200" y="181575"/>
            <a:ext cx="8229600" cy="68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accent4"/>
                </a:solidFill>
              </a:rPr>
              <a:t>Final Presentation</a:t>
            </a:r>
            <a:r>
              <a:rPr lang="en" sz="1800">
                <a:solidFill>
                  <a:schemeClr val="accent4"/>
                </a:solidFill>
                <a:latin typeface="Poppins"/>
                <a:ea typeface="Poppins"/>
                <a:cs typeface="Poppins"/>
                <a:sym typeface="Poppins"/>
              </a:rPr>
              <a:t>: </a:t>
            </a:r>
            <a:endParaRPr sz="1800">
              <a:solidFill>
                <a:schemeClr val="accent4"/>
              </a:solidFill>
              <a:latin typeface="Poppins"/>
              <a:ea typeface="Poppins"/>
              <a:cs typeface="Poppins"/>
              <a:sym typeface="Poppins"/>
            </a:endParaRPr>
          </a:p>
          <a:p>
            <a:pPr indent="0" lvl="0" marL="0" rtl="0" algn="l">
              <a:spcBef>
                <a:spcPts val="0"/>
              </a:spcBef>
              <a:spcAft>
                <a:spcPts val="0"/>
              </a:spcAft>
              <a:buSzPts val="1800"/>
              <a:buNone/>
            </a:pPr>
            <a:r>
              <a:rPr lang="en" sz="1800"/>
              <a:t>Loyalty Program</a:t>
            </a:r>
            <a:endParaRPr sz="1800">
              <a:latin typeface="Poppins"/>
              <a:ea typeface="Poppins"/>
              <a:cs typeface="Poppins"/>
              <a:sym typeface="Poppins"/>
            </a:endParaRPr>
          </a:p>
        </p:txBody>
      </p:sp>
      <p:sp>
        <p:nvSpPr>
          <p:cNvPr id="720" name="Google Shape;720;g27c0261206b_0_1"/>
          <p:cNvSpPr/>
          <p:nvPr/>
        </p:nvSpPr>
        <p:spPr>
          <a:xfrm>
            <a:off x="5679152" y="1039373"/>
            <a:ext cx="3204300" cy="3171900"/>
          </a:xfrm>
          <a:prstGeom prst="roundRect">
            <a:avLst>
              <a:gd fmla="val 2591"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1" name="Google Shape;721;g27c0261206b_0_1"/>
          <p:cNvPicPr preferRelativeResize="0"/>
          <p:nvPr/>
        </p:nvPicPr>
        <p:blipFill rotWithShape="1">
          <a:blip r:embed="rId3">
            <a:alphaModFix/>
          </a:blip>
          <a:srcRect b="0" l="0" r="0" t="0"/>
          <a:stretch/>
        </p:blipFill>
        <p:spPr>
          <a:xfrm>
            <a:off x="6288750" y="2530425"/>
            <a:ext cx="2125199" cy="430650"/>
          </a:xfrm>
          <a:prstGeom prst="rect">
            <a:avLst/>
          </a:prstGeom>
          <a:noFill/>
          <a:ln>
            <a:noFill/>
          </a:ln>
        </p:spPr>
      </p:pic>
      <p:pic>
        <p:nvPicPr>
          <p:cNvPr id="722" name="Google Shape;722;g27c0261206b_0_1"/>
          <p:cNvPicPr preferRelativeResize="0"/>
          <p:nvPr/>
        </p:nvPicPr>
        <p:blipFill>
          <a:blip r:embed="rId4">
            <a:alphaModFix/>
          </a:blip>
          <a:stretch>
            <a:fillRect/>
          </a:stretch>
        </p:blipFill>
        <p:spPr>
          <a:xfrm>
            <a:off x="566025" y="867375"/>
            <a:ext cx="8120776" cy="3596626"/>
          </a:xfrm>
          <a:prstGeom prst="rect">
            <a:avLst/>
          </a:prstGeom>
          <a:noFill/>
          <a:ln>
            <a:noFill/>
          </a:ln>
        </p:spPr>
      </p:pic>
      <p:sp>
        <p:nvSpPr>
          <p:cNvPr id="723" name="Google Shape;723;g27c0261206b_0_1"/>
          <p:cNvSpPr txBox="1"/>
          <p:nvPr/>
        </p:nvSpPr>
        <p:spPr>
          <a:xfrm>
            <a:off x="457200" y="4464000"/>
            <a:ext cx="49959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100" u="sng">
                <a:solidFill>
                  <a:schemeClr val="dk2"/>
                </a:solidFill>
                <a:latin typeface="Lato"/>
                <a:ea typeface="Lato"/>
                <a:cs typeface="Lato"/>
                <a:sym typeface="Lato"/>
                <a:hlinkClick r:id="rId5">
                  <a:extLst>
                    <a:ext uri="{A12FA001-AC4F-418D-AE19-62706E023703}">
                      <ahyp:hlinkClr val="tx"/>
                    </a:ext>
                  </a:extLst>
                </a:hlinkClick>
              </a:rPr>
              <a:t>https://www.figma.com/file/Zqri9WSmPYSM5jYPdFeBIv/Untitled?type=design&amp;node-id=0%3A1&amp;mode=design&amp;t=zDY0VCoqwVUnjola-1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