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notesMasterIdLst>
    <p:notesMasterId r:id="rId25"/>
  </p:notesMasterIdLst>
  <p:sldIdLst>
    <p:sldId id="256" r:id="rId2"/>
    <p:sldId id="257" r:id="rId3"/>
    <p:sldId id="260" r:id="rId4"/>
    <p:sldId id="259" r:id="rId5"/>
    <p:sldId id="262" r:id="rId6"/>
    <p:sldId id="263" r:id="rId7"/>
    <p:sldId id="265" r:id="rId8"/>
    <p:sldId id="266" r:id="rId9"/>
    <p:sldId id="268" r:id="rId10"/>
    <p:sldId id="267" r:id="rId11"/>
    <p:sldId id="272" r:id="rId12"/>
    <p:sldId id="269" r:id="rId13"/>
    <p:sldId id="270" r:id="rId14"/>
    <p:sldId id="271" r:id="rId15"/>
    <p:sldId id="274" r:id="rId16"/>
    <p:sldId id="275" r:id="rId17"/>
    <p:sldId id="278" r:id="rId18"/>
    <p:sldId id="258" r:id="rId19"/>
    <p:sldId id="261" r:id="rId20"/>
    <p:sldId id="273" r:id="rId21"/>
    <p:sldId id="276" r:id="rId22"/>
    <p:sldId id="279" r:id="rId23"/>
    <p:sldId id="277" r:id="rId24"/>
  </p:sldIdLst>
  <p:sldSz cx="12192000" cy="6858000"/>
  <p:notesSz cx="7102475" cy="93884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3400" autoAdjust="0"/>
  </p:normalViewPr>
  <p:slideViewPr>
    <p:cSldViewPr snapToGrid="0">
      <p:cViewPr varScale="1">
        <p:scale>
          <a:sx n="62" d="100"/>
          <a:sy n="62" d="100"/>
        </p:scale>
        <p:origin x="248" y="4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2725" y="0"/>
            <a:ext cx="3078163" cy="469900"/>
          </a:xfrm>
          <a:prstGeom prst="rect">
            <a:avLst/>
          </a:prstGeom>
        </p:spPr>
        <p:txBody>
          <a:bodyPr vert="horz" lIns="91440" tIns="45720" rIns="91440" bIns="45720" rtlCol="0"/>
          <a:lstStyle>
            <a:lvl1pPr algn="r">
              <a:defRPr sz="1200"/>
            </a:lvl1pPr>
          </a:lstStyle>
          <a:p>
            <a:fld id="{3BD53280-2EFB-4557-BEBE-83655591D525}" type="datetimeFigureOut">
              <a:rPr lang="en-US" smtClean="0"/>
              <a:t>10/26/2022</a:t>
            </a:fld>
            <a:endParaRPr lang="en-US"/>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9613" y="4518025"/>
            <a:ext cx="5683250" cy="369728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8575"/>
            <a:ext cx="3078163" cy="469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2725" y="8918575"/>
            <a:ext cx="3078163" cy="469900"/>
          </a:xfrm>
          <a:prstGeom prst="rect">
            <a:avLst/>
          </a:prstGeom>
        </p:spPr>
        <p:txBody>
          <a:bodyPr vert="horz" lIns="91440" tIns="45720" rIns="91440" bIns="45720" rtlCol="0" anchor="b"/>
          <a:lstStyle>
            <a:lvl1pPr algn="r">
              <a:defRPr sz="1200"/>
            </a:lvl1pPr>
          </a:lstStyle>
          <a:p>
            <a:fld id="{3C94BDB3-36F0-4C49-9340-6AF9513EE41D}" type="slidenum">
              <a:rPr lang="en-US" smtClean="0"/>
              <a:t>‹#›</a:t>
            </a:fld>
            <a:endParaRPr lang="en-US"/>
          </a:p>
        </p:txBody>
      </p:sp>
    </p:spTree>
    <p:extLst>
      <p:ext uri="{BB962C8B-B14F-4D97-AF65-F5344CB8AC3E}">
        <p14:creationId xmlns:p14="http://schemas.microsoft.com/office/powerpoint/2010/main" val="3988734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94BDB3-36F0-4C49-9340-6AF9513EE41D}" type="slidenum">
              <a:rPr lang="en-US" smtClean="0"/>
              <a:t>3</a:t>
            </a:fld>
            <a:endParaRPr lang="en-US" dirty="0"/>
          </a:p>
        </p:txBody>
      </p:sp>
    </p:spTree>
    <p:extLst>
      <p:ext uri="{BB962C8B-B14F-4D97-AF65-F5344CB8AC3E}">
        <p14:creationId xmlns:p14="http://schemas.microsoft.com/office/powerpoint/2010/main" val="3723861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4646C5-9B43-408E-8BDF-8CA1D915F544}" type="datetimeFigureOut">
              <a:rPr lang="en-US" smtClean="0"/>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26E2C9-D763-4578-B0A1-CCBD248E404E}" type="slidenum">
              <a:rPr lang="en-US" smtClean="0"/>
              <a:t>‹#›</a:t>
            </a:fld>
            <a:endParaRPr lang="en-US"/>
          </a:p>
        </p:txBody>
      </p:sp>
    </p:spTree>
    <p:extLst>
      <p:ext uri="{BB962C8B-B14F-4D97-AF65-F5344CB8AC3E}">
        <p14:creationId xmlns:p14="http://schemas.microsoft.com/office/powerpoint/2010/main" val="3835359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4646C5-9B43-408E-8BDF-8CA1D915F544}" type="datetimeFigureOut">
              <a:rPr lang="en-US" smtClean="0"/>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26E2C9-D763-4578-B0A1-CCBD248E404E}" type="slidenum">
              <a:rPr lang="en-US" smtClean="0"/>
              <a:t>‹#›</a:t>
            </a:fld>
            <a:endParaRPr lang="en-US"/>
          </a:p>
        </p:txBody>
      </p:sp>
    </p:spTree>
    <p:extLst>
      <p:ext uri="{BB962C8B-B14F-4D97-AF65-F5344CB8AC3E}">
        <p14:creationId xmlns:p14="http://schemas.microsoft.com/office/powerpoint/2010/main" val="2970473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4646C5-9B43-408E-8BDF-8CA1D915F544}" type="datetimeFigureOut">
              <a:rPr lang="en-US" smtClean="0"/>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26E2C9-D763-4578-B0A1-CCBD248E404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73469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4646C5-9B43-408E-8BDF-8CA1D915F544}" type="datetimeFigureOut">
              <a:rPr lang="en-US" smtClean="0"/>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26E2C9-D763-4578-B0A1-CCBD248E404E}" type="slidenum">
              <a:rPr lang="en-US" smtClean="0"/>
              <a:t>‹#›</a:t>
            </a:fld>
            <a:endParaRPr lang="en-US"/>
          </a:p>
        </p:txBody>
      </p:sp>
    </p:spTree>
    <p:extLst>
      <p:ext uri="{BB962C8B-B14F-4D97-AF65-F5344CB8AC3E}">
        <p14:creationId xmlns:p14="http://schemas.microsoft.com/office/powerpoint/2010/main" val="15198876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4646C5-9B43-408E-8BDF-8CA1D915F544}" type="datetimeFigureOut">
              <a:rPr lang="en-US" smtClean="0"/>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26E2C9-D763-4578-B0A1-CCBD248E404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565803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4646C5-9B43-408E-8BDF-8CA1D915F544}" type="datetimeFigureOut">
              <a:rPr lang="en-US" smtClean="0"/>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26E2C9-D763-4578-B0A1-CCBD248E404E}" type="slidenum">
              <a:rPr lang="en-US" smtClean="0"/>
              <a:t>‹#›</a:t>
            </a:fld>
            <a:endParaRPr lang="en-US"/>
          </a:p>
        </p:txBody>
      </p:sp>
    </p:spTree>
    <p:extLst>
      <p:ext uri="{BB962C8B-B14F-4D97-AF65-F5344CB8AC3E}">
        <p14:creationId xmlns:p14="http://schemas.microsoft.com/office/powerpoint/2010/main" val="30431105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4646C5-9B43-408E-8BDF-8CA1D915F544}" type="datetimeFigureOut">
              <a:rPr lang="en-US" smtClean="0"/>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26E2C9-D763-4578-B0A1-CCBD248E404E}" type="slidenum">
              <a:rPr lang="en-US" smtClean="0"/>
              <a:t>‹#›</a:t>
            </a:fld>
            <a:endParaRPr lang="en-US"/>
          </a:p>
        </p:txBody>
      </p:sp>
    </p:spTree>
    <p:extLst>
      <p:ext uri="{BB962C8B-B14F-4D97-AF65-F5344CB8AC3E}">
        <p14:creationId xmlns:p14="http://schemas.microsoft.com/office/powerpoint/2010/main" val="2372146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4646C5-9B43-408E-8BDF-8CA1D915F544}" type="datetimeFigureOut">
              <a:rPr lang="en-US" smtClean="0"/>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26E2C9-D763-4578-B0A1-CCBD248E404E}" type="slidenum">
              <a:rPr lang="en-US" smtClean="0"/>
              <a:t>‹#›</a:t>
            </a:fld>
            <a:endParaRPr lang="en-US"/>
          </a:p>
        </p:txBody>
      </p:sp>
    </p:spTree>
    <p:extLst>
      <p:ext uri="{BB962C8B-B14F-4D97-AF65-F5344CB8AC3E}">
        <p14:creationId xmlns:p14="http://schemas.microsoft.com/office/powerpoint/2010/main" val="2217703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4646C5-9B43-408E-8BDF-8CA1D915F544}" type="datetimeFigureOut">
              <a:rPr lang="en-US" smtClean="0"/>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26E2C9-D763-4578-B0A1-CCBD248E404E}" type="slidenum">
              <a:rPr lang="en-US" smtClean="0"/>
              <a:t>‹#›</a:t>
            </a:fld>
            <a:endParaRPr lang="en-US"/>
          </a:p>
        </p:txBody>
      </p:sp>
    </p:spTree>
    <p:extLst>
      <p:ext uri="{BB962C8B-B14F-4D97-AF65-F5344CB8AC3E}">
        <p14:creationId xmlns:p14="http://schemas.microsoft.com/office/powerpoint/2010/main" val="1206748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4646C5-9B43-408E-8BDF-8CA1D915F544}" type="datetimeFigureOut">
              <a:rPr lang="en-US" smtClean="0"/>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26E2C9-D763-4578-B0A1-CCBD248E404E}" type="slidenum">
              <a:rPr lang="en-US" smtClean="0"/>
              <a:t>‹#›</a:t>
            </a:fld>
            <a:endParaRPr lang="en-US"/>
          </a:p>
        </p:txBody>
      </p:sp>
    </p:spTree>
    <p:extLst>
      <p:ext uri="{BB962C8B-B14F-4D97-AF65-F5344CB8AC3E}">
        <p14:creationId xmlns:p14="http://schemas.microsoft.com/office/powerpoint/2010/main" val="2821970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4646C5-9B43-408E-8BDF-8CA1D915F544}" type="datetimeFigureOut">
              <a:rPr lang="en-US" smtClean="0"/>
              <a:t>10/26/2022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26E2C9-D763-4578-B0A1-CCBD248E404E}" type="slidenum">
              <a:rPr lang="en-US" smtClean="0"/>
              <a:t>‹#›</a:t>
            </a:fld>
            <a:endParaRPr lang="en-US"/>
          </a:p>
        </p:txBody>
      </p:sp>
    </p:spTree>
    <p:extLst>
      <p:ext uri="{BB962C8B-B14F-4D97-AF65-F5344CB8AC3E}">
        <p14:creationId xmlns:p14="http://schemas.microsoft.com/office/powerpoint/2010/main" val="1407474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4646C5-9B43-408E-8BDF-8CA1D915F544}" type="datetimeFigureOut">
              <a:rPr lang="en-US" smtClean="0"/>
              <a:t>10/26/2022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26E2C9-D763-4578-B0A1-CCBD248E404E}" type="slidenum">
              <a:rPr lang="en-US" smtClean="0"/>
              <a:t>‹#›</a:t>
            </a:fld>
            <a:endParaRPr lang="en-US"/>
          </a:p>
        </p:txBody>
      </p:sp>
    </p:spTree>
    <p:extLst>
      <p:ext uri="{BB962C8B-B14F-4D97-AF65-F5344CB8AC3E}">
        <p14:creationId xmlns:p14="http://schemas.microsoft.com/office/powerpoint/2010/main" val="1602882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4646C5-9B43-408E-8BDF-8CA1D915F544}" type="datetimeFigureOut">
              <a:rPr lang="en-US" smtClean="0"/>
              <a:t>10/26/2022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26E2C9-D763-4578-B0A1-CCBD248E404E}" type="slidenum">
              <a:rPr lang="en-US" smtClean="0"/>
              <a:t>‹#›</a:t>
            </a:fld>
            <a:endParaRPr lang="en-US"/>
          </a:p>
        </p:txBody>
      </p:sp>
    </p:spTree>
    <p:extLst>
      <p:ext uri="{BB962C8B-B14F-4D97-AF65-F5344CB8AC3E}">
        <p14:creationId xmlns:p14="http://schemas.microsoft.com/office/powerpoint/2010/main" val="1227125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4646C5-9B43-408E-8BDF-8CA1D915F544}" type="datetimeFigureOut">
              <a:rPr lang="en-US" smtClean="0"/>
              <a:t>10/26/2022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26E2C9-D763-4578-B0A1-CCBD248E404E}" type="slidenum">
              <a:rPr lang="en-US" smtClean="0"/>
              <a:t>‹#›</a:t>
            </a:fld>
            <a:endParaRPr lang="en-US"/>
          </a:p>
        </p:txBody>
      </p:sp>
    </p:spTree>
    <p:extLst>
      <p:ext uri="{BB962C8B-B14F-4D97-AF65-F5344CB8AC3E}">
        <p14:creationId xmlns:p14="http://schemas.microsoft.com/office/powerpoint/2010/main" val="1817767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4646C5-9B43-408E-8BDF-8CA1D915F544}" type="datetimeFigureOut">
              <a:rPr lang="en-US" smtClean="0"/>
              <a:t>10/26/2022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26E2C9-D763-4578-B0A1-CCBD248E404E}" type="slidenum">
              <a:rPr lang="en-US" smtClean="0"/>
              <a:t>‹#›</a:t>
            </a:fld>
            <a:endParaRPr lang="en-US"/>
          </a:p>
        </p:txBody>
      </p:sp>
    </p:spTree>
    <p:extLst>
      <p:ext uri="{BB962C8B-B14F-4D97-AF65-F5344CB8AC3E}">
        <p14:creationId xmlns:p14="http://schemas.microsoft.com/office/powerpoint/2010/main" val="2522220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26E2C9-D763-4578-B0A1-CCBD248E404E}" type="slidenum">
              <a:rPr lang="en-US" smtClean="0"/>
              <a:t>‹#›</a:t>
            </a:fld>
            <a:endParaRPr lang="en-US"/>
          </a:p>
        </p:txBody>
      </p:sp>
      <p:sp>
        <p:nvSpPr>
          <p:cNvPr id="5" name="Date Placeholder 4"/>
          <p:cNvSpPr>
            <a:spLocks noGrp="1"/>
          </p:cNvSpPr>
          <p:nvPr>
            <p:ph type="dt" sz="half" idx="10"/>
          </p:nvPr>
        </p:nvSpPr>
        <p:spPr/>
        <p:txBody>
          <a:bodyPr/>
          <a:lstStyle/>
          <a:p>
            <a:fld id="{404646C5-9B43-408E-8BDF-8CA1D915F544}" type="datetimeFigureOut">
              <a:rPr lang="en-US" smtClean="0"/>
              <a:t>10/26/2022</a:t>
            </a:fld>
            <a:endParaRPr lang="en-US"/>
          </a:p>
        </p:txBody>
      </p:sp>
    </p:spTree>
    <p:extLst>
      <p:ext uri="{BB962C8B-B14F-4D97-AF65-F5344CB8AC3E}">
        <p14:creationId xmlns:p14="http://schemas.microsoft.com/office/powerpoint/2010/main" val="356025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04646C5-9B43-408E-8BDF-8CA1D915F544}" type="datetimeFigureOut">
              <a:rPr lang="en-US" smtClean="0"/>
              <a:t>10/26/2022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A26E2C9-D763-4578-B0A1-CCBD248E404E}" type="slidenum">
              <a:rPr lang="en-US" smtClean="0"/>
              <a:t>‹#›</a:t>
            </a:fld>
            <a:endParaRPr lang="en-US"/>
          </a:p>
        </p:txBody>
      </p:sp>
    </p:spTree>
    <p:extLst>
      <p:ext uri="{BB962C8B-B14F-4D97-AF65-F5344CB8AC3E}">
        <p14:creationId xmlns:p14="http://schemas.microsoft.com/office/powerpoint/2010/main" val="619488522"/>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FCFA5-1824-E960-460A-C8A66D76C0A9}"/>
              </a:ext>
            </a:extLst>
          </p:cNvPr>
          <p:cNvSpPr>
            <a:spLocks noGrp="1"/>
          </p:cNvSpPr>
          <p:nvPr>
            <p:ph type="ctrTitle"/>
          </p:nvPr>
        </p:nvSpPr>
        <p:spPr>
          <a:xfrm>
            <a:off x="427181" y="124157"/>
            <a:ext cx="9195412" cy="5640636"/>
          </a:xfrm>
        </p:spPr>
        <p:txBody>
          <a:bodyPr>
            <a:noAutofit/>
          </a:bodyPr>
          <a:lstStyle/>
          <a:p>
            <a:pPr algn="ctr"/>
            <a:r>
              <a:rPr lang="en-US" sz="6600" dirty="0"/>
              <a:t>Automating Survey Creation from Apollo QUAL Word Documents in Decipher</a:t>
            </a:r>
            <a:br>
              <a:rPr lang="en-US" sz="6600" dirty="0"/>
            </a:br>
            <a:br>
              <a:rPr lang="en-US" sz="2000" dirty="0">
                <a:solidFill>
                  <a:schemeClr val="tx1"/>
                </a:solidFill>
              </a:rPr>
            </a:br>
            <a:br>
              <a:rPr lang="en-US" sz="2000" dirty="0">
                <a:solidFill>
                  <a:schemeClr val="tx1"/>
                </a:solidFill>
              </a:rPr>
            </a:br>
            <a:r>
              <a:rPr lang="en-US" sz="3200" dirty="0">
                <a:solidFill>
                  <a:schemeClr val="tx1"/>
                </a:solidFill>
              </a:rPr>
              <a:t>Mladen Srzic – Apollo (SHG) QUAL - Programming</a:t>
            </a:r>
            <a:endParaRPr lang="en-US" sz="3200" dirty="0"/>
          </a:p>
        </p:txBody>
      </p:sp>
    </p:spTree>
    <p:extLst>
      <p:ext uri="{BB962C8B-B14F-4D97-AF65-F5344CB8AC3E}">
        <p14:creationId xmlns:p14="http://schemas.microsoft.com/office/powerpoint/2010/main" val="30984692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02E05F0-59EC-2434-D318-F9DF1EFD9BDB}"/>
              </a:ext>
            </a:extLst>
          </p:cNvPr>
          <p:cNvPicPr>
            <a:picLocks noChangeAspect="1"/>
          </p:cNvPicPr>
          <p:nvPr/>
        </p:nvPicPr>
        <p:blipFill>
          <a:blip r:embed="rId2"/>
          <a:stretch>
            <a:fillRect/>
          </a:stretch>
        </p:blipFill>
        <p:spPr>
          <a:xfrm>
            <a:off x="818872" y="642196"/>
            <a:ext cx="7595664" cy="5928128"/>
          </a:xfrm>
          <a:prstGeom prst="rect">
            <a:avLst/>
          </a:prstGeom>
        </p:spPr>
      </p:pic>
      <p:sp>
        <p:nvSpPr>
          <p:cNvPr id="6" name="Title 1">
            <a:extLst>
              <a:ext uri="{FF2B5EF4-FFF2-40B4-BE49-F238E27FC236}">
                <a16:creationId xmlns:a16="http://schemas.microsoft.com/office/drawing/2014/main" id="{4AF00A34-0AFC-EBF4-4BA4-1CA99A9697E6}"/>
              </a:ext>
            </a:extLst>
          </p:cNvPr>
          <p:cNvSpPr txBox="1">
            <a:spLocks/>
          </p:cNvSpPr>
          <p:nvPr/>
        </p:nvSpPr>
        <p:spPr>
          <a:xfrm>
            <a:off x="962600" y="-93678"/>
            <a:ext cx="10266799" cy="735874"/>
          </a:xfrm>
          <a:prstGeom prst="rect">
            <a:avLst/>
          </a:prstGeom>
        </p:spPr>
        <p:txBody>
          <a:bodyPr vert="horz" lIns="91440" tIns="45720" rIns="91440" bIns="45720" rtlCol="0" anchor="b">
            <a:normAutofit fontScale="97500"/>
          </a:bodyPr>
          <a:lstStyle>
            <a:lvl1pPr algn="l" defTabSz="457200" rtl="0" eaLnBrk="1" latinLnBrk="0" hangingPunct="1">
              <a:spcBef>
                <a:spcPct val="0"/>
              </a:spcBef>
              <a:buNone/>
              <a:defRPr sz="2400" b="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u="sng" dirty="0"/>
              <a:t>Example: frequent numerical question (2)</a:t>
            </a:r>
            <a:endParaRPr lang="en-US" sz="3200" u="sng" dirty="0"/>
          </a:p>
        </p:txBody>
      </p:sp>
      <p:sp>
        <p:nvSpPr>
          <p:cNvPr id="2" name="TextBox 1">
            <a:extLst>
              <a:ext uri="{FF2B5EF4-FFF2-40B4-BE49-F238E27FC236}">
                <a16:creationId xmlns:a16="http://schemas.microsoft.com/office/drawing/2014/main" id="{309E0729-359E-307F-3625-40CBCC11FB65}"/>
              </a:ext>
            </a:extLst>
          </p:cNvPr>
          <p:cNvSpPr txBox="1"/>
          <p:nvPr/>
        </p:nvSpPr>
        <p:spPr>
          <a:xfrm>
            <a:off x="7675036" y="1914605"/>
            <a:ext cx="2712136" cy="1323439"/>
          </a:xfrm>
          <a:prstGeom prst="rect">
            <a:avLst/>
          </a:prstGeom>
          <a:noFill/>
        </p:spPr>
        <p:txBody>
          <a:bodyPr wrap="square" rtlCol="0">
            <a:spAutoFit/>
          </a:bodyPr>
          <a:lstStyle/>
          <a:p>
            <a:r>
              <a:rPr lang="en-US" sz="2000" b="1" dirty="0">
                <a:solidFill>
                  <a:schemeClr val="accent1">
                    <a:lumMod val="75000"/>
                  </a:schemeClr>
                </a:solidFill>
              </a:rPr>
              <a:t>In </a:t>
            </a:r>
            <a:r>
              <a:rPr lang="en-US" sz="2000" b="1" dirty="0">
                <a:solidFill>
                  <a:schemeClr val="accent1">
                    <a:lumMod val="75000"/>
                  </a:schemeClr>
                </a:solidFill>
                <a:highlight>
                  <a:srgbClr val="00FF00"/>
                </a:highlight>
              </a:rPr>
              <a:t>green</a:t>
            </a:r>
            <a:r>
              <a:rPr lang="en-US" sz="2000" b="1" dirty="0">
                <a:solidFill>
                  <a:schemeClr val="accent1">
                    <a:lumMod val="75000"/>
                  </a:schemeClr>
                </a:solidFill>
              </a:rPr>
              <a:t> color are marked needed changes in original document</a:t>
            </a:r>
          </a:p>
        </p:txBody>
      </p:sp>
      <p:sp>
        <p:nvSpPr>
          <p:cNvPr id="8" name="TextBox 7">
            <a:extLst>
              <a:ext uri="{FF2B5EF4-FFF2-40B4-BE49-F238E27FC236}">
                <a16:creationId xmlns:a16="http://schemas.microsoft.com/office/drawing/2014/main" id="{E6BC6CBF-2699-E33D-30D9-2B9ED936B195}"/>
              </a:ext>
            </a:extLst>
          </p:cNvPr>
          <p:cNvSpPr txBox="1"/>
          <p:nvPr/>
        </p:nvSpPr>
        <p:spPr>
          <a:xfrm>
            <a:off x="3328717" y="634286"/>
            <a:ext cx="4808416" cy="707886"/>
          </a:xfrm>
          <a:prstGeom prst="rect">
            <a:avLst/>
          </a:prstGeom>
          <a:noFill/>
        </p:spPr>
        <p:txBody>
          <a:bodyPr wrap="square" rtlCol="0">
            <a:spAutoFit/>
          </a:bodyPr>
          <a:lstStyle/>
          <a:p>
            <a:r>
              <a:rPr lang="en-US" sz="2000" b="1" dirty="0">
                <a:solidFill>
                  <a:schemeClr val="accent1">
                    <a:lumMod val="75000"/>
                  </a:schemeClr>
                </a:solidFill>
              </a:rPr>
              <a:t>Python code to add a limit to the sum of the answers to a question</a:t>
            </a:r>
          </a:p>
        </p:txBody>
      </p:sp>
      <p:cxnSp>
        <p:nvCxnSpPr>
          <p:cNvPr id="10" name="Straight Connector 9">
            <a:extLst>
              <a:ext uri="{FF2B5EF4-FFF2-40B4-BE49-F238E27FC236}">
                <a16:creationId xmlns:a16="http://schemas.microsoft.com/office/drawing/2014/main" id="{B706D1EC-7317-E1BE-4130-DE5E7CE86E89}"/>
              </a:ext>
            </a:extLst>
          </p:cNvPr>
          <p:cNvCxnSpPr>
            <a:cxnSpLocks/>
          </p:cNvCxnSpPr>
          <p:nvPr/>
        </p:nvCxnSpPr>
        <p:spPr>
          <a:xfrm flipV="1">
            <a:off x="2264867" y="996139"/>
            <a:ext cx="920122" cy="32974"/>
          </a:xfrm>
          <a:prstGeom prst="line">
            <a:avLst/>
          </a:prstGeom>
        </p:spPr>
        <p:style>
          <a:lnRef idx="3">
            <a:schemeClr val="accent1"/>
          </a:lnRef>
          <a:fillRef idx="0">
            <a:schemeClr val="accent1"/>
          </a:fillRef>
          <a:effectRef idx="2">
            <a:schemeClr val="accent1"/>
          </a:effectRef>
          <a:fontRef idx="minor">
            <a:schemeClr val="tx1"/>
          </a:fontRef>
        </p:style>
      </p:cxnSp>
      <p:sp>
        <p:nvSpPr>
          <p:cNvPr id="12" name="TextBox 11">
            <a:extLst>
              <a:ext uri="{FF2B5EF4-FFF2-40B4-BE49-F238E27FC236}">
                <a16:creationId xmlns:a16="http://schemas.microsoft.com/office/drawing/2014/main" id="{A4CD35A5-7780-7EE2-DB7B-402DAF69F5F7}"/>
              </a:ext>
            </a:extLst>
          </p:cNvPr>
          <p:cNvSpPr txBox="1"/>
          <p:nvPr/>
        </p:nvSpPr>
        <p:spPr>
          <a:xfrm>
            <a:off x="7991763" y="745053"/>
            <a:ext cx="3066181" cy="1015663"/>
          </a:xfrm>
          <a:prstGeom prst="rect">
            <a:avLst/>
          </a:prstGeom>
          <a:noFill/>
        </p:spPr>
        <p:txBody>
          <a:bodyPr wrap="square" rtlCol="0">
            <a:spAutoFit/>
          </a:bodyPr>
          <a:lstStyle/>
          <a:p>
            <a:r>
              <a:rPr lang="en-US" sz="2000" b="1" dirty="0">
                <a:solidFill>
                  <a:schemeClr val="accent1">
                    <a:lumMod val="75000"/>
                  </a:schemeClr>
                </a:solidFill>
              </a:rPr>
              <a:t>Text bolding, underline and hyperlinks are automatic hyperlinks</a:t>
            </a:r>
          </a:p>
        </p:txBody>
      </p:sp>
      <p:cxnSp>
        <p:nvCxnSpPr>
          <p:cNvPr id="13" name="Straight Connector 12">
            <a:extLst>
              <a:ext uri="{FF2B5EF4-FFF2-40B4-BE49-F238E27FC236}">
                <a16:creationId xmlns:a16="http://schemas.microsoft.com/office/drawing/2014/main" id="{93AAF6F3-D075-0D4E-F6FD-D0F0CE0A21B5}"/>
              </a:ext>
            </a:extLst>
          </p:cNvPr>
          <p:cNvCxnSpPr>
            <a:cxnSpLocks/>
          </p:cNvCxnSpPr>
          <p:nvPr/>
        </p:nvCxnSpPr>
        <p:spPr>
          <a:xfrm flipV="1">
            <a:off x="5431031" y="1108772"/>
            <a:ext cx="2706102" cy="408228"/>
          </a:xfrm>
          <a:prstGeom prst="line">
            <a:avLst/>
          </a:prstGeom>
        </p:spPr>
        <p:style>
          <a:lnRef idx="3">
            <a:schemeClr val="accent1"/>
          </a:lnRef>
          <a:fillRef idx="0">
            <a:schemeClr val="accent1"/>
          </a:fillRef>
          <a:effectRef idx="2">
            <a:schemeClr val="accent1"/>
          </a:effectRef>
          <a:fontRef idx="minor">
            <a:schemeClr val="tx1"/>
          </a:fontRef>
        </p:style>
      </p:cxnSp>
      <p:sp>
        <p:nvSpPr>
          <p:cNvPr id="15" name="TextBox 14">
            <a:extLst>
              <a:ext uri="{FF2B5EF4-FFF2-40B4-BE49-F238E27FC236}">
                <a16:creationId xmlns:a16="http://schemas.microsoft.com/office/drawing/2014/main" id="{D5967B52-E305-3951-68D6-14818DB8D519}"/>
              </a:ext>
            </a:extLst>
          </p:cNvPr>
          <p:cNvSpPr txBox="1"/>
          <p:nvPr/>
        </p:nvSpPr>
        <p:spPr>
          <a:xfrm>
            <a:off x="269288" y="3094060"/>
            <a:ext cx="1386624" cy="1631216"/>
          </a:xfrm>
          <a:prstGeom prst="rect">
            <a:avLst/>
          </a:prstGeom>
          <a:noFill/>
        </p:spPr>
        <p:txBody>
          <a:bodyPr wrap="square" rtlCol="0">
            <a:spAutoFit/>
          </a:bodyPr>
          <a:lstStyle/>
          <a:p>
            <a:r>
              <a:rPr lang="en-US" sz="2000" b="1" dirty="0">
                <a:solidFill>
                  <a:schemeClr val="accent1">
                    <a:lumMod val="75000"/>
                  </a:schemeClr>
                </a:solidFill>
              </a:rPr>
              <a:t>Number question with running sum total</a:t>
            </a:r>
          </a:p>
        </p:txBody>
      </p:sp>
      <p:cxnSp>
        <p:nvCxnSpPr>
          <p:cNvPr id="16" name="Straight Connector 15">
            <a:extLst>
              <a:ext uri="{FF2B5EF4-FFF2-40B4-BE49-F238E27FC236}">
                <a16:creationId xmlns:a16="http://schemas.microsoft.com/office/drawing/2014/main" id="{CC80D0E5-129A-1949-CD29-73506854C9C6}"/>
              </a:ext>
            </a:extLst>
          </p:cNvPr>
          <p:cNvCxnSpPr>
            <a:cxnSpLocks/>
          </p:cNvCxnSpPr>
          <p:nvPr/>
        </p:nvCxnSpPr>
        <p:spPr>
          <a:xfrm flipH="1">
            <a:off x="818872" y="2315279"/>
            <a:ext cx="742800" cy="901384"/>
          </a:xfrm>
          <a:prstGeom prst="line">
            <a:avLst/>
          </a:prstGeom>
        </p:spPr>
        <p:style>
          <a:lnRef idx="3">
            <a:schemeClr val="accent1"/>
          </a:lnRef>
          <a:fillRef idx="0">
            <a:schemeClr val="accent1"/>
          </a:fillRef>
          <a:effectRef idx="2">
            <a:schemeClr val="accent1"/>
          </a:effectRef>
          <a:fontRef idx="minor">
            <a:schemeClr val="tx1"/>
          </a:fontRef>
        </p:style>
      </p:cxnSp>
      <p:sp>
        <p:nvSpPr>
          <p:cNvPr id="23" name="TextBox 22">
            <a:extLst>
              <a:ext uri="{FF2B5EF4-FFF2-40B4-BE49-F238E27FC236}">
                <a16:creationId xmlns:a16="http://schemas.microsoft.com/office/drawing/2014/main" id="{434D0672-BD09-1ECE-45F2-9B3981F1274E}"/>
              </a:ext>
            </a:extLst>
          </p:cNvPr>
          <p:cNvSpPr txBox="1"/>
          <p:nvPr/>
        </p:nvSpPr>
        <p:spPr>
          <a:xfrm>
            <a:off x="5626040" y="1955359"/>
            <a:ext cx="1954757" cy="707886"/>
          </a:xfrm>
          <a:prstGeom prst="rect">
            <a:avLst/>
          </a:prstGeom>
          <a:noFill/>
        </p:spPr>
        <p:txBody>
          <a:bodyPr wrap="square" rtlCol="0">
            <a:spAutoFit/>
          </a:bodyPr>
          <a:lstStyle/>
          <a:p>
            <a:r>
              <a:rPr lang="en-US" sz="2000" b="1" dirty="0">
                <a:solidFill>
                  <a:schemeClr val="accent1">
                    <a:lumMod val="75000"/>
                  </a:schemeClr>
                </a:solidFill>
              </a:rPr>
              <a:t>Validation for rows</a:t>
            </a:r>
          </a:p>
        </p:txBody>
      </p:sp>
      <p:cxnSp>
        <p:nvCxnSpPr>
          <p:cNvPr id="24" name="Straight Connector 23">
            <a:extLst>
              <a:ext uri="{FF2B5EF4-FFF2-40B4-BE49-F238E27FC236}">
                <a16:creationId xmlns:a16="http://schemas.microsoft.com/office/drawing/2014/main" id="{7800BC9F-7CB7-86E6-C533-8523D6EB2015}"/>
              </a:ext>
            </a:extLst>
          </p:cNvPr>
          <p:cNvCxnSpPr>
            <a:cxnSpLocks/>
          </p:cNvCxnSpPr>
          <p:nvPr/>
        </p:nvCxnSpPr>
        <p:spPr>
          <a:xfrm flipH="1">
            <a:off x="4245304" y="2309302"/>
            <a:ext cx="1487621" cy="42109"/>
          </a:xfrm>
          <a:prstGeom prst="line">
            <a:avLst/>
          </a:prstGeom>
        </p:spPr>
        <p:style>
          <a:lnRef idx="3">
            <a:schemeClr val="accent1"/>
          </a:lnRef>
          <a:fillRef idx="0">
            <a:schemeClr val="accent1"/>
          </a:fillRef>
          <a:effectRef idx="2">
            <a:schemeClr val="accent1"/>
          </a:effectRef>
          <a:fontRef idx="minor">
            <a:schemeClr val="tx1"/>
          </a:fontRef>
        </p:style>
      </p:cxnSp>
      <p:sp>
        <p:nvSpPr>
          <p:cNvPr id="27" name="TextBox 26">
            <a:extLst>
              <a:ext uri="{FF2B5EF4-FFF2-40B4-BE49-F238E27FC236}">
                <a16:creationId xmlns:a16="http://schemas.microsoft.com/office/drawing/2014/main" id="{5AD3D872-5C06-7C2A-D8D8-A1FFBDC8D868}"/>
              </a:ext>
            </a:extLst>
          </p:cNvPr>
          <p:cNvSpPr txBox="1"/>
          <p:nvPr/>
        </p:nvSpPr>
        <p:spPr>
          <a:xfrm>
            <a:off x="7675036" y="3507437"/>
            <a:ext cx="2506653" cy="1938992"/>
          </a:xfrm>
          <a:prstGeom prst="rect">
            <a:avLst/>
          </a:prstGeom>
          <a:noFill/>
        </p:spPr>
        <p:txBody>
          <a:bodyPr wrap="square" rtlCol="0">
            <a:spAutoFit/>
          </a:bodyPr>
          <a:lstStyle/>
          <a:p>
            <a:r>
              <a:rPr lang="en-US" sz="2000" b="1" dirty="0">
                <a:solidFill>
                  <a:schemeClr val="accent1">
                    <a:lumMod val="75000"/>
                  </a:schemeClr>
                </a:solidFill>
              </a:rPr>
              <a:t>A row that starts with [column] indicates that in this row are column (here only one “## patients”)</a:t>
            </a:r>
          </a:p>
        </p:txBody>
      </p:sp>
      <p:cxnSp>
        <p:nvCxnSpPr>
          <p:cNvPr id="28" name="Straight Connector 27">
            <a:extLst>
              <a:ext uri="{FF2B5EF4-FFF2-40B4-BE49-F238E27FC236}">
                <a16:creationId xmlns:a16="http://schemas.microsoft.com/office/drawing/2014/main" id="{96DA09A4-5CAC-4F6C-5A85-AC24C765A73D}"/>
              </a:ext>
            </a:extLst>
          </p:cNvPr>
          <p:cNvCxnSpPr>
            <a:cxnSpLocks/>
          </p:cNvCxnSpPr>
          <p:nvPr/>
        </p:nvCxnSpPr>
        <p:spPr>
          <a:xfrm flipH="1" flipV="1">
            <a:off x="2111256" y="2924985"/>
            <a:ext cx="5658021" cy="1323439"/>
          </a:xfrm>
          <a:prstGeom prst="line">
            <a:avLst/>
          </a:prstGeom>
        </p:spPr>
        <p:style>
          <a:lnRef idx="3">
            <a:schemeClr val="accent1"/>
          </a:lnRef>
          <a:fillRef idx="0">
            <a:schemeClr val="accent1"/>
          </a:fillRef>
          <a:effectRef idx="2">
            <a:schemeClr val="accent1"/>
          </a:effectRef>
          <a:fontRef idx="minor">
            <a:schemeClr val="tx1"/>
          </a:fontRef>
        </p:style>
      </p:cxnSp>
      <p:sp>
        <p:nvSpPr>
          <p:cNvPr id="39" name="TextBox 38">
            <a:extLst>
              <a:ext uri="{FF2B5EF4-FFF2-40B4-BE49-F238E27FC236}">
                <a16:creationId xmlns:a16="http://schemas.microsoft.com/office/drawing/2014/main" id="{7D210733-5277-4D02-8500-2AF80FFBE6EC}"/>
              </a:ext>
            </a:extLst>
          </p:cNvPr>
          <p:cNvSpPr txBox="1"/>
          <p:nvPr/>
        </p:nvSpPr>
        <p:spPr>
          <a:xfrm>
            <a:off x="6398759" y="5754206"/>
            <a:ext cx="3002096" cy="707886"/>
          </a:xfrm>
          <a:prstGeom prst="rect">
            <a:avLst/>
          </a:prstGeom>
          <a:noFill/>
        </p:spPr>
        <p:txBody>
          <a:bodyPr wrap="square" rtlCol="0">
            <a:spAutoFit/>
          </a:bodyPr>
          <a:lstStyle/>
          <a:p>
            <a:r>
              <a:rPr lang="en-US" sz="2000" b="1" dirty="0">
                <a:solidFill>
                  <a:schemeClr val="accent1">
                    <a:lumMod val="75000"/>
                  </a:schemeClr>
                </a:solidFill>
              </a:rPr>
              <a:t>A separate questions for termination</a:t>
            </a:r>
          </a:p>
        </p:txBody>
      </p:sp>
      <p:cxnSp>
        <p:nvCxnSpPr>
          <p:cNvPr id="40" name="Straight Connector 39">
            <a:extLst>
              <a:ext uri="{FF2B5EF4-FFF2-40B4-BE49-F238E27FC236}">
                <a16:creationId xmlns:a16="http://schemas.microsoft.com/office/drawing/2014/main" id="{ADDBAE61-831D-BBF6-CA81-1DDEB7E823A2}"/>
              </a:ext>
            </a:extLst>
          </p:cNvPr>
          <p:cNvCxnSpPr>
            <a:cxnSpLocks/>
          </p:cNvCxnSpPr>
          <p:nvPr/>
        </p:nvCxnSpPr>
        <p:spPr>
          <a:xfrm flipH="1">
            <a:off x="5028616" y="6275017"/>
            <a:ext cx="1351636" cy="50939"/>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97100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par>
                                <p:cTn id="12" presetID="10"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0"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4"/>
                                        </p:tgtEl>
                                        <p:attrNameLst>
                                          <p:attrName>style.visibility</p:attrName>
                                        </p:attrNameLst>
                                      </p:cBhvr>
                                      <p:to>
                                        <p:strVal val="visible"/>
                                      </p:to>
                                    </p:set>
                                  </p:childTnLst>
                                </p:cTn>
                              </p:par>
                              <p:par>
                                <p:cTn id="26" presetID="10" presetClass="entr" presetSubtype="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0"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500"/>
                                        <p:tgtEl>
                                          <p:spTgt spid="27"/>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40"/>
                                        </p:tgtEl>
                                        <p:attrNameLst>
                                          <p:attrName>style.visibility</p:attrName>
                                        </p:attrNameLst>
                                      </p:cBhvr>
                                      <p:to>
                                        <p:strVal val="visible"/>
                                      </p:to>
                                    </p:set>
                                  </p:childTnLst>
                                </p:cTn>
                              </p:par>
                              <p:par>
                                <p:cTn id="40" presetID="10" presetClass="entr" presetSubtype="0" fill="hold" grpId="0" nodeType="with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fade">
                                      <p:cBhvr>
                                        <p:cTn id="42" dur="500"/>
                                        <p:tgtEl>
                                          <p:spTgt spid="39"/>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12" grpId="0"/>
      <p:bldP spid="15" grpId="0"/>
      <p:bldP spid="23" grpId="0"/>
      <p:bldP spid="27" grpId="0"/>
      <p:bldP spid="3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898B567-DEA6-948D-D960-4EF3CD77A526}"/>
              </a:ext>
            </a:extLst>
          </p:cNvPr>
          <p:cNvSpPr txBox="1"/>
          <p:nvPr/>
        </p:nvSpPr>
        <p:spPr>
          <a:xfrm>
            <a:off x="260788" y="194447"/>
            <a:ext cx="11015331" cy="6779035"/>
          </a:xfrm>
          <a:prstGeom prst="rect">
            <a:avLst/>
          </a:prstGeom>
          <a:noFill/>
        </p:spPr>
        <p:txBody>
          <a:bodyPr wrap="square">
            <a:spAutoFit/>
          </a:bodyPr>
          <a:lstStyle/>
          <a:p>
            <a:r>
              <a:rPr lang="en-US" sz="900" b="1" dirty="0">
                <a:solidFill>
                  <a:srgbClr val="000000"/>
                </a:solidFill>
                <a:effectLst/>
                <a:latin typeface="Courier New" panose="02070309020205020404" pitchFamily="49" charset="0"/>
              </a:rPr>
              <a:t>------------</a:t>
            </a:r>
            <a:endParaRPr lang="en-US" sz="900" dirty="0">
              <a:solidFill>
                <a:srgbClr val="0000FF"/>
              </a:solidFill>
              <a:effectLst/>
              <a:latin typeface="Courier New" panose="02070309020205020404" pitchFamily="49" charset="0"/>
            </a:endParaRPr>
          </a:p>
          <a:p>
            <a:r>
              <a:rPr lang="en-US" sz="900" dirty="0">
                <a:solidFill>
                  <a:srgbClr val="0000FF"/>
                </a:solidFill>
                <a:effectLst/>
                <a:latin typeface="Courier New" panose="02070309020205020404" pitchFamily="49" charset="0"/>
              </a:rPr>
              <a:t>&lt;condition</a:t>
            </a:r>
            <a:r>
              <a:rPr lang="en-US" sz="900" dirty="0">
                <a:solidFill>
                  <a:srgbClr val="000000"/>
                </a:solidFill>
                <a:effectLst/>
                <a:latin typeface="Courier New" panose="02070309020205020404" pitchFamily="49" charset="0"/>
              </a:rPr>
              <a:t> </a:t>
            </a:r>
            <a:r>
              <a:rPr lang="en-US" sz="900" dirty="0">
                <a:solidFill>
                  <a:srgbClr val="FF0000"/>
                </a:solidFill>
                <a:effectLst/>
                <a:latin typeface="Courier New" panose="02070309020205020404" pitchFamily="49" charset="0"/>
              </a:rPr>
              <a:t>label</a:t>
            </a:r>
            <a:r>
              <a:rPr lang="en-US" sz="900"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"Disp9"</a:t>
            </a:r>
            <a:r>
              <a:rPr lang="en-US" sz="900" dirty="0">
                <a:solidFill>
                  <a:srgbClr val="000000"/>
                </a:solidFill>
                <a:effectLst/>
                <a:latin typeface="Courier New" panose="02070309020205020404" pitchFamily="49" charset="0"/>
              </a:rPr>
              <a:t> </a:t>
            </a:r>
            <a:r>
              <a:rPr lang="en-US" sz="900" dirty="0">
                <a:solidFill>
                  <a:srgbClr val="FF0000"/>
                </a:solidFill>
                <a:effectLst/>
                <a:latin typeface="Courier New" panose="02070309020205020404" pitchFamily="49" charset="0"/>
              </a:rPr>
              <a:t>cond</a:t>
            </a:r>
            <a:r>
              <a:rPr lang="en-US" sz="900"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'(S9.r1.ival + S9.r2.ival + S9.r3.ival + S9.r4.ival) lt 3’</a:t>
            </a:r>
            <a:r>
              <a:rPr lang="en-US" sz="900" dirty="0">
                <a:solidFill>
                  <a:srgbClr val="0000FF"/>
                </a:solidFill>
                <a:effectLst/>
                <a:latin typeface="Courier New" panose="02070309020205020404" pitchFamily="49" charset="0"/>
              </a:rPr>
              <a:t>&gt;</a:t>
            </a:r>
            <a:r>
              <a:rPr lang="en-US" sz="900" b="1" dirty="0">
                <a:solidFill>
                  <a:srgbClr val="000000"/>
                </a:solidFill>
                <a:effectLst/>
                <a:latin typeface="Courier New" panose="02070309020205020404" pitchFamily="49" charset="0"/>
              </a:rPr>
              <a:t>Cond Disp 1 </a:t>
            </a:r>
            <a:r>
              <a:rPr lang="en-US" sz="900" dirty="0">
                <a:solidFill>
                  <a:srgbClr val="0000FF"/>
                </a:solidFill>
                <a:effectLst/>
                <a:latin typeface="Courier New" panose="02070309020205020404" pitchFamily="49" charset="0"/>
              </a:rPr>
              <a:t>&lt;/condition&gt;</a:t>
            </a:r>
            <a:r>
              <a:rPr lang="en-US" sz="900" b="1" dirty="0">
                <a:solidFill>
                  <a:srgbClr val="000000"/>
                </a:solidFill>
                <a:effectLst/>
                <a:latin typeface="Courier New" panose="02070309020205020404" pitchFamily="49" charset="0"/>
              </a:rPr>
              <a:t> </a:t>
            </a:r>
          </a:p>
          <a:p>
            <a:r>
              <a:rPr lang="en-US" sz="900" b="1" dirty="0">
                <a:solidFill>
                  <a:srgbClr val="000000"/>
                </a:solidFill>
                <a:effectLst/>
                <a:latin typeface="Courier New" panose="02070309020205020404" pitchFamily="49" charset="0"/>
              </a:rPr>
              <a:t>------------ </a:t>
            </a:r>
          </a:p>
          <a:p>
            <a:r>
              <a:rPr lang="en-US" sz="900" dirty="0">
                <a:solidFill>
                  <a:srgbClr val="0000FF"/>
                </a:solidFill>
                <a:effectLst/>
                <a:latin typeface="Courier New" panose="02070309020205020404" pitchFamily="49" charset="0"/>
              </a:rPr>
              <a:t>&lt;row</a:t>
            </a:r>
            <a:r>
              <a:rPr lang="en-US" sz="900" dirty="0">
                <a:solidFill>
                  <a:srgbClr val="000000"/>
                </a:solidFill>
                <a:effectLst/>
                <a:latin typeface="Courier New" panose="02070309020205020404" pitchFamily="49" charset="0"/>
              </a:rPr>
              <a:t> </a:t>
            </a:r>
            <a:r>
              <a:rPr lang="en-US" sz="900" dirty="0">
                <a:solidFill>
                  <a:srgbClr val="FF0000"/>
                </a:solidFill>
                <a:effectLst/>
                <a:latin typeface="Courier New" panose="02070309020205020404" pitchFamily="49" charset="0"/>
              </a:rPr>
              <a:t>label</a:t>
            </a:r>
            <a:r>
              <a:rPr lang="en-US" sz="900"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"r9"</a:t>
            </a:r>
            <a:r>
              <a:rPr lang="en-US" sz="900" dirty="0">
                <a:solidFill>
                  <a:srgbClr val="000000"/>
                </a:solidFill>
                <a:effectLst/>
                <a:latin typeface="Courier New" panose="02070309020205020404" pitchFamily="49" charset="0"/>
              </a:rPr>
              <a:t> </a:t>
            </a:r>
            <a:r>
              <a:rPr lang="en-US" sz="900" dirty="0">
                <a:solidFill>
                  <a:srgbClr val="FF0000"/>
                </a:solidFill>
                <a:effectLst/>
                <a:latin typeface="Courier New" panose="02070309020205020404" pitchFamily="49" charset="0"/>
              </a:rPr>
              <a:t>value</a:t>
            </a:r>
            <a:r>
              <a:rPr lang="en-US" sz="900"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"1"</a:t>
            </a:r>
            <a:r>
              <a:rPr lang="en-US" sz="900" dirty="0">
                <a:solidFill>
                  <a:srgbClr val="0000FF"/>
                </a:solidFill>
                <a:effectLst/>
                <a:latin typeface="Courier New" panose="02070309020205020404" pitchFamily="49" charset="0"/>
              </a:rPr>
              <a:t>&gt;</a:t>
            </a:r>
            <a:r>
              <a:rPr lang="en-US" sz="900" b="1" dirty="0">
                <a:solidFill>
                  <a:srgbClr val="000000"/>
                </a:solidFill>
                <a:effectLst/>
                <a:latin typeface="Courier New" panose="02070309020205020404" pitchFamily="49" charset="0"/>
              </a:rPr>
              <a:t>S9@end </a:t>
            </a:r>
            <a:r>
              <a:rPr lang="en-US" sz="900" dirty="0">
                <a:solidFill>
                  <a:srgbClr val="0000FF"/>
                </a:solidFill>
                <a:effectLst/>
                <a:latin typeface="Courier New" panose="02070309020205020404" pitchFamily="49" charset="0"/>
              </a:rPr>
              <a:t>&lt;/row&gt;</a:t>
            </a:r>
            <a:r>
              <a:rPr lang="en-US" sz="900" b="1" dirty="0">
                <a:solidFill>
                  <a:srgbClr val="000000"/>
                </a:solidFill>
                <a:effectLst/>
                <a:latin typeface="Courier New" panose="02070309020205020404" pitchFamily="49" charset="0"/>
              </a:rPr>
              <a:t> </a:t>
            </a:r>
          </a:p>
          <a:p>
            <a:r>
              <a:rPr lang="en-US" sz="900" b="1" dirty="0">
                <a:solidFill>
                  <a:srgbClr val="000000"/>
                </a:solidFill>
                <a:effectLst/>
                <a:latin typeface="Courier New" panose="02070309020205020404" pitchFamily="49" charset="0"/>
              </a:rPr>
              <a:t>------------ </a:t>
            </a:r>
          </a:p>
          <a:p>
            <a:r>
              <a:rPr lang="en-US" sz="900" dirty="0">
                <a:solidFill>
                  <a:srgbClr val="0000FF"/>
                </a:solidFill>
                <a:effectLst/>
                <a:latin typeface="Courier New" panose="02070309020205020404" pitchFamily="49" charset="0"/>
              </a:rPr>
              <a:t>&lt;exec</a:t>
            </a:r>
            <a:r>
              <a:rPr lang="en-US" sz="900" dirty="0">
                <a:solidFill>
                  <a:srgbClr val="000000"/>
                </a:solidFill>
                <a:effectLst/>
                <a:latin typeface="Courier New" panose="02070309020205020404" pitchFamily="49" charset="0"/>
              </a:rPr>
              <a:t> </a:t>
            </a:r>
            <a:r>
              <a:rPr lang="en-US" sz="900" dirty="0">
                <a:solidFill>
                  <a:srgbClr val="FF0000"/>
                </a:solidFill>
                <a:effectLst/>
                <a:latin typeface="Courier New" panose="02070309020205020404" pitchFamily="49" charset="0"/>
              </a:rPr>
              <a:t>sst</a:t>
            </a:r>
            <a:r>
              <a:rPr lang="en-US" sz="900"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'0’</a:t>
            </a:r>
            <a:r>
              <a:rPr lang="en-US" sz="900" dirty="0">
                <a:solidFill>
                  <a:srgbClr val="0000FF"/>
                </a:solidFill>
                <a:effectLst/>
                <a:latin typeface="Courier New" panose="02070309020205020404" pitchFamily="49" charset="0"/>
              </a:rPr>
              <a:t>&gt;</a:t>
            </a:r>
            <a:endParaRPr lang="en-US" sz="900" b="1" dirty="0">
              <a:solidFill>
                <a:srgbClr val="000000"/>
              </a:solidFill>
              <a:latin typeface="Courier New" panose="02070309020205020404" pitchFamily="49" charset="0"/>
            </a:endParaRPr>
          </a:p>
          <a:p>
            <a:r>
              <a:rPr lang="en-US" sz="900" b="1" dirty="0">
                <a:solidFill>
                  <a:srgbClr val="000000"/>
                </a:solidFill>
                <a:effectLst/>
                <a:latin typeface="Courier New" panose="02070309020205020404" pitchFamily="49" charset="0"/>
              </a:rPr>
              <a:t>if S8.r6.ival gt 0: </a:t>
            </a:r>
          </a:p>
          <a:p>
            <a:r>
              <a:rPr lang="en-US" sz="900" b="1" dirty="0">
                <a:solidFill>
                  <a:srgbClr val="000000"/>
                </a:solidFill>
                <a:latin typeface="Courier New" panose="02070309020205020404" pitchFamily="49" charset="0"/>
              </a:rPr>
              <a:t>	</a:t>
            </a:r>
            <a:r>
              <a:rPr lang="en-US" sz="900" b="1" dirty="0">
                <a:solidFill>
                  <a:srgbClr val="000000"/>
                </a:solidFill>
                <a:effectLst/>
                <a:latin typeface="Courier New" panose="02070309020205020404" pitchFamily="49" charset="0"/>
              </a:rPr>
              <a:t>S9.amount = S8.r6.ival </a:t>
            </a:r>
          </a:p>
          <a:p>
            <a:r>
              <a:rPr lang="en-US" sz="900" dirty="0">
                <a:solidFill>
                  <a:srgbClr val="0000FF"/>
                </a:solidFill>
                <a:effectLst/>
                <a:latin typeface="Courier New" panose="02070309020205020404" pitchFamily="49" charset="0"/>
              </a:rPr>
              <a:t>&lt;/exec&gt;</a:t>
            </a:r>
            <a:endParaRPr lang="en-US" sz="900" b="1" dirty="0">
              <a:solidFill>
                <a:srgbClr val="000000"/>
              </a:solidFill>
              <a:latin typeface="Courier New" panose="02070309020205020404" pitchFamily="49" charset="0"/>
            </a:endParaRPr>
          </a:p>
          <a:p>
            <a:endParaRPr lang="en-US" sz="900" b="1" dirty="0">
              <a:solidFill>
                <a:srgbClr val="000000"/>
              </a:solidFill>
              <a:effectLst/>
              <a:latin typeface="Courier New" panose="02070309020205020404" pitchFamily="49" charset="0"/>
            </a:endParaRPr>
          </a:p>
          <a:p>
            <a:r>
              <a:rPr lang="en-US" sz="900" dirty="0">
                <a:solidFill>
                  <a:srgbClr val="0000FF"/>
                </a:solidFill>
                <a:effectLst/>
                <a:latin typeface="Courier New" panose="02070309020205020404" pitchFamily="49" charset="0"/>
              </a:rPr>
              <a:t>&lt;suspend/&gt;</a:t>
            </a:r>
          </a:p>
          <a:p>
            <a:endParaRPr lang="en-US" sz="900" dirty="0">
              <a:solidFill>
                <a:srgbClr val="0000FF"/>
              </a:solidFill>
              <a:effectLst/>
              <a:latin typeface="Courier New" panose="02070309020205020404" pitchFamily="49" charset="0"/>
            </a:endParaRPr>
          </a:p>
          <a:p>
            <a:r>
              <a:rPr lang="en-US" sz="900" dirty="0">
                <a:solidFill>
                  <a:srgbClr val="0000FF"/>
                </a:solidFill>
                <a:effectLst/>
                <a:latin typeface="Courier New" panose="02070309020205020404" pitchFamily="49" charset="0"/>
              </a:rPr>
              <a:t>&lt;number</a:t>
            </a:r>
            <a:r>
              <a:rPr lang="en-US" sz="900" dirty="0">
                <a:solidFill>
                  <a:srgbClr val="000000"/>
                </a:solidFill>
                <a:effectLst/>
                <a:latin typeface="Courier New" panose="02070309020205020404" pitchFamily="49" charset="0"/>
              </a:rPr>
              <a:t> </a:t>
            </a:r>
          </a:p>
          <a:p>
            <a:r>
              <a:rPr lang="en-US" sz="900" dirty="0">
                <a:solidFill>
                  <a:srgbClr val="000000"/>
                </a:solidFill>
                <a:latin typeface="Courier New" panose="02070309020205020404" pitchFamily="49" charset="0"/>
              </a:rPr>
              <a:t>	</a:t>
            </a:r>
            <a:r>
              <a:rPr lang="en-US" sz="900" dirty="0">
                <a:solidFill>
                  <a:srgbClr val="FF0000"/>
                </a:solidFill>
                <a:effectLst/>
                <a:latin typeface="Courier New" panose="02070309020205020404" pitchFamily="49" charset="0"/>
              </a:rPr>
              <a:t>label</a:t>
            </a:r>
            <a:r>
              <a:rPr lang="en-US" sz="900"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'S9’</a:t>
            </a:r>
            <a:r>
              <a:rPr lang="en-US" sz="900" dirty="0">
                <a:solidFill>
                  <a:srgbClr val="000000"/>
                </a:solidFill>
                <a:effectLst/>
                <a:latin typeface="Courier New" panose="02070309020205020404" pitchFamily="49" charset="0"/>
              </a:rPr>
              <a:t> </a:t>
            </a:r>
            <a:r>
              <a:rPr lang="en-US" sz="900" dirty="0">
                <a:solidFill>
                  <a:srgbClr val="FF0000"/>
                </a:solidFill>
                <a:effectLst/>
                <a:latin typeface="Courier New" panose="02070309020205020404" pitchFamily="49" charset="0"/>
              </a:rPr>
              <a:t>cond</a:t>
            </a:r>
            <a:r>
              <a:rPr lang="en-US" sz="900"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'S8.r6.ival gt 0’</a:t>
            </a:r>
            <a:r>
              <a:rPr lang="en-US" sz="900" dirty="0">
                <a:solidFill>
                  <a:srgbClr val="000000"/>
                </a:solidFill>
                <a:effectLst/>
                <a:latin typeface="Courier New" panose="02070309020205020404" pitchFamily="49" charset="0"/>
              </a:rPr>
              <a:t> </a:t>
            </a:r>
          </a:p>
          <a:p>
            <a:r>
              <a:rPr lang="en-US" sz="900" dirty="0">
                <a:solidFill>
                  <a:srgbClr val="000000"/>
                </a:solidFill>
                <a:latin typeface="Courier New" panose="02070309020205020404" pitchFamily="49" charset="0"/>
              </a:rPr>
              <a:t>	</a:t>
            </a:r>
            <a:r>
              <a:rPr lang="en-US" sz="900" dirty="0">
                <a:solidFill>
                  <a:srgbClr val="FF0000"/>
                </a:solidFill>
                <a:effectLst/>
                <a:latin typeface="Courier New" panose="02070309020205020404" pitchFamily="49" charset="0"/>
              </a:rPr>
              <a:t>ss:postText</a:t>
            </a:r>
            <a:r>
              <a:rPr lang="en-US" sz="900"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a:t>
            </a:r>
            <a:r>
              <a:rPr lang="en-US" sz="900" dirty="0">
                <a:solidFill>
                  <a:srgbClr val="000000"/>
                </a:solidFill>
                <a:effectLst/>
                <a:latin typeface="Courier New" panose="02070309020205020404" pitchFamily="49" charset="0"/>
              </a:rPr>
              <a:t> </a:t>
            </a:r>
            <a:r>
              <a:rPr lang="en-US" sz="900" dirty="0">
                <a:solidFill>
                  <a:srgbClr val="FF0000"/>
                </a:solidFill>
                <a:effectLst/>
                <a:latin typeface="Courier New" panose="02070309020205020404" pitchFamily="49" charset="0"/>
              </a:rPr>
              <a:t>rowLegend</a:t>
            </a:r>
            <a:r>
              <a:rPr lang="en-US" sz="900"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'left’</a:t>
            </a:r>
            <a:r>
              <a:rPr lang="en-US" sz="900" dirty="0">
                <a:solidFill>
                  <a:srgbClr val="000000"/>
                </a:solidFill>
                <a:effectLst/>
                <a:latin typeface="Courier New" panose="02070309020205020404" pitchFamily="49" charset="0"/>
              </a:rPr>
              <a:t> </a:t>
            </a:r>
          </a:p>
          <a:p>
            <a:r>
              <a:rPr lang="en-US" sz="900" dirty="0">
                <a:solidFill>
                  <a:srgbClr val="000000"/>
                </a:solidFill>
                <a:latin typeface="Courier New" panose="02070309020205020404" pitchFamily="49" charset="0"/>
              </a:rPr>
              <a:t>	</a:t>
            </a:r>
            <a:r>
              <a:rPr lang="en-US" sz="900" dirty="0">
                <a:solidFill>
                  <a:srgbClr val="FF0000"/>
                </a:solidFill>
                <a:effectLst/>
                <a:latin typeface="Courier New" panose="02070309020205020404" pitchFamily="49" charset="0"/>
              </a:rPr>
              <a:t>uses</a:t>
            </a:r>
            <a:r>
              <a:rPr lang="en-US" sz="900"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'autosum.5’</a:t>
            </a:r>
            <a:r>
              <a:rPr lang="en-US" sz="900" dirty="0">
                <a:solidFill>
                  <a:srgbClr val="000000"/>
                </a:solidFill>
                <a:effectLst/>
                <a:latin typeface="Courier New" panose="02070309020205020404" pitchFamily="49" charset="0"/>
              </a:rPr>
              <a:t> </a:t>
            </a:r>
            <a:r>
              <a:rPr lang="en-US" sz="900" dirty="0">
                <a:solidFill>
                  <a:srgbClr val="FF0000"/>
                </a:solidFill>
                <a:effectLst/>
                <a:latin typeface="Courier New" panose="02070309020205020404" pitchFamily="49" charset="0"/>
              </a:rPr>
              <a:t>size</a:t>
            </a:r>
            <a:r>
              <a:rPr lang="en-US" sz="900"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‘5v'</a:t>
            </a:r>
            <a:r>
              <a:rPr lang="en-US" sz="900" dirty="0">
                <a:solidFill>
                  <a:srgbClr val="000000"/>
                </a:solidFill>
                <a:effectLst/>
                <a:latin typeface="Courier New" panose="02070309020205020404" pitchFamily="49" charset="0"/>
              </a:rPr>
              <a:t> </a:t>
            </a:r>
            <a:r>
              <a:rPr lang="en-US" sz="900" dirty="0">
                <a:solidFill>
                  <a:srgbClr val="FF0000"/>
                </a:solidFill>
                <a:effectLst/>
                <a:latin typeface="Courier New" panose="02070309020205020404" pitchFamily="49" charset="0"/>
              </a:rPr>
              <a:t>grouping</a:t>
            </a:r>
            <a:r>
              <a:rPr lang="en-US" sz="900"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'cols’</a:t>
            </a:r>
            <a:r>
              <a:rPr lang="en-US" sz="900" dirty="0">
                <a:solidFill>
                  <a:srgbClr val="000000"/>
                </a:solidFill>
                <a:effectLst/>
                <a:latin typeface="Courier New" panose="02070309020205020404" pitchFamily="49" charset="0"/>
              </a:rPr>
              <a:t>    			</a:t>
            </a:r>
          </a:p>
          <a:p>
            <a:r>
              <a:rPr lang="en-US" sz="900" dirty="0">
                <a:solidFill>
                  <a:srgbClr val="000000"/>
                </a:solidFill>
                <a:latin typeface="Courier New" panose="02070309020205020404" pitchFamily="49" charset="0"/>
              </a:rPr>
              <a:t>	</a:t>
            </a:r>
            <a:r>
              <a:rPr lang="en-US" sz="900" dirty="0">
                <a:solidFill>
                  <a:srgbClr val="FF0000"/>
                </a:solidFill>
                <a:effectLst/>
                <a:latin typeface="Courier New" panose="02070309020205020404" pitchFamily="49" charset="0"/>
              </a:rPr>
              <a:t>autosum:prefill</a:t>
            </a:r>
            <a:r>
              <a:rPr lang="en-US" sz="900"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'0'</a:t>
            </a:r>
            <a:r>
              <a:rPr lang="en-US" sz="900" dirty="0">
                <a:solidFill>
                  <a:srgbClr val="000000"/>
                </a:solidFill>
                <a:effectLst/>
                <a:latin typeface="Courier New" panose="02070309020205020404" pitchFamily="49" charset="0"/>
              </a:rPr>
              <a:t> </a:t>
            </a:r>
            <a:r>
              <a:rPr lang="en-US" sz="900" dirty="0">
                <a:solidFill>
                  <a:srgbClr val="FF0000"/>
                </a:solidFill>
                <a:effectLst/>
                <a:latin typeface="Courier New" panose="02070309020205020404" pitchFamily="49" charset="0"/>
              </a:rPr>
              <a:t>ss:listDisplay</a:t>
            </a:r>
            <a:r>
              <a:rPr lang="en-US" sz="900"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'0’</a:t>
            </a:r>
            <a:r>
              <a:rPr lang="en-US" sz="900" dirty="0">
                <a:solidFill>
                  <a:srgbClr val="0000FF"/>
                </a:solidFill>
                <a:effectLst/>
                <a:latin typeface="Courier New" panose="02070309020205020404" pitchFamily="49" charset="0"/>
              </a:rPr>
              <a:t>&gt;</a:t>
            </a:r>
          </a:p>
          <a:p>
            <a:r>
              <a:rPr lang="en-US" sz="900" b="1" dirty="0">
                <a:solidFill>
                  <a:srgbClr val="000000"/>
                </a:solidFill>
                <a:effectLst/>
                <a:latin typeface="Courier New" panose="02070309020205020404" pitchFamily="49" charset="0"/>
              </a:rPr>
              <a:t> </a:t>
            </a:r>
            <a:r>
              <a:rPr lang="en-US" sz="900" dirty="0">
                <a:solidFill>
                  <a:srgbClr val="0000FF"/>
                </a:solidFill>
                <a:effectLst/>
                <a:latin typeface="Courier New" panose="02070309020205020404" pitchFamily="49" charset="0"/>
              </a:rPr>
              <a:t>&lt;title&gt;</a:t>
            </a:r>
            <a:r>
              <a:rPr lang="en-US" sz="900" b="1" dirty="0">
                <a:solidFill>
                  <a:srgbClr val="000000"/>
                </a:solidFill>
                <a:effectLst/>
                <a:latin typeface="Courier New" panose="02070309020205020404" pitchFamily="49" charset="0"/>
              </a:rPr>
              <a:t> </a:t>
            </a:r>
          </a:p>
          <a:p>
            <a:r>
              <a:rPr lang="en-US" sz="900" b="1" dirty="0">
                <a:solidFill>
                  <a:srgbClr val="000000"/>
                </a:solidFill>
                <a:latin typeface="Courier New" panose="02070309020205020404" pitchFamily="49" charset="0"/>
              </a:rPr>
              <a:t>	</a:t>
            </a:r>
            <a:r>
              <a:rPr lang="en-US" sz="900" dirty="0">
                <a:solidFill>
                  <a:srgbClr val="0000FF"/>
                </a:solidFill>
                <a:effectLst/>
                <a:latin typeface="Courier New" panose="02070309020205020404" pitchFamily="49" charset="0"/>
              </a:rPr>
              <a:t>&lt;b&gt;</a:t>
            </a:r>
            <a:r>
              <a:rPr lang="en-US" sz="900" b="1" dirty="0">
                <a:solidFill>
                  <a:srgbClr val="000000"/>
                </a:solidFill>
                <a:effectLst/>
                <a:latin typeface="Courier New" panose="02070309020205020404" pitchFamily="49" charset="0"/>
              </a:rPr>
              <a:t> </a:t>
            </a:r>
            <a:r>
              <a:rPr lang="en-US" sz="900" dirty="0">
                <a:solidFill>
                  <a:srgbClr val="0000FF"/>
                </a:solidFill>
                <a:effectLst/>
                <a:latin typeface="Courier New" panose="02070309020205020404" pitchFamily="49" charset="0"/>
              </a:rPr>
              <a:t>&lt;/b&gt;</a:t>
            </a:r>
            <a:r>
              <a:rPr lang="en-US" sz="900" b="1" dirty="0">
                <a:solidFill>
                  <a:srgbClr val="000000"/>
                </a:solidFill>
                <a:effectLst/>
                <a:latin typeface="Courier New" panose="02070309020205020404" pitchFamily="49" charset="0"/>
              </a:rPr>
              <a:t> Of the </a:t>
            </a:r>
            <a:r>
              <a:rPr lang="en-US" sz="900" dirty="0">
                <a:solidFill>
                  <a:srgbClr val="0000FF"/>
                </a:solidFill>
                <a:effectLst/>
                <a:latin typeface="Courier New" panose="02070309020205020404" pitchFamily="49" charset="0"/>
              </a:rPr>
              <a:t>&lt;b&gt;</a:t>
            </a:r>
            <a:r>
              <a:rPr lang="en-US" sz="900" b="1" dirty="0">
                <a:solidFill>
                  <a:srgbClr val="000000"/>
                </a:solidFill>
                <a:effectLst/>
                <a:latin typeface="Courier New" panose="02070309020205020404" pitchFamily="49" charset="0"/>
              </a:rPr>
              <a:t> ${ S8.r6.ival} Cold Agglutinin Disease (CAD)</a:t>
            </a:r>
            <a:r>
              <a:rPr lang="en-US" sz="900" dirty="0">
                <a:solidFill>
                  <a:srgbClr val="0000FF"/>
                </a:solidFill>
                <a:effectLst/>
                <a:latin typeface="Courier New" panose="02070309020205020404" pitchFamily="49" charset="0"/>
              </a:rPr>
              <a:t>&lt;/b&gt;</a:t>
            </a:r>
            <a:r>
              <a:rPr lang="en-US" sz="900" b="1" dirty="0">
                <a:solidFill>
                  <a:srgbClr val="000000"/>
                </a:solidFill>
                <a:effectLst/>
                <a:latin typeface="Courier New" panose="02070309020205020404" pitchFamily="49" charset="0"/>
              </a:rPr>
              <a:t> patients that you saw in the past </a:t>
            </a:r>
            <a:r>
              <a:rPr lang="en-US" sz="900" dirty="0">
                <a:solidFill>
                  <a:srgbClr val="0000FF"/>
                </a:solidFill>
                <a:effectLst/>
                <a:latin typeface="Courier New" panose="02070309020205020404" pitchFamily="49" charset="0"/>
              </a:rPr>
              <a:t>&lt;b&gt;</a:t>
            </a:r>
            <a:r>
              <a:rPr lang="en-US" sz="900" b="1" dirty="0">
                <a:solidFill>
                  <a:srgbClr val="000000"/>
                </a:solidFill>
                <a:effectLst/>
                <a:latin typeface="Courier New" panose="02070309020205020404" pitchFamily="49" charset="0"/>
              </a:rPr>
              <a:t>12 months</a:t>
            </a:r>
            <a:r>
              <a:rPr lang="en-US" sz="900" dirty="0">
                <a:solidFill>
                  <a:srgbClr val="0000FF"/>
                </a:solidFill>
                <a:effectLst/>
                <a:latin typeface="Courier New" panose="02070309020205020404" pitchFamily="49" charset="0"/>
              </a:rPr>
              <a:t>&lt;/b&gt;</a:t>
            </a:r>
            <a:r>
              <a:rPr lang="en-US" sz="900" b="1" dirty="0">
                <a:solidFill>
                  <a:srgbClr val="000000"/>
                </a:solidFill>
                <a:effectLst/>
                <a:latin typeface="Courier New" panose="02070309020205020404" pitchFamily="49" charset="0"/>
              </a:rPr>
              <a:t>,</a:t>
            </a:r>
          </a:p>
          <a:p>
            <a:r>
              <a:rPr lang="en-US" sz="900" b="1" dirty="0">
                <a:solidFill>
                  <a:srgbClr val="000000"/>
                </a:solidFill>
                <a:effectLst/>
                <a:latin typeface="Courier New" panose="02070309020205020404" pitchFamily="49" charset="0"/>
              </a:rPr>
              <a:t> how many currently fall into each of the following treatment categories? </a:t>
            </a:r>
            <a:r>
              <a:rPr lang="en-US" sz="900" dirty="0">
                <a:solidFill>
                  <a:srgbClr val="0000FF"/>
                </a:solidFill>
                <a:effectLst/>
                <a:latin typeface="Courier New" panose="02070309020205020404" pitchFamily="49" charset="0"/>
              </a:rPr>
              <a:t>&lt;br/&gt;&lt;br/&gt;</a:t>
            </a:r>
            <a:r>
              <a:rPr lang="en-US" sz="900" b="1" dirty="0">
                <a:solidFill>
                  <a:srgbClr val="000000"/>
                </a:solidFill>
                <a:effectLst/>
                <a:latin typeface="Courier New" panose="02070309020205020404" pitchFamily="49" charset="0"/>
              </a:rPr>
              <a:t> </a:t>
            </a:r>
            <a:r>
              <a:rPr lang="en-US" sz="900" dirty="0">
                <a:solidFill>
                  <a:srgbClr val="0000FF"/>
                </a:solidFill>
                <a:effectLst/>
                <a:latin typeface="Courier New" panose="02070309020205020404" pitchFamily="49" charset="0"/>
              </a:rPr>
              <a:t>&lt;br/&gt;&lt;br/&gt;</a:t>
            </a:r>
            <a:r>
              <a:rPr lang="en-US" sz="900" b="1" dirty="0">
                <a:solidFill>
                  <a:srgbClr val="000000"/>
                </a:solidFill>
                <a:effectLst/>
                <a:latin typeface="Courier New" panose="02070309020205020404" pitchFamily="49" charset="0"/>
              </a:rPr>
              <a:t> </a:t>
            </a:r>
          </a:p>
          <a:p>
            <a:r>
              <a:rPr lang="en-US" sz="900" dirty="0">
                <a:solidFill>
                  <a:srgbClr val="0000FF"/>
                </a:solidFill>
                <a:effectLst/>
                <a:latin typeface="Courier New" panose="02070309020205020404" pitchFamily="49" charset="0"/>
              </a:rPr>
              <a:t>&lt;/title&gt;</a:t>
            </a:r>
            <a:r>
              <a:rPr lang="en-US" sz="900" b="1" dirty="0">
                <a:solidFill>
                  <a:srgbClr val="000000"/>
                </a:solidFill>
                <a:effectLst/>
                <a:latin typeface="Courier New" panose="02070309020205020404" pitchFamily="49" charset="0"/>
              </a:rPr>
              <a:t> </a:t>
            </a:r>
          </a:p>
          <a:p>
            <a:r>
              <a:rPr lang="en-US" sz="900" dirty="0">
                <a:solidFill>
                  <a:srgbClr val="0000FF"/>
                </a:solidFill>
                <a:effectLst/>
                <a:latin typeface="Courier New" panose="02070309020205020404" pitchFamily="49" charset="0"/>
              </a:rPr>
              <a:t>&lt;validate&gt;</a:t>
            </a:r>
            <a:r>
              <a:rPr lang="en-US" sz="900" b="1" dirty="0">
                <a:solidFill>
                  <a:srgbClr val="000000"/>
                </a:solidFill>
                <a:effectLst/>
                <a:latin typeface="Courier New" panose="02070309020205020404" pitchFamily="49" charset="0"/>
              </a:rPr>
              <a:t> </a:t>
            </a:r>
          </a:p>
          <a:p>
            <a:pPr marL="0" marR="0">
              <a:lnSpc>
                <a:spcPct val="107000"/>
              </a:lnSpc>
              <a:spcBef>
                <a:spcPts val="0"/>
              </a:spcBef>
              <a:spcAft>
                <a:spcPts val="0"/>
              </a:spcAft>
            </a:pPr>
            <a:r>
              <a:rPr lang="en-US" sz="900" b="1"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for</a:t>
            </a:r>
            <a:r>
              <a:rPr lang="en-US"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x </a:t>
            </a:r>
            <a:r>
              <a:rPr lang="en-US" sz="900" b="1"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in</a:t>
            </a:r>
            <a:r>
              <a:rPr lang="en-US"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9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this</a:t>
            </a:r>
            <a:r>
              <a:rPr lang="en-US" sz="900" b="1" dirty="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rows</a:t>
            </a:r>
            <a:r>
              <a:rPr lang="en-US" sz="900" b="1" dirty="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900" b="1"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if</a:t>
            </a:r>
            <a:r>
              <a:rPr lang="en-US"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x</a:t>
            </a:r>
            <a:r>
              <a:rPr lang="en-US" sz="900" b="1" dirty="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displayed</a:t>
            </a:r>
            <a:r>
              <a:rPr lang="en-US" sz="900" b="1" dirty="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900" b="1"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if</a:t>
            </a:r>
            <a:r>
              <a:rPr lang="en-US" sz="900" b="1" dirty="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9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this</a:t>
            </a:r>
            <a:r>
              <a:rPr lang="en-US" sz="900" b="1" dirty="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x</a:t>
            </a:r>
            <a:r>
              <a:rPr lang="en-US" sz="900" b="1" dirty="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ival gt S8</a:t>
            </a:r>
            <a:r>
              <a:rPr lang="en-US" sz="900" b="1" dirty="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r6</a:t>
            </a:r>
            <a:r>
              <a:rPr lang="en-US" sz="900" b="1" dirty="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ival</a:t>
            </a:r>
            <a:r>
              <a:rPr lang="en-US" sz="900" b="1" dirty="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error</a:t>
            </a:r>
            <a:r>
              <a:rPr lang="en-US" sz="900" b="1" dirty="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res</a:t>
            </a:r>
            <a:r>
              <a:rPr lang="en-US" sz="900" b="1" dirty="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9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S9</a:t>
            </a:r>
            <a:r>
              <a:rPr lang="en-US"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err </a:t>
            </a:r>
            <a:r>
              <a:rPr lang="en-US" sz="900" b="1" dirty="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S8</a:t>
            </a:r>
            <a:r>
              <a:rPr lang="en-US" sz="900" b="1" dirty="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r6</a:t>
            </a:r>
            <a:r>
              <a:rPr lang="en-US" sz="900" b="1" dirty="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ival</a:t>
            </a:r>
            <a:r>
              <a:rPr lang="en-US" sz="900" b="1" dirty="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x</a:t>
            </a:r>
            <a:r>
              <a:rPr lang="en-US" sz="900" b="1" dirty="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text</a:t>
            </a:r>
            <a:r>
              <a:rPr lang="en-US" sz="900" b="1" dirty="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this</a:t>
            </a:r>
            <a:r>
              <a:rPr lang="en-US" sz="900" b="1" dirty="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x</a:t>
            </a:r>
            <a:r>
              <a:rPr lang="en-US" sz="900" b="1" dirty="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c1</a:t>
            </a:r>
            <a:r>
              <a:rPr lang="en-US" sz="900" b="1" dirty="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ival</a:t>
            </a:r>
            <a:r>
              <a:rPr lang="en-US" sz="900" b="1" dirty="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900" b="1" dirty="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row</a:t>
            </a:r>
            <a:r>
              <a:rPr lang="en-US" sz="900" b="1" dirty="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x</a:t>
            </a:r>
            <a:r>
              <a:rPr lang="en-US" sz="900" b="1" dirty="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900" b="1" dirty="0">
              <a:solidFill>
                <a:srgbClr val="000000"/>
              </a:solidFill>
              <a:effectLst/>
              <a:latin typeface="Courier New" panose="02070309020205020404" pitchFamily="49" charset="0"/>
            </a:endParaRPr>
          </a:p>
          <a:p>
            <a:r>
              <a:rPr lang="en-US" sz="900" b="1" dirty="0">
                <a:solidFill>
                  <a:srgbClr val="000000"/>
                </a:solidFill>
                <a:effectLst/>
                <a:latin typeface="Courier New" panose="02070309020205020404" pitchFamily="49" charset="0"/>
              </a:rPr>
              <a:t>x=this.r98.ival </a:t>
            </a:r>
          </a:p>
          <a:p>
            <a:r>
              <a:rPr lang="en-US" sz="900" b="1" dirty="0">
                <a:solidFill>
                  <a:srgbClr val="000000"/>
                </a:solidFill>
                <a:effectLst/>
                <a:latin typeface="Courier New" panose="02070309020205020404" pitchFamily="49" charset="0"/>
              </a:rPr>
              <a:t>y=this.r98.open </a:t>
            </a:r>
          </a:p>
          <a:p>
            <a:r>
              <a:rPr lang="en-US" sz="900" b="1" dirty="0">
                <a:solidFill>
                  <a:srgbClr val="000000"/>
                </a:solidFill>
                <a:effectLst/>
                <a:latin typeface="Courier New" panose="02070309020205020404" pitchFamily="49" charset="0"/>
              </a:rPr>
              <a:t>if x</a:t>
            </a:r>
            <a:r>
              <a:rPr lang="en-US" sz="900" i="1" dirty="0">
                <a:solidFill>
                  <a:srgbClr val="000000"/>
                </a:solidFill>
                <a:effectLst/>
                <a:latin typeface="Courier New" panose="02070309020205020404" pitchFamily="49" charset="0"/>
              </a:rPr>
              <a:t>&amp;gt;</a:t>
            </a:r>
            <a:r>
              <a:rPr lang="en-US" sz="900" b="1" dirty="0">
                <a:solidFill>
                  <a:srgbClr val="000000"/>
                </a:solidFill>
                <a:effectLst/>
                <a:latin typeface="Courier New" panose="02070309020205020404" pitchFamily="49" charset="0"/>
              </a:rPr>
              <a:t>0 and y==‘’: </a:t>
            </a:r>
          </a:p>
          <a:p>
            <a:r>
              <a:rPr lang="en-US" sz="900" b="1" dirty="0">
                <a:solidFill>
                  <a:srgbClr val="000000"/>
                </a:solidFill>
                <a:latin typeface="Courier New" panose="02070309020205020404" pitchFamily="49" charset="0"/>
              </a:rPr>
              <a:t>	</a:t>
            </a:r>
            <a:r>
              <a:rPr lang="en-US" sz="900" b="1" dirty="0">
                <a:solidFill>
                  <a:srgbClr val="000000"/>
                </a:solidFill>
                <a:effectLst/>
                <a:latin typeface="Courier New" panose="02070309020205020404" pitchFamily="49" charset="0"/>
              </a:rPr>
              <a:t>error(res.otherx) </a:t>
            </a:r>
          </a:p>
          <a:p>
            <a:r>
              <a:rPr lang="en-US" sz="900" b="1" dirty="0">
                <a:solidFill>
                  <a:srgbClr val="000000"/>
                </a:solidFill>
                <a:effectLst/>
                <a:latin typeface="Courier New" panose="02070309020205020404" pitchFamily="49" charset="0"/>
              </a:rPr>
              <a:t>if y!='' and x==0: </a:t>
            </a:r>
          </a:p>
          <a:p>
            <a:r>
              <a:rPr lang="en-US" sz="900" b="1" dirty="0">
                <a:solidFill>
                  <a:srgbClr val="000000"/>
                </a:solidFill>
                <a:latin typeface="Courier New" panose="02070309020205020404" pitchFamily="49" charset="0"/>
              </a:rPr>
              <a:t>	</a:t>
            </a:r>
            <a:r>
              <a:rPr lang="en-US" sz="900" b="1" dirty="0">
                <a:solidFill>
                  <a:srgbClr val="000000"/>
                </a:solidFill>
                <a:effectLst/>
                <a:latin typeface="Courier New" panose="02070309020205020404" pitchFamily="49" charset="0"/>
              </a:rPr>
              <a:t>error(res.othery); </a:t>
            </a:r>
          </a:p>
          <a:p>
            <a:r>
              <a:rPr lang="en-US" sz="900" dirty="0">
                <a:solidFill>
                  <a:srgbClr val="0000FF"/>
                </a:solidFill>
                <a:effectLst/>
                <a:latin typeface="Courier New" panose="02070309020205020404" pitchFamily="49" charset="0"/>
              </a:rPr>
              <a:t>&lt;/validate&gt;</a:t>
            </a:r>
            <a:r>
              <a:rPr lang="en-US" sz="900" b="1" dirty="0">
                <a:solidFill>
                  <a:srgbClr val="000000"/>
                </a:solidFill>
                <a:effectLst/>
                <a:latin typeface="Courier New" panose="02070309020205020404" pitchFamily="49" charset="0"/>
              </a:rPr>
              <a:t> </a:t>
            </a:r>
          </a:p>
          <a:p>
            <a:r>
              <a:rPr lang="en-US" sz="900" dirty="0">
                <a:solidFill>
                  <a:srgbClr val="0000FF"/>
                </a:solidFill>
                <a:effectLst/>
                <a:latin typeface="Courier New" panose="02070309020205020404" pitchFamily="49" charset="0"/>
              </a:rPr>
              <a:t>&lt;row</a:t>
            </a:r>
            <a:r>
              <a:rPr lang="en-US" sz="900" dirty="0">
                <a:solidFill>
                  <a:srgbClr val="000000"/>
                </a:solidFill>
                <a:effectLst/>
                <a:latin typeface="Courier New" panose="02070309020205020404" pitchFamily="49" charset="0"/>
              </a:rPr>
              <a:t> </a:t>
            </a:r>
            <a:r>
              <a:rPr lang="en-US" sz="900" dirty="0">
                <a:solidFill>
                  <a:srgbClr val="FF0000"/>
                </a:solidFill>
                <a:effectLst/>
                <a:latin typeface="Courier New" panose="02070309020205020404" pitchFamily="49" charset="0"/>
              </a:rPr>
              <a:t>label</a:t>
            </a:r>
            <a:r>
              <a:rPr lang="en-US" sz="900"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'r1'</a:t>
            </a:r>
            <a:r>
              <a:rPr lang="en-US" sz="900" dirty="0">
                <a:solidFill>
                  <a:srgbClr val="0000FF"/>
                </a:solidFill>
                <a:effectLst/>
                <a:latin typeface="Courier New" panose="02070309020205020404" pitchFamily="49" charset="0"/>
              </a:rPr>
              <a:t>&gt;</a:t>
            </a:r>
            <a:r>
              <a:rPr lang="en-US" sz="900" b="1" dirty="0">
                <a:solidFill>
                  <a:srgbClr val="000000"/>
                </a:solidFill>
                <a:effectLst/>
                <a:latin typeface="Courier New" panose="02070309020205020404" pitchFamily="49" charset="0"/>
              </a:rPr>
              <a:t>Soliris (Eculizumab) / Ultomiris (Ravulizumab)</a:t>
            </a:r>
            <a:r>
              <a:rPr lang="en-US" sz="900" dirty="0">
                <a:solidFill>
                  <a:srgbClr val="0000FF"/>
                </a:solidFill>
                <a:effectLst/>
                <a:latin typeface="Courier New" panose="02070309020205020404" pitchFamily="49" charset="0"/>
              </a:rPr>
              <a:t>&lt;/row&gt;</a:t>
            </a:r>
            <a:r>
              <a:rPr lang="en-US" sz="900" b="1" dirty="0">
                <a:solidFill>
                  <a:srgbClr val="000000"/>
                </a:solidFill>
                <a:effectLst/>
                <a:latin typeface="Courier New" panose="02070309020205020404" pitchFamily="49" charset="0"/>
              </a:rPr>
              <a:t> </a:t>
            </a:r>
          </a:p>
          <a:p>
            <a:r>
              <a:rPr lang="en-US" sz="900" dirty="0">
                <a:solidFill>
                  <a:srgbClr val="0000FF"/>
                </a:solidFill>
                <a:effectLst/>
                <a:latin typeface="Courier New" panose="02070309020205020404" pitchFamily="49" charset="0"/>
              </a:rPr>
              <a:t>&lt;row</a:t>
            </a:r>
            <a:r>
              <a:rPr lang="en-US" sz="900" dirty="0">
                <a:solidFill>
                  <a:srgbClr val="000000"/>
                </a:solidFill>
                <a:effectLst/>
                <a:latin typeface="Courier New" panose="02070309020205020404" pitchFamily="49" charset="0"/>
              </a:rPr>
              <a:t> </a:t>
            </a:r>
            <a:r>
              <a:rPr lang="en-US" sz="900" dirty="0">
                <a:solidFill>
                  <a:srgbClr val="FF0000"/>
                </a:solidFill>
                <a:effectLst/>
                <a:latin typeface="Courier New" panose="02070309020205020404" pitchFamily="49" charset="0"/>
              </a:rPr>
              <a:t>label</a:t>
            </a:r>
            <a:r>
              <a:rPr lang="en-US" sz="900"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'r2'</a:t>
            </a:r>
            <a:r>
              <a:rPr lang="en-US" sz="900" dirty="0">
                <a:solidFill>
                  <a:srgbClr val="0000FF"/>
                </a:solidFill>
                <a:effectLst/>
                <a:latin typeface="Courier New" panose="02070309020205020404" pitchFamily="49" charset="0"/>
              </a:rPr>
              <a:t>&gt;</a:t>
            </a:r>
            <a:r>
              <a:rPr lang="en-US" sz="900" b="1" dirty="0">
                <a:solidFill>
                  <a:srgbClr val="000000"/>
                </a:solidFill>
                <a:effectLst/>
                <a:latin typeface="Courier New" panose="02070309020205020404" pitchFamily="49" charset="0"/>
              </a:rPr>
              <a:t>Immunosuppressants / steroids</a:t>
            </a:r>
            <a:r>
              <a:rPr lang="en-US" sz="900" dirty="0">
                <a:solidFill>
                  <a:srgbClr val="0000FF"/>
                </a:solidFill>
                <a:effectLst/>
                <a:latin typeface="Courier New" panose="02070309020205020404" pitchFamily="49" charset="0"/>
              </a:rPr>
              <a:t>&lt;/row&gt;</a:t>
            </a:r>
            <a:r>
              <a:rPr lang="en-US" sz="900" b="1" dirty="0">
                <a:solidFill>
                  <a:srgbClr val="000000"/>
                </a:solidFill>
                <a:effectLst/>
                <a:latin typeface="Courier New" panose="02070309020205020404" pitchFamily="49" charset="0"/>
              </a:rPr>
              <a:t> </a:t>
            </a:r>
          </a:p>
          <a:p>
            <a:r>
              <a:rPr lang="en-US" sz="900" dirty="0">
                <a:solidFill>
                  <a:srgbClr val="0000FF"/>
                </a:solidFill>
                <a:effectLst/>
                <a:latin typeface="Courier New" panose="02070309020205020404" pitchFamily="49" charset="0"/>
              </a:rPr>
              <a:t>&lt;row</a:t>
            </a:r>
            <a:r>
              <a:rPr lang="en-US" sz="900" dirty="0">
                <a:solidFill>
                  <a:srgbClr val="000000"/>
                </a:solidFill>
                <a:effectLst/>
                <a:latin typeface="Courier New" panose="02070309020205020404" pitchFamily="49" charset="0"/>
              </a:rPr>
              <a:t> </a:t>
            </a:r>
            <a:r>
              <a:rPr lang="en-US" sz="900" dirty="0">
                <a:solidFill>
                  <a:srgbClr val="FF0000"/>
                </a:solidFill>
                <a:effectLst/>
                <a:latin typeface="Courier New" panose="02070309020205020404" pitchFamily="49" charset="0"/>
              </a:rPr>
              <a:t>label</a:t>
            </a:r>
            <a:r>
              <a:rPr lang="en-US" sz="900"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'r3'</a:t>
            </a:r>
            <a:r>
              <a:rPr lang="en-US" sz="900" dirty="0">
                <a:solidFill>
                  <a:srgbClr val="0000FF"/>
                </a:solidFill>
                <a:effectLst/>
                <a:latin typeface="Courier New" panose="02070309020205020404" pitchFamily="49" charset="0"/>
              </a:rPr>
              <a:t>&gt;</a:t>
            </a:r>
            <a:r>
              <a:rPr lang="en-US" sz="900" b="1" dirty="0">
                <a:solidFill>
                  <a:srgbClr val="000000"/>
                </a:solidFill>
                <a:effectLst/>
                <a:latin typeface="Courier New" panose="02070309020205020404" pitchFamily="49" charset="0"/>
              </a:rPr>
              <a:t>Rituximab</a:t>
            </a:r>
            <a:r>
              <a:rPr lang="en-US" sz="900" dirty="0">
                <a:solidFill>
                  <a:srgbClr val="0000FF"/>
                </a:solidFill>
                <a:effectLst/>
                <a:latin typeface="Courier New" panose="02070309020205020404" pitchFamily="49" charset="0"/>
              </a:rPr>
              <a:t>&lt;/row&gt;</a:t>
            </a:r>
            <a:r>
              <a:rPr lang="en-US" sz="900" b="1" dirty="0">
                <a:solidFill>
                  <a:srgbClr val="000000"/>
                </a:solidFill>
                <a:effectLst/>
                <a:latin typeface="Courier New" panose="02070309020205020404" pitchFamily="49" charset="0"/>
              </a:rPr>
              <a:t> </a:t>
            </a:r>
          </a:p>
          <a:p>
            <a:r>
              <a:rPr lang="en-US" sz="900" dirty="0">
                <a:solidFill>
                  <a:srgbClr val="0000FF"/>
                </a:solidFill>
                <a:effectLst/>
                <a:latin typeface="Courier New" panose="02070309020205020404" pitchFamily="49" charset="0"/>
              </a:rPr>
              <a:t>&lt;row</a:t>
            </a:r>
            <a:r>
              <a:rPr lang="en-US" sz="900" dirty="0">
                <a:solidFill>
                  <a:srgbClr val="000000"/>
                </a:solidFill>
                <a:effectLst/>
                <a:latin typeface="Courier New" panose="02070309020205020404" pitchFamily="49" charset="0"/>
              </a:rPr>
              <a:t> </a:t>
            </a:r>
            <a:r>
              <a:rPr lang="en-US" sz="900" dirty="0">
                <a:solidFill>
                  <a:srgbClr val="FF0000"/>
                </a:solidFill>
                <a:effectLst/>
                <a:latin typeface="Courier New" panose="02070309020205020404" pitchFamily="49" charset="0"/>
              </a:rPr>
              <a:t>label</a:t>
            </a:r>
            <a:r>
              <a:rPr lang="en-US" sz="900"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'r4'</a:t>
            </a:r>
            <a:r>
              <a:rPr lang="en-US" sz="900" dirty="0">
                <a:solidFill>
                  <a:srgbClr val="0000FF"/>
                </a:solidFill>
                <a:effectLst/>
                <a:latin typeface="Courier New" panose="02070309020205020404" pitchFamily="49" charset="0"/>
              </a:rPr>
              <a:t>&gt;</a:t>
            </a:r>
            <a:r>
              <a:rPr lang="en-US" sz="900" b="1" dirty="0">
                <a:solidFill>
                  <a:srgbClr val="000000"/>
                </a:solidFill>
                <a:effectLst/>
                <a:latin typeface="Courier New" panose="02070309020205020404" pitchFamily="49" charset="0"/>
              </a:rPr>
              <a:t>Enjaymo</a:t>
            </a:r>
            <a:r>
              <a:rPr lang="en-US" sz="900" dirty="0">
                <a:solidFill>
                  <a:srgbClr val="0000FF"/>
                </a:solidFill>
                <a:effectLst/>
                <a:latin typeface="Courier New" panose="02070309020205020404" pitchFamily="49" charset="0"/>
              </a:rPr>
              <a:t>&lt;/row&gt;</a:t>
            </a:r>
            <a:r>
              <a:rPr lang="en-US" sz="900" b="1" dirty="0">
                <a:solidFill>
                  <a:srgbClr val="000000"/>
                </a:solidFill>
                <a:effectLst/>
                <a:latin typeface="Courier New" panose="02070309020205020404" pitchFamily="49" charset="0"/>
              </a:rPr>
              <a:t> </a:t>
            </a:r>
          </a:p>
          <a:p>
            <a:r>
              <a:rPr lang="en-US" sz="900" dirty="0">
                <a:solidFill>
                  <a:srgbClr val="0000FF"/>
                </a:solidFill>
                <a:effectLst/>
                <a:latin typeface="Courier New" panose="02070309020205020404" pitchFamily="49" charset="0"/>
              </a:rPr>
              <a:t>&lt;row</a:t>
            </a:r>
            <a:r>
              <a:rPr lang="en-US" sz="900" dirty="0">
                <a:solidFill>
                  <a:srgbClr val="000000"/>
                </a:solidFill>
                <a:effectLst/>
                <a:latin typeface="Courier New" panose="02070309020205020404" pitchFamily="49" charset="0"/>
              </a:rPr>
              <a:t> </a:t>
            </a:r>
            <a:r>
              <a:rPr lang="en-US" sz="900" dirty="0">
                <a:solidFill>
                  <a:srgbClr val="FF0000"/>
                </a:solidFill>
                <a:effectLst/>
                <a:latin typeface="Courier New" panose="02070309020205020404" pitchFamily="49" charset="0"/>
              </a:rPr>
              <a:t>label</a:t>
            </a:r>
            <a:r>
              <a:rPr lang="en-US" sz="900"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'r5'</a:t>
            </a:r>
            <a:r>
              <a:rPr lang="en-US" sz="900" dirty="0">
                <a:solidFill>
                  <a:srgbClr val="0000FF"/>
                </a:solidFill>
                <a:effectLst/>
                <a:latin typeface="Courier New" panose="02070309020205020404" pitchFamily="49" charset="0"/>
              </a:rPr>
              <a:t>&gt;</a:t>
            </a:r>
            <a:r>
              <a:rPr lang="en-US" sz="900" b="1" dirty="0">
                <a:solidFill>
                  <a:srgbClr val="000000"/>
                </a:solidFill>
                <a:effectLst/>
                <a:latin typeface="Courier New" panose="02070309020205020404" pitchFamily="49" charset="0"/>
              </a:rPr>
              <a:t>Enrolled in </a:t>
            </a:r>
            <a:r>
              <a:rPr lang="en-US" sz="900" dirty="0">
                <a:solidFill>
                  <a:srgbClr val="0000FF"/>
                </a:solidFill>
                <a:effectLst/>
                <a:latin typeface="Courier New" panose="02070309020205020404" pitchFamily="49" charset="0"/>
              </a:rPr>
              <a:t>&lt;b&gt;</a:t>
            </a:r>
            <a:r>
              <a:rPr lang="en-US" sz="900" b="1" dirty="0">
                <a:solidFill>
                  <a:srgbClr val="000000"/>
                </a:solidFill>
                <a:effectLst/>
                <a:latin typeface="Courier New" panose="02070309020205020404" pitchFamily="49" charset="0"/>
              </a:rPr>
              <a:t>clinical</a:t>
            </a:r>
            <a:r>
              <a:rPr lang="en-US" sz="900" dirty="0">
                <a:solidFill>
                  <a:srgbClr val="0000FF"/>
                </a:solidFill>
                <a:effectLst/>
                <a:latin typeface="Courier New" panose="02070309020205020404" pitchFamily="49" charset="0"/>
              </a:rPr>
              <a:t>&lt;/b&gt;</a:t>
            </a:r>
            <a:r>
              <a:rPr lang="en-US" sz="900" b="1" dirty="0">
                <a:solidFill>
                  <a:srgbClr val="000000"/>
                </a:solidFill>
                <a:effectLst/>
                <a:latin typeface="Courier New" panose="02070309020205020404" pitchFamily="49" charset="0"/>
              </a:rPr>
              <a:t> trial</a:t>
            </a:r>
            <a:r>
              <a:rPr lang="en-US" sz="900" dirty="0">
                <a:solidFill>
                  <a:srgbClr val="0000FF"/>
                </a:solidFill>
                <a:effectLst/>
                <a:latin typeface="Courier New" panose="02070309020205020404" pitchFamily="49" charset="0"/>
              </a:rPr>
              <a:t>&lt;/row&gt;</a:t>
            </a:r>
            <a:r>
              <a:rPr lang="en-US" sz="900" b="1" dirty="0">
                <a:solidFill>
                  <a:srgbClr val="000000"/>
                </a:solidFill>
                <a:effectLst/>
                <a:latin typeface="Courier New" panose="02070309020205020404" pitchFamily="49" charset="0"/>
              </a:rPr>
              <a:t> </a:t>
            </a:r>
          </a:p>
          <a:p>
            <a:r>
              <a:rPr lang="en-US" sz="900" dirty="0">
                <a:solidFill>
                  <a:srgbClr val="0000FF"/>
                </a:solidFill>
                <a:effectLst/>
                <a:latin typeface="Courier New" panose="02070309020205020404" pitchFamily="49" charset="0"/>
              </a:rPr>
              <a:t>&lt;row</a:t>
            </a:r>
            <a:r>
              <a:rPr lang="en-US" sz="900" dirty="0">
                <a:solidFill>
                  <a:srgbClr val="000000"/>
                </a:solidFill>
                <a:effectLst/>
                <a:latin typeface="Courier New" panose="02070309020205020404" pitchFamily="49" charset="0"/>
              </a:rPr>
              <a:t> </a:t>
            </a:r>
            <a:r>
              <a:rPr lang="en-US" sz="900" dirty="0">
                <a:solidFill>
                  <a:srgbClr val="FF0000"/>
                </a:solidFill>
                <a:effectLst/>
                <a:latin typeface="Courier New" panose="02070309020205020404" pitchFamily="49" charset="0"/>
              </a:rPr>
              <a:t>label</a:t>
            </a:r>
            <a:r>
              <a:rPr lang="en-US" sz="900"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'r98'</a:t>
            </a:r>
            <a:r>
              <a:rPr lang="en-US" sz="900" dirty="0">
                <a:solidFill>
                  <a:srgbClr val="000000"/>
                </a:solidFill>
                <a:effectLst/>
                <a:latin typeface="Courier New" panose="02070309020205020404" pitchFamily="49" charset="0"/>
              </a:rPr>
              <a:t> </a:t>
            </a:r>
            <a:r>
              <a:rPr lang="en-US" sz="900" dirty="0">
                <a:solidFill>
                  <a:srgbClr val="FF0000"/>
                </a:solidFill>
                <a:effectLst/>
                <a:latin typeface="Courier New" panose="02070309020205020404" pitchFamily="49" charset="0"/>
              </a:rPr>
              <a:t>randomize</a:t>
            </a:r>
            <a:r>
              <a:rPr lang="en-US" sz="900"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'0'</a:t>
            </a:r>
            <a:r>
              <a:rPr lang="en-US" sz="900" dirty="0">
                <a:solidFill>
                  <a:srgbClr val="000000"/>
                </a:solidFill>
                <a:effectLst/>
                <a:latin typeface="Courier New" panose="02070309020205020404" pitchFamily="49" charset="0"/>
              </a:rPr>
              <a:t> </a:t>
            </a:r>
            <a:r>
              <a:rPr lang="en-US" sz="900" dirty="0">
                <a:solidFill>
                  <a:srgbClr val="FF0000"/>
                </a:solidFill>
                <a:effectLst/>
                <a:latin typeface="Courier New" panose="02070309020205020404" pitchFamily="49" charset="0"/>
              </a:rPr>
              <a:t>open</a:t>
            </a:r>
            <a:r>
              <a:rPr lang="en-US" sz="900"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'1'</a:t>
            </a:r>
            <a:r>
              <a:rPr lang="en-US" sz="900" dirty="0">
                <a:solidFill>
                  <a:srgbClr val="000000"/>
                </a:solidFill>
                <a:effectLst/>
                <a:latin typeface="Courier New" panose="02070309020205020404" pitchFamily="49" charset="0"/>
              </a:rPr>
              <a:t> </a:t>
            </a:r>
            <a:r>
              <a:rPr lang="en-US" sz="900" dirty="0">
                <a:solidFill>
                  <a:srgbClr val="FF0000"/>
                </a:solidFill>
                <a:effectLst/>
                <a:latin typeface="Courier New" panose="02070309020205020404" pitchFamily="49" charset="0"/>
              </a:rPr>
              <a:t>openSize</a:t>
            </a:r>
            <a:r>
              <a:rPr lang="en-US" sz="900"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'25'</a:t>
            </a:r>
            <a:r>
              <a:rPr lang="en-US" sz="900" dirty="0">
                <a:solidFill>
                  <a:srgbClr val="000000"/>
                </a:solidFill>
                <a:effectLst/>
                <a:latin typeface="Courier New" panose="02070309020205020404" pitchFamily="49" charset="0"/>
              </a:rPr>
              <a:t> </a:t>
            </a:r>
            <a:r>
              <a:rPr lang="en-US" sz="900" dirty="0">
                <a:solidFill>
                  <a:srgbClr val="FF0000"/>
                </a:solidFill>
                <a:effectLst/>
                <a:latin typeface="Courier New" panose="02070309020205020404" pitchFamily="49" charset="0"/>
              </a:rPr>
              <a:t>openOptional</a:t>
            </a:r>
            <a:r>
              <a:rPr lang="en-US" sz="900"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'1'</a:t>
            </a:r>
            <a:r>
              <a:rPr lang="en-US" sz="900" dirty="0">
                <a:solidFill>
                  <a:srgbClr val="000000"/>
                </a:solidFill>
                <a:effectLst/>
                <a:latin typeface="Courier New" panose="02070309020205020404" pitchFamily="49" charset="0"/>
              </a:rPr>
              <a:t> </a:t>
            </a:r>
            <a:r>
              <a:rPr lang="en-US" sz="900" dirty="0">
                <a:solidFill>
                  <a:srgbClr val="FF0000"/>
                </a:solidFill>
                <a:effectLst/>
                <a:latin typeface="Courier New" panose="02070309020205020404" pitchFamily="49" charset="0"/>
              </a:rPr>
              <a:t>optional</a:t>
            </a:r>
            <a:r>
              <a:rPr lang="en-US" sz="900"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'1'</a:t>
            </a:r>
            <a:r>
              <a:rPr lang="en-US" sz="900" dirty="0">
                <a:solidFill>
                  <a:srgbClr val="000000"/>
                </a:solidFill>
                <a:effectLst/>
                <a:latin typeface="Courier New" panose="02070309020205020404" pitchFamily="49" charset="0"/>
              </a:rPr>
              <a:t> </a:t>
            </a:r>
            <a:r>
              <a:rPr lang="en-US" sz="900" dirty="0">
                <a:solidFill>
                  <a:srgbClr val="0000FF"/>
                </a:solidFill>
                <a:effectLst/>
                <a:latin typeface="Courier New" panose="02070309020205020404" pitchFamily="49" charset="0"/>
              </a:rPr>
              <a:t>&gt;</a:t>
            </a:r>
            <a:r>
              <a:rPr lang="en-US" sz="900" b="1" dirty="0">
                <a:solidFill>
                  <a:srgbClr val="000000"/>
                </a:solidFill>
                <a:effectLst/>
                <a:latin typeface="Courier New" panose="02070309020205020404" pitchFamily="49" charset="0"/>
              </a:rPr>
              <a:t>Other treatment (Please Specify: )</a:t>
            </a:r>
            <a:r>
              <a:rPr lang="en-US" sz="900" dirty="0">
                <a:solidFill>
                  <a:srgbClr val="0000FF"/>
                </a:solidFill>
                <a:effectLst/>
                <a:latin typeface="Courier New" panose="02070309020205020404" pitchFamily="49" charset="0"/>
              </a:rPr>
              <a:t>&lt;/row&gt;</a:t>
            </a:r>
            <a:r>
              <a:rPr lang="en-US" sz="900" b="1" dirty="0">
                <a:solidFill>
                  <a:srgbClr val="000000"/>
                </a:solidFill>
                <a:effectLst/>
                <a:latin typeface="Courier New" panose="02070309020205020404" pitchFamily="49" charset="0"/>
              </a:rPr>
              <a:t> </a:t>
            </a:r>
          </a:p>
          <a:p>
            <a:r>
              <a:rPr lang="en-US" sz="900" dirty="0">
                <a:solidFill>
                  <a:srgbClr val="0000FF"/>
                </a:solidFill>
                <a:effectLst/>
                <a:latin typeface="Courier New" panose="02070309020205020404" pitchFamily="49" charset="0"/>
              </a:rPr>
              <a:t>&lt;row</a:t>
            </a:r>
            <a:r>
              <a:rPr lang="en-US" sz="900" dirty="0">
                <a:solidFill>
                  <a:srgbClr val="000000"/>
                </a:solidFill>
                <a:effectLst/>
                <a:latin typeface="Courier New" panose="02070309020205020404" pitchFamily="49" charset="0"/>
              </a:rPr>
              <a:t> </a:t>
            </a:r>
            <a:r>
              <a:rPr lang="en-US" sz="900" dirty="0">
                <a:solidFill>
                  <a:srgbClr val="FF0000"/>
                </a:solidFill>
                <a:effectLst/>
                <a:latin typeface="Courier New" panose="02070309020205020404" pitchFamily="49" charset="0"/>
              </a:rPr>
              <a:t>label</a:t>
            </a:r>
            <a:r>
              <a:rPr lang="en-US" sz="900"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'r99'</a:t>
            </a:r>
            <a:r>
              <a:rPr lang="en-US" sz="900" dirty="0">
                <a:solidFill>
                  <a:srgbClr val="000000"/>
                </a:solidFill>
                <a:effectLst/>
                <a:latin typeface="Courier New" panose="02070309020205020404" pitchFamily="49" charset="0"/>
              </a:rPr>
              <a:t> </a:t>
            </a:r>
            <a:r>
              <a:rPr lang="en-US" sz="900" dirty="0">
                <a:solidFill>
                  <a:srgbClr val="FF0000"/>
                </a:solidFill>
                <a:effectLst/>
                <a:latin typeface="Courier New" panose="02070309020205020404" pitchFamily="49" charset="0"/>
              </a:rPr>
              <a:t>randomize</a:t>
            </a:r>
            <a:r>
              <a:rPr lang="en-US" sz="900"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'0'</a:t>
            </a:r>
            <a:r>
              <a:rPr lang="en-US" sz="900" dirty="0">
                <a:solidFill>
                  <a:srgbClr val="000000"/>
                </a:solidFill>
                <a:effectLst/>
                <a:latin typeface="Courier New" panose="02070309020205020404" pitchFamily="49" charset="0"/>
              </a:rPr>
              <a:t> </a:t>
            </a:r>
            <a:r>
              <a:rPr lang="en-US" sz="900" dirty="0">
                <a:solidFill>
                  <a:srgbClr val="0000FF"/>
                </a:solidFill>
                <a:effectLst/>
                <a:latin typeface="Courier New" panose="02070309020205020404" pitchFamily="49" charset="0"/>
              </a:rPr>
              <a:t>&gt;</a:t>
            </a:r>
            <a:r>
              <a:rPr lang="en-US" sz="900" b="1" dirty="0">
                <a:solidFill>
                  <a:srgbClr val="000000"/>
                </a:solidFill>
                <a:effectLst/>
                <a:latin typeface="Courier New" panose="02070309020205020404" pitchFamily="49" charset="0"/>
              </a:rPr>
              <a:t>Not on any of the above treatments</a:t>
            </a:r>
            <a:r>
              <a:rPr lang="en-US" sz="900" dirty="0">
                <a:solidFill>
                  <a:srgbClr val="0000FF"/>
                </a:solidFill>
                <a:effectLst/>
                <a:latin typeface="Courier New" panose="02070309020205020404" pitchFamily="49" charset="0"/>
              </a:rPr>
              <a:t>&lt;/row&gt;</a:t>
            </a:r>
          </a:p>
          <a:p>
            <a:r>
              <a:rPr lang="en-US" sz="900" dirty="0">
                <a:solidFill>
                  <a:srgbClr val="0000FF"/>
                </a:solidFill>
                <a:effectLst/>
                <a:latin typeface="Courier New" panose="02070309020205020404" pitchFamily="49" charset="0"/>
              </a:rPr>
              <a:t>&lt;col</a:t>
            </a:r>
            <a:r>
              <a:rPr lang="en-US" sz="900" dirty="0">
                <a:solidFill>
                  <a:srgbClr val="000000"/>
                </a:solidFill>
                <a:effectLst/>
                <a:latin typeface="Courier New" panose="02070309020205020404" pitchFamily="49" charset="0"/>
              </a:rPr>
              <a:t> </a:t>
            </a:r>
            <a:r>
              <a:rPr lang="en-US" sz="900" dirty="0">
                <a:solidFill>
                  <a:srgbClr val="FF0000"/>
                </a:solidFill>
                <a:effectLst/>
                <a:latin typeface="Courier New" panose="02070309020205020404" pitchFamily="49" charset="0"/>
              </a:rPr>
              <a:t>label</a:t>
            </a:r>
            <a:r>
              <a:rPr lang="en-US" sz="900"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‘c1'</a:t>
            </a:r>
            <a:r>
              <a:rPr lang="en-US" sz="900" dirty="0">
                <a:solidFill>
                  <a:srgbClr val="000000"/>
                </a:solidFill>
                <a:effectLst/>
                <a:latin typeface="Courier New" panose="02070309020205020404" pitchFamily="49" charset="0"/>
              </a:rPr>
              <a:t> </a:t>
            </a:r>
            <a:r>
              <a:rPr lang="en-US" sz="900" dirty="0">
                <a:solidFill>
                  <a:srgbClr val="0000FF"/>
                </a:solidFill>
                <a:effectLst/>
                <a:latin typeface="Courier New" panose="02070309020205020404" pitchFamily="49" charset="0"/>
              </a:rPr>
              <a:t>&gt;</a:t>
            </a:r>
            <a:r>
              <a:rPr lang="en-US" sz="900" b="1" dirty="0">
                <a:solidFill>
                  <a:srgbClr val="000000"/>
                </a:solidFill>
                <a:effectLst/>
                <a:latin typeface="Courier New" panose="02070309020205020404" pitchFamily="49" charset="0"/>
              </a:rPr>
              <a:t>## patients</a:t>
            </a:r>
            <a:r>
              <a:rPr lang="en-US" sz="900" dirty="0">
                <a:solidFill>
                  <a:srgbClr val="0000FF"/>
                </a:solidFill>
                <a:effectLst/>
                <a:latin typeface="Courier New" panose="02070309020205020404" pitchFamily="49" charset="0"/>
              </a:rPr>
              <a:t>&lt;/col&gt;</a:t>
            </a:r>
            <a:r>
              <a:rPr lang="en-US" sz="900" b="1" dirty="0">
                <a:solidFill>
                  <a:srgbClr val="000000"/>
                </a:solidFill>
                <a:effectLst/>
                <a:latin typeface="Courier New" panose="02070309020205020404" pitchFamily="49" charset="0"/>
              </a:rPr>
              <a:t> </a:t>
            </a:r>
          </a:p>
          <a:p>
            <a:r>
              <a:rPr lang="en-US" sz="900" dirty="0">
                <a:solidFill>
                  <a:srgbClr val="0000FF"/>
                </a:solidFill>
                <a:effectLst/>
                <a:latin typeface="Courier New" panose="02070309020205020404" pitchFamily="49" charset="0"/>
              </a:rPr>
              <a:t>&lt;/number&gt;</a:t>
            </a:r>
          </a:p>
          <a:p>
            <a:endParaRPr lang="en-US" sz="900" dirty="0">
              <a:solidFill>
                <a:srgbClr val="0000FF"/>
              </a:solidFill>
              <a:latin typeface="Courier New" panose="02070309020205020404" pitchFamily="49" charset="0"/>
            </a:endParaRPr>
          </a:p>
          <a:p>
            <a:r>
              <a:rPr lang="en-US" sz="900" dirty="0">
                <a:solidFill>
                  <a:srgbClr val="0000FF"/>
                </a:solidFill>
                <a:effectLst/>
                <a:latin typeface="Courier New" panose="02070309020205020404" pitchFamily="49" charset="0"/>
              </a:rPr>
              <a:t>&lt;suspend/&gt;</a:t>
            </a:r>
            <a:r>
              <a:rPr lang="en-US" sz="900" dirty="0">
                <a:solidFill>
                  <a:srgbClr val="000000"/>
                </a:solidFill>
                <a:effectLst/>
                <a:latin typeface="Courier New" panose="02070309020205020404" pitchFamily="49" charset="0"/>
              </a:rPr>
              <a:t> </a:t>
            </a:r>
          </a:p>
          <a:p>
            <a:r>
              <a:rPr lang="en-US" sz="900" dirty="0">
                <a:solidFill>
                  <a:srgbClr val="0000FF"/>
                </a:solidFill>
                <a:effectLst/>
                <a:latin typeface="Courier New" panose="02070309020205020404" pitchFamily="49" charset="0"/>
              </a:rPr>
              <a:t>&lt;note&gt;</a:t>
            </a:r>
            <a:r>
              <a:rPr lang="en-US" sz="900" dirty="0">
                <a:solidFill>
                  <a:srgbClr val="000000"/>
                </a:solidFill>
                <a:effectLst/>
                <a:latin typeface="Courier New" panose="02070309020205020404" pitchFamily="49" charset="0"/>
              </a:rPr>
              <a:t> Original Cond=(S9.r1.ival + S9.r2.ival + S9.r3.ival + S9.r4.ival) lt 3</a:t>
            </a:r>
            <a:r>
              <a:rPr lang="en-US" sz="900" dirty="0">
                <a:solidFill>
                  <a:srgbClr val="0000FF"/>
                </a:solidFill>
                <a:effectLst/>
                <a:latin typeface="Courier New" panose="02070309020205020404" pitchFamily="49" charset="0"/>
              </a:rPr>
              <a:t>&lt;/note&gt;</a:t>
            </a:r>
            <a:r>
              <a:rPr lang="en-US" sz="900" dirty="0">
                <a:solidFill>
                  <a:srgbClr val="000000"/>
                </a:solidFill>
                <a:effectLst/>
                <a:latin typeface="Courier New" panose="02070309020205020404" pitchFamily="49" charset="0"/>
              </a:rPr>
              <a:t> </a:t>
            </a:r>
          </a:p>
          <a:p>
            <a:r>
              <a:rPr lang="en-US" sz="900" dirty="0">
                <a:solidFill>
                  <a:srgbClr val="0000FF"/>
                </a:solidFill>
                <a:effectLst/>
                <a:latin typeface="Courier New" panose="02070309020205020404" pitchFamily="49" charset="0"/>
              </a:rPr>
              <a:t>&lt;term</a:t>
            </a:r>
            <a:r>
              <a:rPr lang="en-US" sz="900" dirty="0">
                <a:solidFill>
                  <a:srgbClr val="000000"/>
                </a:solidFill>
                <a:effectLst/>
                <a:latin typeface="Courier New" panose="02070309020205020404" pitchFamily="49" charset="0"/>
              </a:rPr>
              <a:t> </a:t>
            </a:r>
            <a:r>
              <a:rPr lang="en-US" sz="900" dirty="0">
                <a:solidFill>
                  <a:srgbClr val="FF0000"/>
                </a:solidFill>
                <a:effectLst/>
                <a:latin typeface="Courier New" panose="02070309020205020404" pitchFamily="49" charset="0"/>
              </a:rPr>
              <a:t>label</a:t>
            </a:r>
            <a:r>
              <a:rPr lang="en-US" sz="900" dirty="0">
                <a:solidFill>
                  <a:srgbClr val="000000"/>
                </a:solidFill>
                <a:effectLst/>
                <a:latin typeface="Courier New" panose="02070309020205020404" pitchFamily="49" charset="0"/>
              </a:rPr>
              <a:t>=</a:t>
            </a:r>
            <a:r>
              <a:rPr lang="en-US" sz="900" dirty="0">
                <a:solidFill>
                  <a:srgbClr val="8000FF"/>
                </a:solidFill>
                <a:effectLst/>
                <a:latin typeface="Courier New" panose="02070309020205020404" pitchFamily="49" charset="0"/>
              </a:rPr>
              <a:t>'Term9'</a:t>
            </a:r>
            <a:r>
              <a:rPr lang="en-US" sz="900" dirty="0">
                <a:solidFill>
                  <a:srgbClr val="000000"/>
                </a:solidFill>
                <a:effectLst/>
                <a:latin typeface="Courier New" panose="02070309020205020404" pitchFamily="49" charset="0"/>
              </a:rPr>
              <a:t> </a:t>
            </a:r>
            <a:r>
              <a:rPr lang="en-US" sz="900" dirty="0">
                <a:solidFill>
                  <a:srgbClr val="FF0000"/>
                </a:solidFill>
                <a:effectLst/>
                <a:latin typeface="Courier New" panose="02070309020205020404" pitchFamily="49" charset="0"/>
              </a:rPr>
              <a:t>cond</a:t>
            </a:r>
            <a:r>
              <a:rPr lang="en-US" sz="900" dirty="0">
                <a:solidFill>
                  <a:srgbClr val="000000"/>
                </a:solidFill>
                <a:effectLst/>
                <a:latin typeface="Courier New" panose="02070309020205020404" pitchFamily="49" charset="0"/>
              </a:rPr>
              <a:t>=</a:t>
            </a:r>
            <a:r>
              <a:rPr lang="en-US" sz="900" dirty="0">
                <a:solidFill>
                  <a:srgbClr val="8000FF"/>
                </a:solidFill>
                <a:effectLst/>
                <a:latin typeface="Courier New" panose="02070309020205020404" pitchFamily="49" charset="0"/>
              </a:rPr>
              <a:t>"((S8.r6.ival gt 0) and processTerms('Disp1') and (QHidStage.r2) )"</a:t>
            </a:r>
            <a:r>
              <a:rPr lang="en-US" sz="900" dirty="0">
                <a:solidFill>
                  <a:srgbClr val="0000FF"/>
                </a:solidFill>
                <a:effectLst/>
                <a:latin typeface="Courier New" panose="02070309020205020404" pitchFamily="49" charset="0"/>
              </a:rPr>
              <a:t>&gt;</a:t>
            </a:r>
            <a:r>
              <a:rPr lang="en-US" sz="900" dirty="0">
                <a:solidFill>
                  <a:srgbClr val="000000"/>
                </a:solidFill>
                <a:effectLst/>
                <a:latin typeface="Courier New" panose="02070309020205020404" pitchFamily="49" charset="0"/>
              </a:rPr>
              <a:t> Terminate S9teratend </a:t>
            </a:r>
            <a:r>
              <a:rPr lang="en-US" sz="900" dirty="0">
                <a:solidFill>
                  <a:srgbClr val="0000FF"/>
                </a:solidFill>
                <a:effectLst/>
                <a:latin typeface="Courier New" panose="02070309020205020404" pitchFamily="49" charset="0"/>
              </a:rPr>
              <a:t>&lt;/term&gt;</a:t>
            </a:r>
            <a:r>
              <a:rPr lang="en-US" sz="900" dirty="0">
                <a:solidFill>
                  <a:srgbClr val="000000"/>
                </a:solidFill>
                <a:effectLst/>
                <a:latin typeface="Courier New" panose="02070309020205020404" pitchFamily="49" charset="0"/>
              </a:rPr>
              <a:t> </a:t>
            </a:r>
            <a:r>
              <a:rPr lang="en-US" sz="900" dirty="0">
                <a:solidFill>
                  <a:srgbClr val="0000FF"/>
                </a:solidFill>
                <a:effectLst/>
                <a:latin typeface="Courier New" panose="02070309020205020404" pitchFamily="49" charset="0"/>
              </a:rPr>
              <a:t>&lt;suspend/&gt;</a:t>
            </a:r>
            <a:endParaRPr lang="en-US" sz="900" dirty="0">
              <a:solidFill>
                <a:srgbClr val="000000"/>
              </a:solidFill>
              <a:effectLst/>
              <a:latin typeface="Courier New" panose="02070309020205020404" pitchFamily="49" charset="0"/>
            </a:endParaRPr>
          </a:p>
          <a:p>
            <a:endParaRPr lang="en-US" sz="900" dirty="0">
              <a:effectLst/>
            </a:endParaRPr>
          </a:p>
        </p:txBody>
      </p:sp>
      <p:sp>
        <p:nvSpPr>
          <p:cNvPr id="7" name="TextBox 6">
            <a:extLst>
              <a:ext uri="{FF2B5EF4-FFF2-40B4-BE49-F238E27FC236}">
                <a16:creationId xmlns:a16="http://schemas.microsoft.com/office/drawing/2014/main" id="{85C92AD9-8E1C-9F54-CC9F-C9AD238742F8}"/>
              </a:ext>
            </a:extLst>
          </p:cNvPr>
          <p:cNvSpPr txBox="1"/>
          <p:nvPr/>
        </p:nvSpPr>
        <p:spPr>
          <a:xfrm>
            <a:off x="7607939" y="2879291"/>
            <a:ext cx="2919658" cy="1938992"/>
          </a:xfrm>
          <a:prstGeom prst="rect">
            <a:avLst/>
          </a:prstGeom>
          <a:noFill/>
        </p:spPr>
        <p:txBody>
          <a:bodyPr wrap="square" rtlCol="0">
            <a:spAutoFit/>
          </a:bodyPr>
          <a:lstStyle/>
          <a:p>
            <a:r>
              <a:rPr lang="en-US" sz="2000" b="1" dirty="0">
                <a:solidFill>
                  <a:schemeClr val="accent1">
                    <a:lumMod val="75000"/>
                  </a:schemeClr>
                </a:solidFill>
              </a:rPr>
              <a:t>Condition from question is also written in the question termination. Systematization of work</a:t>
            </a:r>
          </a:p>
        </p:txBody>
      </p:sp>
      <p:sp>
        <p:nvSpPr>
          <p:cNvPr id="8" name="Oval 7">
            <a:extLst>
              <a:ext uri="{FF2B5EF4-FFF2-40B4-BE49-F238E27FC236}">
                <a16:creationId xmlns:a16="http://schemas.microsoft.com/office/drawing/2014/main" id="{8288A7F4-4F7B-507F-E805-13D327C6E459}"/>
              </a:ext>
            </a:extLst>
          </p:cNvPr>
          <p:cNvSpPr/>
          <p:nvPr/>
        </p:nvSpPr>
        <p:spPr>
          <a:xfrm>
            <a:off x="2158598" y="6504232"/>
            <a:ext cx="1510819" cy="157168"/>
          </a:xfrm>
          <a:prstGeom prst="ellipse">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2DA89D11-8399-25B2-AB7D-8F004077F002}"/>
              </a:ext>
            </a:extLst>
          </p:cNvPr>
          <p:cNvCxnSpPr>
            <a:cxnSpLocks/>
            <a:stCxn id="8" idx="7"/>
            <a:endCxn id="7" idx="1"/>
          </p:cNvCxnSpPr>
          <p:nvPr/>
        </p:nvCxnSpPr>
        <p:spPr>
          <a:xfrm flipV="1">
            <a:off x="3448163" y="3848787"/>
            <a:ext cx="4159776" cy="2678462"/>
          </a:xfrm>
          <a:prstGeom prst="line">
            <a:avLst/>
          </a:prstGeom>
        </p:spPr>
        <p:style>
          <a:lnRef idx="3">
            <a:schemeClr val="accent1"/>
          </a:lnRef>
          <a:fillRef idx="0">
            <a:schemeClr val="accent1"/>
          </a:fillRef>
          <a:effectRef idx="2">
            <a:schemeClr val="accent1"/>
          </a:effectRef>
          <a:fontRef idx="minor">
            <a:schemeClr val="tx1"/>
          </a:fontRef>
        </p:style>
      </p:cxnSp>
      <p:pic>
        <p:nvPicPr>
          <p:cNvPr id="16" name="Picture 15">
            <a:extLst>
              <a:ext uri="{FF2B5EF4-FFF2-40B4-BE49-F238E27FC236}">
                <a16:creationId xmlns:a16="http://schemas.microsoft.com/office/drawing/2014/main" id="{4575FCAF-DBB2-5B09-9573-48549981A3F9}"/>
              </a:ext>
            </a:extLst>
          </p:cNvPr>
          <p:cNvPicPr>
            <a:picLocks noChangeAspect="1"/>
          </p:cNvPicPr>
          <p:nvPr/>
        </p:nvPicPr>
        <p:blipFill>
          <a:blip r:embed="rId2"/>
          <a:stretch>
            <a:fillRect/>
          </a:stretch>
        </p:blipFill>
        <p:spPr>
          <a:xfrm>
            <a:off x="2914008" y="700630"/>
            <a:ext cx="1905000" cy="723900"/>
          </a:xfrm>
          <a:prstGeom prst="rect">
            <a:avLst/>
          </a:prstGeom>
        </p:spPr>
      </p:pic>
      <p:sp>
        <p:nvSpPr>
          <p:cNvPr id="17" name="Oval 16">
            <a:extLst>
              <a:ext uri="{FF2B5EF4-FFF2-40B4-BE49-F238E27FC236}">
                <a16:creationId xmlns:a16="http://schemas.microsoft.com/office/drawing/2014/main" id="{550447BF-B2DC-DFC8-16CA-08DD46123D3D}"/>
              </a:ext>
            </a:extLst>
          </p:cNvPr>
          <p:cNvSpPr/>
          <p:nvPr/>
        </p:nvSpPr>
        <p:spPr>
          <a:xfrm>
            <a:off x="154112" y="796131"/>
            <a:ext cx="2363055" cy="723900"/>
          </a:xfrm>
          <a:prstGeom prst="ellipse">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1F916B82-F0F1-D1A3-E210-3EDD78DDA1C3}"/>
              </a:ext>
            </a:extLst>
          </p:cNvPr>
          <p:cNvCxnSpPr>
            <a:cxnSpLocks/>
          </p:cNvCxnSpPr>
          <p:nvPr/>
        </p:nvCxnSpPr>
        <p:spPr>
          <a:xfrm>
            <a:off x="2363827" y="955201"/>
            <a:ext cx="687598" cy="0"/>
          </a:xfrm>
          <a:prstGeom prst="line">
            <a:avLst/>
          </a:prstGeom>
        </p:spPr>
        <p:style>
          <a:lnRef idx="3">
            <a:schemeClr val="accent1"/>
          </a:lnRef>
          <a:fillRef idx="0">
            <a:schemeClr val="accent1"/>
          </a:fillRef>
          <a:effectRef idx="2">
            <a:schemeClr val="accent1"/>
          </a:effectRef>
          <a:fontRef idx="minor">
            <a:schemeClr val="tx1"/>
          </a:fontRef>
        </p:style>
      </p:cxnSp>
      <p:pic>
        <p:nvPicPr>
          <p:cNvPr id="32" name="Picture 31">
            <a:extLst>
              <a:ext uri="{FF2B5EF4-FFF2-40B4-BE49-F238E27FC236}">
                <a16:creationId xmlns:a16="http://schemas.microsoft.com/office/drawing/2014/main" id="{7CF88655-D108-BA48-0171-8EA2F08B9612}"/>
              </a:ext>
            </a:extLst>
          </p:cNvPr>
          <p:cNvPicPr>
            <a:picLocks noChangeAspect="1"/>
          </p:cNvPicPr>
          <p:nvPr/>
        </p:nvPicPr>
        <p:blipFill>
          <a:blip r:embed="rId3"/>
          <a:stretch>
            <a:fillRect/>
          </a:stretch>
        </p:blipFill>
        <p:spPr>
          <a:xfrm>
            <a:off x="3504914" y="1715134"/>
            <a:ext cx="1666875" cy="247650"/>
          </a:xfrm>
          <a:prstGeom prst="rect">
            <a:avLst/>
          </a:prstGeom>
        </p:spPr>
      </p:pic>
      <p:pic>
        <p:nvPicPr>
          <p:cNvPr id="34" name="Picture 33">
            <a:extLst>
              <a:ext uri="{FF2B5EF4-FFF2-40B4-BE49-F238E27FC236}">
                <a16:creationId xmlns:a16="http://schemas.microsoft.com/office/drawing/2014/main" id="{C5C0E1DE-3923-C4CC-C22C-B56233B020CF}"/>
              </a:ext>
            </a:extLst>
          </p:cNvPr>
          <p:cNvPicPr>
            <a:picLocks noChangeAspect="1"/>
          </p:cNvPicPr>
          <p:nvPr/>
        </p:nvPicPr>
        <p:blipFill>
          <a:blip r:embed="rId4"/>
          <a:stretch>
            <a:fillRect/>
          </a:stretch>
        </p:blipFill>
        <p:spPr>
          <a:xfrm>
            <a:off x="2134768" y="3276200"/>
            <a:ext cx="1247775" cy="238125"/>
          </a:xfrm>
          <a:prstGeom prst="rect">
            <a:avLst/>
          </a:prstGeom>
        </p:spPr>
      </p:pic>
      <p:pic>
        <p:nvPicPr>
          <p:cNvPr id="37" name="Picture 36">
            <a:extLst>
              <a:ext uri="{FF2B5EF4-FFF2-40B4-BE49-F238E27FC236}">
                <a16:creationId xmlns:a16="http://schemas.microsoft.com/office/drawing/2014/main" id="{064A6998-E5FE-B998-3298-195ACDC8B09E}"/>
              </a:ext>
            </a:extLst>
          </p:cNvPr>
          <p:cNvPicPr>
            <a:picLocks noChangeAspect="1"/>
          </p:cNvPicPr>
          <p:nvPr/>
        </p:nvPicPr>
        <p:blipFill>
          <a:blip r:embed="rId5"/>
          <a:stretch>
            <a:fillRect/>
          </a:stretch>
        </p:blipFill>
        <p:spPr>
          <a:xfrm>
            <a:off x="1654214" y="1653146"/>
            <a:ext cx="1419225" cy="257175"/>
          </a:xfrm>
          <a:prstGeom prst="rect">
            <a:avLst/>
          </a:prstGeom>
        </p:spPr>
      </p:pic>
      <p:pic>
        <p:nvPicPr>
          <p:cNvPr id="38" name="Picture 37">
            <a:extLst>
              <a:ext uri="{FF2B5EF4-FFF2-40B4-BE49-F238E27FC236}">
                <a16:creationId xmlns:a16="http://schemas.microsoft.com/office/drawing/2014/main" id="{A14AF7F5-C43F-4513-A8A4-D783DA2E35A7}"/>
              </a:ext>
            </a:extLst>
          </p:cNvPr>
          <p:cNvPicPr>
            <a:picLocks noChangeAspect="1"/>
          </p:cNvPicPr>
          <p:nvPr/>
        </p:nvPicPr>
        <p:blipFill>
          <a:blip r:embed="rId5"/>
          <a:stretch>
            <a:fillRect/>
          </a:stretch>
        </p:blipFill>
        <p:spPr>
          <a:xfrm>
            <a:off x="1909218" y="6061869"/>
            <a:ext cx="1419225" cy="257175"/>
          </a:xfrm>
          <a:prstGeom prst="rect">
            <a:avLst/>
          </a:prstGeom>
        </p:spPr>
      </p:pic>
      <p:cxnSp>
        <p:nvCxnSpPr>
          <p:cNvPr id="39" name="Straight Connector 38">
            <a:extLst>
              <a:ext uri="{FF2B5EF4-FFF2-40B4-BE49-F238E27FC236}">
                <a16:creationId xmlns:a16="http://schemas.microsoft.com/office/drawing/2014/main" id="{7D4BC09A-2DA8-6432-DF00-CB67BC2D639E}"/>
              </a:ext>
            </a:extLst>
          </p:cNvPr>
          <p:cNvCxnSpPr>
            <a:cxnSpLocks/>
          </p:cNvCxnSpPr>
          <p:nvPr/>
        </p:nvCxnSpPr>
        <p:spPr>
          <a:xfrm flipH="1" flipV="1">
            <a:off x="1827357" y="1737985"/>
            <a:ext cx="710044" cy="4844831"/>
          </a:xfrm>
          <a:prstGeom prst="line">
            <a:avLst/>
          </a:prstGeom>
        </p:spPr>
        <p:style>
          <a:lnRef idx="3">
            <a:schemeClr val="accent1"/>
          </a:lnRef>
          <a:fillRef idx="0">
            <a:schemeClr val="accent1"/>
          </a:fillRef>
          <a:effectRef idx="2">
            <a:schemeClr val="accent1"/>
          </a:effectRef>
          <a:fontRef idx="minor">
            <a:schemeClr val="tx1"/>
          </a:fontRef>
        </p:style>
      </p:cxnSp>
      <p:sp>
        <p:nvSpPr>
          <p:cNvPr id="41" name="Oval 40">
            <a:extLst>
              <a:ext uri="{FF2B5EF4-FFF2-40B4-BE49-F238E27FC236}">
                <a16:creationId xmlns:a16="http://schemas.microsoft.com/office/drawing/2014/main" id="{82D25BEC-BCED-F811-DB7D-65E3E269726E}"/>
              </a:ext>
            </a:extLst>
          </p:cNvPr>
          <p:cNvSpPr/>
          <p:nvPr/>
        </p:nvSpPr>
        <p:spPr>
          <a:xfrm>
            <a:off x="1654214" y="1968889"/>
            <a:ext cx="1510819" cy="157168"/>
          </a:xfrm>
          <a:prstGeom prst="ellipse">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3" name="Picture 42">
            <a:extLst>
              <a:ext uri="{FF2B5EF4-FFF2-40B4-BE49-F238E27FC236}">
                <a16:creationId xmlns:a16="http://schemas.microsoft.com/office/drawing/2014/main" id="{5FC0C1A3-475E-7AFC-B9C7-DF332C7ECD98}"/>
              </a:ext>
            </a:extLst>
          </p:cNvPr>
          <p:cNvPicPr>
            <a:picLocks noChangeAspect="1"/>
          </p:cNvPicPr>
          <p:nvPr/>
        </p:nvPicPr>
        <p:blipFill>
          <a:blip r:embed="rId6"/>
          <a:stretch>
            <a:fillRect/>
          </a:stretch>
        </p:blipFill>
        <p:spPr>
          <a:xfrm>
            <a:off x="2877282" y="5772830"/>
            <a:ext cx="571500" cy="276225"/>
          </a:xfrm>
          <a:prstGeom prst="rect">
            <a:avLst/>
          </a:prstGeom>
        </p:spPr>
      </p:pic>
      <p:pic>
        <p:nvPicPr>
          <p:cNvPr id="45" name="Picture 44">
            <a:extLst>
              <a:ext uri="{FF2B5EF4-FFF2-40B4-BE49-F238E27FC236}">
                <a16:creationId xmlns:a16="http://schemas.microsoft.com/office/drawing/2014/main" id="{39E57BD8-B0C0-348B-7412-EDD3FADAB13A}"/>
              </a:ext>
            </a:extLst>
          </p:cNvPr>
          <p:cNvPicPr>
            <a:picLocks noChangeAspect="1"/>
          </p:cNvPicPr>
          <p:nvPr/>
        </p:nvPicPr>
        <p:blipFill>
          <a:blip r:embed="rId7"/>
          <a:stretch>
            <a:fillRect/>
          </a:stretch>
        </p:blipFill>
        <p:spPr>
          <a:xfrm>
            <a:off x="6517572" y="6056557"/>
            <a:ext cx="4010025" cy="447675"/>
          </a:xfrm>
          <a:prstGeom prst="rect">
            <a:avLst/>
          </a:prstGeom>
        </p:spPr>
      </p:pic>
      <p:cxnSp>
        <p:nvCxnSpPr>
          <p:cNvPr id="46" name="Straight Connector 45">
            <a:extLst>
              <a:ext uri="{FF2B5EF4-FFF2-40B4-BE49-F238E27FC236}">
                <a16:creationId xmlns:a16="http://schemas.microsoft.com/office/drawing/2014/main" id="{D15D1911-F25E-3C22-0667-B4E3772AE712}"/>
              </a:ext>
            </a:extLst>
          </p:cNvPr>
          <p:cNvCxnSpPr>
            <a:cxnSpLocks/>
          </p:cNvCxnSpPr>
          <p:nvPr/>
        </p:nvCxnSpPr>
        <p:spPr>
          <a:xfrm flipV="1">
            <a:off x="4063845" y="6274892"/>
            <a:ext cx="2712840" cy="334388"/>
          </a:xfrm>
          <a:prstGeom prst="line">
            <a:avLst/>
          </a:prstGeom>
        </p:spPr>
        <p:style>
          <a:lnRef idx="3">
            <a:schemeClr val="accent1"/>
          </a:lnRef>
          <a:fillRef idx="0">
            <a:schemeClr val="accent1"/>
          </a:fillRef>
          <a:effectRef idx="2">
            <a:schemeClr val="accent1"/>
          </a:effectRef>
          <a:fontRef idx="minor">
            <a:schemeClr val="tx1"/>
          </a:fontRef>
        </p:style>
      </p:cxnSp>
      <p:sp>
        <p:nvSpPr>
          <p:cNvPr id="53" name="TextBox 52">
            <a:extLst>
              <a:ext uri="{FF2B5EF4-FFF2-40B4-BE49-F238E27FC236}">
                <a16:creationId xmlns:a16="http://schemas.microsoft.com/office/drawing/2014/main" id="{6DD0B748-D9AF-206F-296C-D3FB818EB019}"/>
              </a:ext>
            </a:extLst>
          </p:cNvPr>
          <p:cNvSpPr txBox="1"/>
          <p:nvPr/>
        </p:nvSpPr>
        <p:spPr>
          <a:xfrm>
            <a:off x="4191257" y="3835272"/>
            <a:ext cx="3308279" cy="400110"/>
          </a:xfrm>
          <a:prstGeom prst="rect">
            <a:avLst/>
          </a:prstGeom>
          <a:noFill/>
        </p:spPr>
        <p:txBody>
          <a:bodyPr wrap="square" rtlCol="0">
            <a:spAutoFit/>
          </a:bodyPr>
          <a:lstStyle/>
          <a:p>
            <a:r>
              <a:rPr lang="en-US" sz="2000" b="1" dirty="0">
                <a:solidFill>
                  <a:schemeClr val="accent1">
                    <a:lumMod val="75000"/>
                  </a:schemeClr>
                </a:solidFill>
              </a:rPr>
              <a:t>Specify -&gt;Systematization</a:t>
            </a:r>
          </a:p>
        </p:txBody>
      </p:sp>
      <p:sp>
        <p:nvSpPr>
          <p:cNvPr id="54" name="Oval 53">
            <a:extLst>
              <a:ext uri="{FF2B5EF4-FFF2-40B4-BE49-F238E27FC236}">
                <a16:creationId xmlns:a16="http://schemas.microsoft.com/office/drawing/2014/main" id="{C8C1E577-03C9-F6D6-FC5B-5AF848630EFD}"/>
              </a:ext>
            </a:extLst>
          </p:cNvPr>
          <p:cNvSpPr/>
          <p:nvPr/>
        </p:nvSpPr>
        <p:spPr>
          <a:xfrm>
            <a:off x="229966" y="3897391"/>
            <a:ext cx="2097139" cy="855047"/>
          </a:xfrm>
          <a:prstGeom prst="ellipse">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5" name="Straight Connector 54">
            <a:extLst>
              <a:ext uri="{FF2B5EF4-FFF2-40B4-BE49-F238E27FC236}">
                <a16:creationId xmlns:a16="http://schemas.microsoft.com/office/drawing/2014/main" id="{7D351A6E-047B-E3A7-662C-1D5396573BB6}"/>
              </a:ext>
            </a:extLst>
          </p:cNvPr>
          <p:cNvCxnSpPr>
            <a:cxnSpLocks/>
          </p:cNvCxnSpPr>
          <p:nvPr/>
        </p:nvCxnSpPr>
        <p:spPr>
          <a:xfrm flipV="1">
            <a:off x="2292189" y="4047400"/>
            <a:ext cx="1848576" cy="93950"/>
          </a:xfrm>
          <a:prstGeom prst="line">
            <a:avLst/>
          </a:prstGeom>
        </p:spPr>
        <p:style>
          <a:lnRef idx="3">
            <a:schemeClr val="accent1"/>
          </a:lnRef>
          <a:fillRef idx="0">
            <a:schemeClr val="accent1"/>
          </a:fillRef>
          <a:effectRef idx="2">
            <a:schemeClr val="accent1"/>
          </a:effectRef>
          <a:fontRef idx="minor">
            <a:schemeClr val="tx1"/>
          </a:fontRef>
        </p:style>
      </p:cxnSp>
      <p:sp>
        <p:nvSpPr>
          <p:cNvPr id="57" name="Oval 56">
            <a:extLst>
              <a:ext uri="{FF2B5EF4-FFF2-40B4-BE49-F238E27FC236}">
                <a16:creationId xmlns:a16="http://schemas.microsoft.com/office/drawing/2014/main" id="{D6C314D3-D6B1-D24E-F350-17BDFB3B1630}"/>
              </a:ext>
            </a:extLst>
          </p:cNvPr>
          <p:cNvSpPr/>
          <p:nvPr/>
        </p:nvSpPr>
        <p:spPr>
          <a:xfrm>
            <a:off x="1572278" y="5535244"/>
            <a:ext cx="4523722" cy="202856"/>
          </a:xfrm>
          <a:prstGeom prst="ellipse">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8" name="Straight Connector 57">
            <a:extLst>
              <a:ext uri="{FF2B5EF4-FFF2-40B4-BE49-F238E27FC236}">
                <a16:creationId xmlns:a16="http://schemas.microsoft.com/office/drawing/2014/main" id="{7915EE6C-92B5-72E7-F6F6-2A8ECB3D9182}"/>
              </a:ext>
            </a:extLst>
          </p:cNvPr>
          <p:cNvCxnSpPr>
            <a:cxnSpLocks/>
          </p:cNvCxnSpPr>
          <p:nvPr/>
        </p:nvCxnSpPr>
        <p:spPr>
          <a:xfrm flipV="1">
            <a:off x="4630588" y="4214440"/>
            <a:ext cx="91777" cy="1224644"/>
          </a:xfrm>
          <a:prstGeom prst="line">
            <a:avLst/>
          </a:prstGeom>
        </p:spPr>
        <p:style>
          <a:lnRef idx="3">
            <a:schemeClr val="accent1"/>
          </a:lnRef>
          <a:fillRef idx="0">
            <a:schemeClr val="accent1"/>
          </a:fillRef>
          <a:effectRef idx="2">
            <a:schemeClr val="accent1"/>
          </a:effectRef>
          <a:fontRef idx="minor">
            <a:schemeClr val="tx1"/>
          </a:fontRef>
        </p:style>
      </p:cxnSp>
      <p:pic>
        <p:nvPicPr>
          <p:cNvPr id="65" name="Picture 64">
            <a:extLst>
              <a:ext uri="{FF2B5EF4-FFF2-40B4-BE49-F238E27FC236}">
                <a16:creationId xmlns:a16="http://schemas.microsoft.com/office/drawing/2014/main" id="{F0DD2E39-F59C-4BD7-5250-37E61D2A3288}"/>
              </a:ext>
            </a:extLst>
          </p:cNvPr>
          <p:cNvPicPr>
            <a:picLocks noChangeAspect="1"/>
          </p:cNvPicPr>
          <p:nvPr/>
        </p:nvPicPr>
        <p:blipFill>
          <a:blip r:embed="rId8"/>
          <a:stretch>
            <a:fillRect/>
          </a:stretch>
        </p:blipFill>
        <p:spPr>
          <a:xfrm>
            <a:off x="8113841" y="1999794"/>
            <a:ext cx="619125" cy="228600"/>
          </a:xfrm>
          <a:prstGeom prst="rect">
            <a:avLst/>
          </a:prstGeom>
        </p:spPr>
      </p:pic>
      <p:sp>
        <p:nvSpPr>
          <p:cNvPr id="2" name="Title 1">
            <a:extLst>
              <a:ext uri="{FF2B5EF4-FFF2-40B4-BE49-F238E27FC236}">
                <a16:creationId xmlns:a16="http://schemas.microsoft.com/office/drawing/2014/main" id="{1540B610-530D-9841-52B7-32798B8139AD}"/>
              </a:ext>
            </a:extLst>
          </p:cNvPr>
          <p:cNvSpPr txBox="1">
            <a:spLocks/>
          </p:cNvSpPr>
          <p:nvPr/>
        </p:nvSpPr>
        <p:spPr>
          <a:xfrm>
            <a:off x="4722365" y="472494"/>
            <a:ext cx="4966165" cy="1105003"/>
          </a:xfrm>
          <a:prstGeom prst="rect">
            <a:avLst/>
          </a:prstGeom>
        </p:spPr>
        <p:txBody>
          <a:bodyPr vert="horz" lIns="91440" tIns="45720" rIns="91440" bIns="45720" rtlCol="0" anchor="b">
            <a:normAutofit fontScale="97500"/>
          </a:bodyPr>
          <a:lstStyle>
            <a:lvl1pPr algn="l" defTabSz="457200" rtl="0" eaLnBrk="1" latinLnBrk="0" hangingPunct="1">
              <a:spcBef>
                <a:spcPct val="0"/>
              </a:spcBef>
              <a:buNone/>
              <a:defRPr sz="2400" b="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b="1" u="sng" dirty="0"/>
              <a:t>Code from previous Question (Explanation)</a:t>
            </a:r>
            <a:endParaRPr lang="en-US" sz="3200" u="sng" dirty="0"/>
          </a:p>
        </p:txBody>
      </p:sp>
      <p:cxnSp>
        <p:nvCxnSpPr>
          <p:cNvPr id="3" name="Straight Connector 2">
            <a:extLst>
              <a:ext uri="{FF2B5EF4-FFF2-40B4-BE49-F238E27FC236}">
                <a16:creationId xmlns:a16="http://schemas.microsoft.com/office/drawing/2014/main" id="{806D4A6D-A80D-DCC1-8AC5-2944874D2541}"/>
              </a:ext>
            </a:extLst>
          </p:cNvPr>
          <p:cNvCxnSpPr>
            <a:cxnSpLocks/>
          </p:cNvCxnSpPr>
          <p:nvPr/>
        </p:nvCxnSpPr>
        <p:spPr>
          <a:xfrm>
            <a:off x="4338352" y="376334"/>
            <a:ext cx="2798824" cy="5672721"/>
          </a:xfrm>
          <a:prstGeom prst="line">
            <a:avLst/>
          </a:prstGeom>
        </p:spPr>
        <p:style>
          <a:lnRef idx="3">
            <a:schemeClr val="accent1"/>
          </a:lnRef>
          <a:fillRef idx="0">
            <a:schemeClr val="accent1"/>
          </a:fillRef>
          <a:effectRef idx="2">
            <a:schemeClr val="accent1"/>
          </a:effectRef>
          <a:fontRef idx="minor">
            <a:schemeClr val="tx1"/>
          </a:fontRef>
        </p:style>
      </p:cxnSp>
      <p:cxnSp>
        <p:nvCxnSpPr>
          <p:cNvPr id="6" name="Straight Connector 5">
            <a:extLst>
              <a:ext uri="{FF2B5EF4-FFF2-40B4-BE49-F238E27FC236}">
                <a16:creationId xmlns:a16="http://schemas.microsoft.com/office/drawing/2014/main" id="{79D9EAE2-FE3C-B20E-5977-3895BBA621E8}"/>
              </a:ext>
            </a:extLst>
          </p:cNvPr>
          <p:cNvCxnSpPr>
            <a:cxnSpLocks/>
          </p:cNvCxnSpPr>
          <p:nvPr/>
        </p:nvCxnSpPr>
        <p:spPr>
          <a:xfrm flipV="1">
            <a:off x="1746607" y="1884489"/>
            <a:ext cx="2119901" cy="571035"/>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D07F76EC-DF9B-CBD7-13D4-BCDA13054DD1}"/>
              </a:ext>
            </a:extLst>
          </p:cNvPr>
          <p:cNvCxnSpPr>
            <a:cxnSpLocks/>
          </p:cNvCxnSpPr>
          <p:nvPr/>
        </p:nvCxnSpPr>
        <p:spPr>
          <a:xfrm flipV="1">
            <a:off x="1202076" y="1876987"/>
            <a:ext cx="3308279" cy="285746"/>
          </a:xfrm>
          <a:prstGeom prst="line">
            <a:avLst/>
          </a:prstGeom>
        </p:spPr>
        <p:style>
          <a:lnRef idx="3">
            <a:schemeClr val="accent1"/>
          </a:lnRef>
          <a:fillRef idx="0">
            <a:schemeClr val="accent1"/>
          </a:fillRef>
          <a:effectRef idx="2">
            <a:schemeClr val="accent1"/>
          </a:effectRef>
          <a:fontRef idx="minor">
            <a:schemeClr val="tx1"/>
          </a:fontRef>
        </p:style>
      </p:cxnSp>
      <p:sp>
        <p:nvSpPr>
          <p:cNvPr id="25" name="Title 1">
            <a:extLst>
              <a:ext uri="{FF2B5EF4-FFF2-40B4-BE49-F238E27FC236}">
                <a16:creationId xmlns:a16="http://schemas.microsoft.com/office/drawing/2014/main" id="{1739166A-EA04-34BA-8DC6-B126172FB490}"/>
              </a:ext>
            </a:extLst>
          </p:cNvPr>
          <p:cNvSpPr txBox="1">
            <a:spLocks/>
          </p:cNvSpPr>
          <p:nvPr/>
        </p:nvSpPr>
        <p:spPr>
          <a:xfrm>
            <a:off x="8201315" y="1731372"/>
            <a:ext cx="1276654" cy="632089"/>
          </a:xfrm>
          <a:prstGeom prst="rect">
            <a:avLst/>
          </a:prstGeom>
        </p:spPr>
        <p:txBody>
          <a:bodyPr vert="horz" lIns="91440" tIns="45720" rIns="91440" bIns="45720" rtlCol="0" anchor="b">
            <a:normAutofit fontScale="97500"/>
          </a:bodyPr>
          <a:lstStyle>
            <a:lvl1pPr algn="l" defTabSz="457200" rtl="0" eaLnBrk="1" latinLnBrk="0" hangingPunct="1">
              <a:spcBef>
                <a:spcPct val="0"/>
              </a:spcBef>
              <a:buNone/>
              <a:defRPr sz="2400" b="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b="1" u="sng" dirty="0"/>
              <a:t>?</a:t>
            </a:r>
            <a:endParaRPr lang="en-US" sz="3200" u="sng" dirty="0"/>
          </a:p>
        </p:txBody>
      </p:sp>
      <p:sp>
        <p:nvSpPr>
          <p:cNvPr id="4" name="TextBox 3">
            <a:extLst>
              <a:ext uri="{FF2B5EF4-FFF2-40B4-BE49-F238E27FC236}">
                <a16:creationId xmlns:a16="http://schemas.microsoft.com/office/drawing/2014/main" id="{2950F667-E548-3A81-9477-ECD27759DBDD}"/>
              </a:ext>
            </a:extLst>
          </p:cNvPr>
          <p:cNvSpPr txBox="1"/>
          <p:nvPr/>
        </p:nvSpPr>
        <p:spPr>
          <a:xfrm>
            <a:off x="5686035" y="1618225"/>
            <a:ext cx="3066181" cy="400110"/>
          </a:xfrm>
          <a:prstGeom prst="rect">
            <a:avLst/>
          </a:prstGeom>
          <a:noFill/>
        </p:spPr>
        <p:txBody>
          <a:bodyPr wrap="square" rtlCol="0">
            <a:spAutoFit/>
          </a:bodyPr>
          <a:lstStyle/>
          <a:p>
            <a:r>
              <a:rPr lang="en-US" sz="2000" b="1" dirty="0">
                <a:solidFill>
                  <a:schemeClr val="accent1">
                    <a:lumMod val="75000"/>
                  </a:schemeClr>
                </a:solidFill>
              </a:rPr>
              <a:t>Bolding</a:t>
            </a:r>
          </a:p>
        </p:txBody>
      </p:sp>
      <p:cxnSp>
        <p:nvCxnSpPr>
          <p:cNvPr id="10" name="Straight Connector 9">
            <a:extLst>
              <a:ext uri="{FF2B5EF4-FFF2-40B4-BE49-F238E27FC236}">
                <a16:creationId xmlns:a16="http://schemas.microsoft.com/office/drawing/2014/main" id="{52C7DEC0-B301-5F5B-95E4-501613D40A1F}"/>
              </a:ext>
            </a:extLst>
          </p:cNvPr>
          <p:cNvCxnSpPr>
            <a:cxnSpLocks/>
          </p:cNvCxnSpPr>
          <p:nvPr/>
        </p:nvCxnSpPr>
        <p:spPr>
          <a:xfrm flipV="1">
            <a:off x="5399925" y="1981944"/>
            <a:ext cx="431480" cy="7407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2" name="Straight Connector 11">
            <a:extLst>
              <a:ext uri="{FF2B5EF4-FFF2-40B4-BE49-F238E27FC236}">
                <a16:creationId xmlns:a16="http://schemas.microsoft.com/office/drawing/2014/main" id="{D5C5BBC3-E4A9-9817-3B8D-F3C9AFCE999A}"/>
              </a:ext>
            </a:extLst>
          </p:cNvPr>
          <p:cNvCxnSpPr>
            <a:cxnSpLocks/>
          </p:cNvCxnSpPr>
          <p:nvPr/>
        </p:nvCxnSpPr>
        <p:spPr>
          <a:xfrm flipV="1">
            <a:off x="2083830" y="1951751"/>
            <a:ext cx="3691438" cy="770938"/>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96997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8"/>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2"/>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6"/>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39"/>
                                        </p:tgtEl>
                                        <p:attrNameLst>
                                          <p:attrName>style.visibility</p:attrName>
                                        </p:attrNameLst>
                                      </p:cBhvr>
                                      <p:to>
                                        <p:strVal val="visible"/>
                                      </p:to>
                                    </p:set>
                                  </p:childTnLst>
                                </p:cTn>
                              </p:par>
                              <p:par>
                                <p:cTn id="30" presetID="26" presetClass="entr" presetSubtype="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down)">
                                      <p:cBhvr>
                                        <p:cTn id="32" dur="285">
                                          <p:stCondLst>
                                            <p:cond delay="0"/>
                                          </p:stCondLst>
                                        </p:cTn>
                                        <p:tgtEl>
                                          <p:spTgt spid="7"/>
                                        </p:tgtEl>
                                      </p:cBhvr>
                                    </p:animEffect>
                                    <p:anim calcmode="lin" valueType="num">
                                      <p:cBhvr>
                                        <p:cTn id="33" dur="896"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34" dur="326"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35" dur="326" tmFilter="0, 0; 0.125,0.2665; 0.25,0.4; 0.375,0.465; 0.5,0.5;  0.625,0.535; 0.75,0.6; 0.875,0.7335; 1,1">
                                          <p:stCondLst>
                                            <p:cond delay="326"/>
                                          </p:stCondLst>
                                        </p:cTn>
                                        <p:tgtEl>
                                          <p:spTgt spid="7"/>
                                        </p:tgtEl>
                                        <p:attrNameLst>
                                          <p:attrName>ppt_y</p:attrName>
                                        </p:attrNameLst>
                                      </p:cBhvr>
                                      <p:tavLst>
                                        <p:tav tm="0" fmla="#ppt_y-sin(pi*$)/9">
                                          <p:val>
                                            <p:fltVal val="0"/>
                                          </p:val>
                                        </p:tav>
                                        <p:tav tm="100000">
                                          <p:val>
                                            <p:fltVal val="1"/>
                                          </p:val>
                                        </p:tav>
                                      </p:tavLst>
                                    </p:anim>
                                    <p:anim calcmode="lin" valueType="num">
                                      <p:cBhvr>
                                        <p:cTn id="36" dur="2" tmFilter="0, 0; 0.125,0.2665; 0.25,0.4; 0.375,0.465; 0.5,0.5;  0.625,0.535; 0.75,0.6; 0.875,0.7335; 1,1">
                                          <p:stCondLst>
                                            <p:cond delay="651"/>
                                          </p:stCondLst>
                                        </p:cTn>
                                        <p:tgtEl>
                                          <p:spTgt spid="7"/>
                                        </p:tgtEl>
                                        <p:attrNameLst>
                                          <p:attrName>ppt_y</p:attrName>
                                        </p:attrNameLst>
                                      </p:cBhvr>
                                      <p:tavLst>
                                        <p:tav tm="0" fmla="#ppt_y-sin(pi*$)/27">
                                          <p:val>
                                            <p:fltVal val="0"/>
                                          </p:val>
                                        </p:tav>
                                        <p:tav tm="100000">
                                          <p:val>
                                            <p:fltVal val="1"/>
                                          </p:val>
                                        </p:tav>
                                      </p:tavLst>
                                    </p:anim>
                                    <p:anim calcmode="lin" valueType="num">
                                      <p:cBhvr>
                                        <p:cTn id="37" dur="1" tmFilter="0, 0; 0.125,0.2665; 0.25,0.4; 0.375,0.465; 0.5,0.5;  0.625,0.535; 0.75,0.6; 0.875,0.7335; 1,1">
                                          <p:stCondLst>
                                            <p:cond delay="999"/>
                                          </p:stCondLst>
                                        </p:cTn>
                                        <p:tgtEl>
                                          <p:spTgt spid="7"/>
                                        </p:tgtEl>
                                        <p:attrNameLst>
                                          <p:attrName>ppt_y</p:attrName>
                                        </p:attrNameLst>
                                      </p:cBhvr>
                                      <p:tavLst>
                                        <p:tav tm="0" fmla="#ppt_y-sin(pi*$)/81">
                                          <p:val>
                                            <p:fltVal val="0"/>
                                          </p:val>
                                        </p:tav>
                                        <p:tav tm="100000">
                                          <p:val>
                                            <p:fltVal val="1"/>
                                          </p:val>
                                        </p:tav>
                                      </p:tavLst>
                                    </p:anim>
                                    <p:animScale>
                                      <p:cBhvr>
                                        <p:cTn id="38" dur="1">
                                          <p:stCondLst>
                                            <p:cond delay="320"/>
                                          </p:stCondLst>
                                        </p:cTn>
                                        <p:tgtEl>
                                          <p:spTgt spid="7"/>
                                        </p:tgtEl>
                                      </p:cBhvr>
                                      <p:to x="100000" y="60000"/>
                                    </p:animScale>
                                    <p:animScale>
                                      <p:cBhvr>
                                        <p:cTn id="39" dur="1" decel="50000">
                                          <p:stCondLst>
                                            <p:cond delay="332"/>
                                          </p:stCondLst>
                                        </p:cTn>
                                        <p:tgtEl>
                                          <p:spTgt spid="7"/>
                                        </p:tgtEl>
                                      </p:cBhvr>
                                      <p:to x="100000" y="100000"/>
                                    </p:animScale>
                                    <p:animScale>
                                      <p:cBhvr>
                                        <p:cTn id="40" dur="1">
                                          <p:stCondLst>
                                            <p:cond delay="645"/>
                                          </p:stCondLst>
                                        </p:cTn>
                                        <p:tgtEl>
                                          <p:spTgt spid="7"/>
                                        </p:tgtEl>
                                      </p:cBhvr>
                                      <p:to x="100000" y="80000"/>
                                    </p:animScale>
                                    <p:animScale>
                                      <p:cBhvr>
                                        <p:cTn id="41" dur="1" decel="50000">
                                          <p:stCondLst>
                                            <p:cond delay="658"/>
                                          </p:stCondLst>
                                        </p:cTn>
                                        <p:tgtEl>
                                          <p:spTgt spid="7"/>
                                        </p:tgtEl>
                                      </p:cBhvr>
                                      <p:to x="100000" y="100000"/>
                                    </p:animScale>
                                    <p:animScale>
                                      <p:cBhvr>
                                        <p:cTn id="42" dur="1">
                                          <p:stCondLst>
                                            <p:cond delay="999"/>
                                          </p:stCondLst>
                                        </p:cTn>
                                        <p:tgtEl>
                                          <p:spTgt spid="7"/>
                                        </p:tgtEl>
                                      </p:cBhvr>
                                      <p:to x="100000" y="90000"/>
                                    </p:animScale>
                                    <p:animScale>
                                      <p:cBhvr>
                                        <p:cTn id="43" dur="1" decel="50000">
                                          <p:stCondLst>
                                            <p:cond delay="999"/>
                                          </p:stCondLst>
                                        </p:cTn>
                                        <p:tgtEl>
                                          <p:spTgt spid="7"/>
                                        </p:tgtEl>
                                      </p:cBhvr>
                                      <p:to x="100000" y="100000"/>
                                    </p:animScale>
                                    <p:animScale>
                                      <p:cBhvr>
                                        <p:cTn id="44" dur="1">
                                          <p:stCondLst>
                                            <p:cond delay="999"/>
                                          </p:stCondLst>
                                        </p:cTn>
                                        <p:tgtEl>
                                          <p:spTgt spid="7"/>
                                        </p:tgtEl>
                                      </p:cBhvr>
                                      <p:to x="100000" y="95000"/>
                                    </p:animScale>
                                    <p:animScale>
                                      <p:cBhvr>
                                        <p:cTn id="45" dur="1" decel="50000">
                                          <p:stCondLst>
                                            <p:cond delay="999"/>
                                          </p:stCondLst>
                                        </p:cTn>
                                        <p:tgtEl>
                                          <p:spTgt spid="7"/>
                                        </p:tgtEl>
                                      </p:cBhvr>
                                      <p:to x="100000" y="100000"/>
                                    </p:animScale>
                                  </p:childTnLst>
                                </p:cTn>
                              </p:par>
                              <p:par>
                                <p:cTn id="46" presetID="1" presetClass="entr" presetSubtype="0" fill="hold" nodeType="withEffect">
                                  <p:stCondLst>
                                    <p:cond delay="0"/>
                                  </p:stCondLst>
                                  <p:childTnLst>
                                    <p:set>
                                      <p:cBhvr>
                                        <p:cTn id="47" dur="1" fill="hold">
                                          <p:stCondLst>
                                            <p:cond delay="0"/>
                                          </p:stCondLst>
                                        </p:cTn>
                                        <p:tgtEl>
                                          <p:spTgt spid="38"/>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37"/>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41"/>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9"/>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54"/>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55"/>
                                        </p:tgtEl>
                                        <p:attrNameLst>
                                          <p:attrName>style.visibility</p:attrName>
                                        </p:attrNameLst>
                                      </p:cBhvr>
                                      <p:to>
                                        <p:strVal val="visible"/>
                                      </p:to>
                                    </p:set>
                                  </p:childTnLst>
                                </p:cTn>
                              </p:par>
                              <p:par>
                                <p:cTn id="60" presetID="26" presetClass="entr" presetSubtype="0" fill="hold" grpId="0" nodeType="withEffect">
                                  <p:stCondLst>
                                    <p:cond delay="0"/>
                                  </p:stCondLst>
                                  <p:childTnLst>
                                    <p:set>
                                      <p:cBhvr>
                                        <p:cTn id="61" dur="1" fill="hold">
                                          <p:stCondLst>
                                            <p:cond delay="0"/>
                                          </p:stCondLst>
                                        </p:cTn>
                                        <p:tgtEl>
                                          <p:spTgt spid="53"/>
                                        </p:tgtEl>
                                        <p:attrNameLst>
                                          <p:attrName>style.visibility</p:attrName>
                                        </p:attrNameLst>
                                      </p:cBhvr>
                                      <p:to>
                                        <p:strVal val="visible"/>
                                      </p:to>
                                    </p:set>
                                    <p:animEffect transition="in" filter="wipe(down)">
                                      <p:cBhvr>
                                        <p:cTn id="62" dur="285">
                                          <p:stCondLst>
                                            <p:cond delay="0"/>
                                          </p:stCondLst>
                                        </p:cTn>
                                        <p:tgtEl>
                                          <p:spTgt spid="53"/>
                                        </p:tgtEl>
                                      </p:cBhvr>
                                    </p:animEffect>
                                    <p:anim calcmode="lin" valueType="num">
                                      <p:cBhvr>
                                        <p:cTn id="63" dur="896" tmFilter="0,0; 0.14,0.36; 0.43,0.73; 0.71,0.91; 1.0,1.0">
                                          <p:stCondLst>
                                            <p:cond delay="0"/>
                                          </p:stCondLst>
                                        </p:cTn>
                                        <p:tgtEl>
                                          <p:spTgt spid="53"/>
                                        </p:tgtEl>
                                        <p:attrNameLst>
                                          <p:attrName>ppt_x</p:attrName>
                                        </p:attrNameLst>
                                      </p:cBhvr>
                                      <p:tavLst>
                                        <p:tav tm="0">
                                          <p:val>
                                            <p:strVal val="#ppt_x-0.25"/>
                                          </p:val>
                                        </p:tav>
                                        <p:tav tm="100000">
                                          <p:val>
                                            <p:strVal val="#ppt_x"/>
                                          </p:val>
                                        </p:tav>
                                      </p:tavLst>
                                    </p:anim>
                                    <p:anim calcmode="lin" valueType="num">
                                      <p:cBhvr>
                                        <p:cTn id="64" dur="326" tmFilter="0.0,0.0; 0.25,0.07; 0.50,0.2; 0.75,0.467; 1.0,1.0">
                                          <p:stCondLst>
                                            <p:cond delay="0"/>
                                          </p:stCondLst>
                                        </p:cTn>
                                        <p:tgtEl>
                                          <p:spTgt spid="53"/>
                                        </p:tgtEl>
                                        <p:attrNameLst>
                                          <p:attrName>ppt_y</p:attrName>
                                        </p:attrNameLst>
                                      </p:cBhvr>
                                      <p:tavLst>
                                        <p:tav tm="0" fmla="#ppt_y-sin(pi*$)/3">
                                          <p:val>
                                            <p:fltVal val="0.5"/>
                                          </p:val>
                                        </p:tav>
                                        <p:tav tm="100000">
                                          <p:val>
                                            <p:fltVal val="1"/>
                                          </p:val>
                                        </p:tav>
                                      </p:tavLst>
                                    </p:anim>
                                    <p:anim calcmode="lin" valueType="num">
                                      <p:cBhvr>
                                        <p:cTn id="65" dur="326" tmFilter="0, 0; 0.125,0.2665; 0.25,0.4; 0.375,0.465; 0.5,0.5;  0.625,0.535; 0.75,0.6; 0.875,0.7335; 1,1">
                                          <p:stCondLst>
                                            <p:cond delay="326"/>
                                          </p:stCondLst>
                                        </p:cTn>
                                        <p:tgtEl>
                                          <p:spTgt spid="53"/>
                                        </p:tgtEl>
                                        <p:attrNameLst>
                                          <p:attrName>ppt_y</p:attrName>
                                        </p:attrNameLst>
                                      </p:cBhvr>
                                      <p:tavLst>
                                        <p:tav tm="0" fmla="#ppt_y-sin(pi*$)/9">
                                          <p:val>
                                            <p:fltVal val="0"/>
                                          </p:val>
                                        </p:tav>
                                        <p:tav tm="100000">
                                          <p:val>
                                            <p:fltVal val="1"/>
                                          </p:val>
                                        </p:tav>
                                      </p:tavLst>
                                    </p:anim>
                                    <p:anim calcmode="lin" valueType="num">
                                      <p:cBhvr>
                                        <p:cTn id="66" dur="2" tmFilter="0, 0; 0.125,0.2665; 0.25,0.4; 0.375,0.465; 0.5,0.5;  0.625,0.535; 0.75,0.6; 0.875,0.7335; 1,1">
                                          <p:stCondLst>
                                            <p:cond delay="651"/>
                                          </p:stCondLst>
                                        </p:cTn>
                                        <p:tgtEl>
                                          <p:spTgt spid="53"/>
                                        </p:tgtEl>
                                        <p:attrNameLst>
                                          <p:attrName>ppt_y</p:attrName>
                                        </p:attrNameLst>
                                      </p:cBhvr>
                                      <p:tavLst>
                                        <p:tav tm="0" fmla="#ppt_y-sin(pi*$)/27">
                                          <p:val>
                                            <p:fltVal val="0"/>
                                          </p:val>
                                        </p:tav>
                                        <p:tav tm="100000">
                                          <p:val>
                                            <p:fltVal val="1"/>
                                          </p:val>
                                        </p:tav>
                                      </p:tavLst>
                                    </p:anim>
                                    <p:anim calcmode="lin" valueType="num">
                                      <p:cBhvr>
                                        <p:cTn id="67" dur="1" tmFilter="0, 0; 0.125,0.2665; 0.25,0.4; 0.375,0.465; 0.5,0.5;  0.625,0.535; 0.75,0.6; 0.875,0.7335; 1,1">
                                          <p:stCondLst>
                                            <p:cond delay="999"/>
                                          </p:stCondLst>
                                        </p:cTn>
                                        <p:tgtEl>
                                          <p:spTgt spid="53"/>
                                        </p:tgtEl>
                                        <p:attrNameLst>
                                          <p:attrName>ppt_y</p:attrName>
                                        </p:attrNameLst>
                                      </p:cBhvr>
                                      <p:tavLst>
                                        <p:tav tm="0" fmla="#ppt_y-sin(pi*$)/81">
                                          <p:val>
                                            <p:fltVal val="0"/>
                                          </p:val>
                                        </p:tav>
                                        <p:tav tm="100000">
                                          <p:val>
                                            <p:fltVal val="1"/>
                                          </p:val>
                                        </p:tav>
                                      </p:tavLst>
                                    </p:anim>
                                    <p:animScale>
                                      <p:cBhvr>
                                        <p:cTn id="68" dur="1">
                                          <p:stCondLst>
                                            <p:cond delay="320"/>
                                          </p:stCondLst>
                                        </p:cTn>
                                        <p:tgtEl>
                                          <p:spTgt spid="53"/>
                                        </p:tgtEl>
                                      </p:cBhvr>
                                      <p:to x="100000" y="60000"/>
                                    </p:animScale>
                                    <p:animScale>
                                      <p:cBhvr>
                                        <p:cTn id="69" dur="1" decel="50000">
                                          <p:stCondLst>
                                            <p:cond delay="332"/>
                                          </p:stCondLst>
                                        </p:cTn>
                                        <p:tgtEl>
                                          <p:spTgt spid="53"/>
                                        </p:tgtEl>
                                      </p:cBhvr>
                                      <p:to x="100000" y="100000"/>
                                    </p:animScale>
                                    <p:animScale>
                                      <p:cBhvr>
                                        <p:cTn id="70" dur="1">
                                          <p:stCondLst>
                                            <p:cond delay="645"/>
                                          </p:stCondLst>
                                        </p:cTn>
                                        <p:tgtEl>
                                          <p:spTgt spid="53"/>
                                        </p:tgtEl>
                                      </p:cBhvr>
                                      <p:to x="100000" y="80000"/>
                                    </p:animScale>
                                    <p:animScale>
                                      <p:cBhvr>
                                        <p:cTn id="71" dur="1" decel="50000">
                                          <p:stCondLst>
                                            <p:cond delay="658"/>
                                          </p:stCondLst>
                                        </p:cTn>
                                        <p:tgtEl>
                                          <p:spTgt spid="53"/>
                                        </p:tgtEl>
                                      </p:cBhvr>
                                      <p:to x="100000" y="100000"/>
                                    </p:animScale>
                                    <p:animScale>
                                      <p:cBhvr>
                                        <p:cTn id="72" dur="1">
                                          <p:stCondLst>
                                            <p:cond delay="999"/>
                                          </p:stCondLst>
                                        </p:cTn>
                                        <p:tgtEl>
                                          <p:spTgt spid="53"/>
                                        </p:tgtEl>
                                      </p:cBhvr>
                                      <p:to x="100000" y="90000"/>
                                    </p:animScale>
                                    <p:animScale>
                                      <p:cBhvr>
                                        <p:cTn id="73" dur="1" decel="50000">
                                          <p:stCondLst>
                                            <p:cond delay="999"/>
                                          </p:stCondLst>
                                        </p:cTn>
                                        <p:tgtEl>
                                          <p:spTgt spid="53"/>
                                        </p:tgtEl>
                                      </p:cBhvr>
                                      <p:to x="100000" y="100000"/>
                                    </p:animScale>
                                    <p:animScale>
                                      <p:cBhvr>
                                        <p:cTn id="74" dur="1">
                                          <p:stCondLst>
                                            <p:cond delay="999"/>
                                          </p:stCondLst>
                                        </p:cTn>
                                        <p:tgtEl>
                                          <p:spTgt spid="53"/>
                                        </p:tgtEl>
                                      </p:cBhvr>
                                      <p:to x="100000" y="95000"/>
                                    </p:animScale>
                                    <p:animScale>
                                      <p:cBhvr>
                                        <p:cTn id="75" dur="1" decel="50000">
                                          <p:stCondLst>
                                            <p:cond delay="999"/>
                                          </p:stCondLst>
                                        </p:cTn>
                                        <p:tgtEl>
                                          <p:spTgt spid="53"/>
                                        </p:tgtEl>
                                      </p:cBhvr>
                                      <p:to x="100000" y="100000"/>
                                    </p:animScale>
                                  </p:childTnLst>
                                </p:cTn>
                              </p:par>
                              <p:par>
                                <p:cTn id="76" presetID="1" presetClass="entr" presetSubtype="0" fill="hold" grpId="0" nodeType="withEffect">
                                  <p:stCondLst>
                                    <p:cond delay="0"/>
                                  </p:stCondLst>
                                  <p:childTnLst>
                                    <p:set>
                                      <p:cBhvr>
                                        <p:cTn id="77" dur="1" fill="hold">
                                          <p:stCondLst>
                                            <p:cond delay="0"/>
                                          </p:stCondLst>
                                        </p:cTn>
                                        <p:tgtEl>
                                          <p:spTgt spid="57"/>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58"/>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0"/>
                                          </p:stCondLst>
                                        </p:cTn>
                                        <p:tgtEl>
                                          <p:spTgt spid="45"/>
                                        </p:tgtEl>
                                        <p:attrNameLst>
                                          <p:attrName>style.visibility</p:attrName>
                                        </p:attrNameLst>
                                      </p:cBhvr>
                                      <p:to>
                                        <p:strVal val="visible"/>
                                      </p:to>
                                    </p:set>
                                  </p:childTnLst>
                                </p:cTn>
                              </p:par>
                              <p:par>
                                <p:cTn id="84" presetID="1" presetClass="entr" presetSubtype="0" fill="hold" nodeType="withEffect">
                                  <p:stCondLst>
                                    <p:cond delay="0"/>
                                  </p:stCondLst>
                                  <p:childTnLst>
                                    <p:set>
                                      <p:cBhvr>
                                        <p:cTn id="85" dur="1" fill="hold">
                                          <p:stCondLst>
                                            <p:cond delay="0"/>
                                          </p:stCondLst>
                                        </p:cTn>
                                        <p:tgtEl>
                                          <p:spTgt spid="46"/>
                                        </p:tgtEl>
                                        <p:attrNameLst>
                                          <p:attrName>style.visibility</p:attrName>
                                        </p:attrNameLst>
                                      </p:cBhvr>
                                      <p:to>
                                        <p:strVal val="visible"/>
                                      </p:to>
                                    </p:set>
                                  </p:childTnLst>
                                </p:cTn>
                              </p:par>
                              <p:par>
                                <p:cTn id="86" presetID="1" presetClass="entr" presetSubtype="0" fill="hold" nodeType="withEffect">
                                  <p:stCondLst>
                                    <p:cond delay="0"/>
                                  </p:stCondLst>
                                  <p:childTnLst>
                                    <p:set>
                                      <p:cBhvr>
                                        <p:cTn id="87" dur="1" fill="hold">
                                          <p:stCondLst>
                                            <p:cond delay="0"/>
                                          </p:stCondLst>
                                        </p:cTn>
                                        <p:tgtEl>
                                          <p:spTgt spid="3"/>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6" presetClass="entr" presetSubtype="21" fill="hold" nodeType="clickEffect">
                                  <p:stCondLst>
                                    <p:cond delay="0"/>
                                  </p:stCondLst>
                                  <p:childTnLst>
                                    <p:set>
                                      <p:cBhvr>
                                        <p:cTn id="91" dur="1" fill="hold">
                                          <p:stCondLst>
                                            <p:cond delay="0"/>
                                          </p:stCondLst>
                                        </p:cTn>
                                        <p:tgtEl>
                                          <p:spTgt spid="34"/>
                                        </p:tgtEl>
                                        <p:attrNameLst>
                                          <p:attrName>style.visibility</p:attrName>
                                        </p:attrNameLst>
                                      </p:cBhvr>
                                      <p:to>
                                        <p:strVal val="visible"/>
                                      </p:to>
                                    </p:set>
                                    <p:animEffect transition="in" filter="barn(inVertical)">
                                      <p:cBhvr>
                                        <p:cTn id="92" dur="500"/>
                                        <p:tgtEl>
                                          <p:spTgt spid="34"/>
                                        </p:tgtEl>
                                      </p:cBhvr>
                                    </p:animEffect>
                                  </p:childTnLst>
                                </p:cTn>
                              </p:par>
                            </p:childTnLst>
                          </p:cTn>
                        </p:par>
                      </p:childTnLst>
                    </p:cTn>
                  </p:par>
                  <p:par>
                    <p:cTn id="93" fill="hold">
                      <p:stCondLst>
                        <p:cond delay="indefinite"/>
                      </p:stCondLst>
                      <p:childTnLst>
                        <p:par>
                          <p:cTn id="94" fill="hold">
                            <p:stCondLst>
                              <p:cond delay="0"/>
                            </p:stCondLst>
                            <p:childTnLst>
                              <p:par>
                                <p:cTn id="95" presetID="16" presetClass="entr" presetSubtype="21" fill="hold" nodeType="clickEffect">
                                  <p:stCondLst>
                                    <p:cond delay="0"/>
                                  </p:stCondLst>
                                  <p:childTnLst>
                                    <p:set>
                                      <p:cBhvr>
                                        <p:cTn id="96" dur="1" fill="hold">
                                          <p:stCondLst>
                                            <p:cond delay="0"/>
                                          </p:stCondLst>
                                        </p:cTn>
                                        <p:tgtEl>
                                          <p:spTgt spid="43"/>
                                        </p:tgtEl>
                                        <p:attrNameLst>
                                          <p:attrName>style.visibility</p:attrName>
                                        </p:attrNameLst>
                                      </p:cBhvr>
                                      <p:to>
                                        <p:strVal val="visible"/>
                                      </p:to>
                                    </p:set>
                                    <p:animEffect transition="in" filter="barn(inVertical)">
                                      <p:cBhvr>
                                        <p:cTn id="97" dur="500"/>
                                        <p:tgtEl>
                                          <p:spTgt spid="43"/>
                                        </p:tgtEl>
                                      </p:cBhvr>
                                    </p:animEffect>
                                  </p:childTnLst>
                                </p:cTn>
                              </p:par>
                            </p:childTnLst>
                          </p:cTn>
                        </p:par>
                      </p:childTnLst>
                    </p:cTn>
                  </p:par>
                  <p:par>
                    <p:cTn id="98" fill="hold">
                      <p:stCondLst>
                        <p:cond delay="indefinite"/>
                      </p:stCondLst>
                      <p:childTnLst>
                        <p:par>
                          <p:cTn id="99" fill="hold">
                            <p:stCondLst>
                              <p:cond delay="0"/>
                            </p:stCondLst>
                            <p:childTnLst>
                              <p:par>
                                <p:cTn id="100" presetID="16" presetClass="entr" presetSubtype="21" fill="hold" nodeType="clickEffect">
                                  <p:stCondLst>
                                    <p:cond delay="0"/>
                                  </p:stCondLst>
                                  <p:childTnLst>
                                    <p:set>
                                      <p:cBhvr>
                                        <p:cTn id="101" dur="1" fill="hold">
                                          <p:stCondLst>
                                            <p:cond delay="0"/>
                                          </p:stCondLst>
                                        </p:cTn>
                                        <p:tgtEl>
                                          <p:spTgt spid="65"/>
                                        </p:tgtEl>
                                        <p:attrNameLst>
                                          <p:attrName>style.visibility</p:attrName>
                                        </p:attrNameLst>
                                      </p:cBhvr>
                                      <p:to>
                                        <p:strVal val="visible"/>
                                      </p:to>
                                    </p:set>
                                    <p:animEffect transition="in" filter="barn(inVertical)">
                                      <p:cBhvr>
                                        <p:cTn id="102" dur="500"/>
                                        <p:tgtEl>
                                          <p:spTgt spid="65"/>
                                        </p:tgtEl>
                                      </p:cBhvr>
                                    </p:animEffect>
                                  </p:childTnLst>
                                </p:cTn>
                              </p:par>
                              <p:par>
                                <p:cTn id="103" presetID="22" presetClass="entr" presetSubtype="4" fill="hold" grpId="0" nodeType="withEffect">
                                  <p:stCondLst>
                                    <p:cond delay="0"/>
                                  </p:stCondLst>
                                  <p:childTnLst>
                                    <p:set>
                                      <p:cBhvr>
                                        <p:cTn id="104" dur="1" fill="hold">
                                          <p:stCondLst>
                                            <p:cond delay="0"/>
                                          </p:stCondLst>
                                        </p:cTn>
                                        <p:tgtEl>
                                          <p:spTgt spid="25"/>
                                        </p:tgtEl>
                                        <p:attrNameLst>
                                          <p:attrName>style.visibility</p:attrName>
                                        </p:attrNameLst>
                                      </p:cBhvr>
                                      <p:to>
                                        <p:strVal val="visible"/>
                                      </p:to>
                                    </p:set>
                                    <p:animEffect transition="in" filter="wipe(down)">
                                      <p:cBhvr>
                                        <p:cTn id="105" dur="500"/>
                                        <p:tgtEl>
                                          <p:spTgt spid="25"/>
                                        </p:tgtEl>
                                      </p:cBhvr>
                                    </p:animEffec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nodeType="clickEffect">
                                  <p:stCondLst>
                                    <p:cond delay="0"/>
                                  </p:stCondLst>
                                  <p:childTnLst>
                                    <p:set>
                                      <p:cBhvr>
                                        <p:cTn id="109" dur="1" fill="hold">
                                          <p:stCondLst>
                                            <p:cond delay="0"/>
                                          </p:stCondLst>
                                        </p:cTn>
                                        <p:tgtEl>
                                          <p:spTgt spid="10"/>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4"/>
                                        </p:tgtEl>
                                        <p:attrNameLst>
                                          <p:attrName>style.visibility</p:attrName>
                                        </p:attrNameLst>
                                      </p:cBhvr>
                                      <p:to>
                                        <p:strVal val="visible"/>
                                      </p:to>
                                    </p:set>
                                  </p:childTnLst>
                                </p:cTn>
                              </p:par>
                              <p:par>
                                <p:cTn id="112" presetID="1" presetClass="entr" presetSubtype="0" fill="hold" nodeType="withEffect">
                                  <p:stCondLst>
                                    <p:cond delay="0"/>
                                  </p:stCondLst>
                                  <p:childTnLst>
                                    <p:set>
                                      <p:cBhvr>
                                        <p:cTn id="113"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17" grpId="0" animBg="1"/>
      <p:bldP spid="41" grpId="0" animBg="1"/>
      <p:bldP spid="53" grpId="0"/>
      <p:bldP spid="54" grpId="0" animBg="1"/>
      <p:bldP spid="57" grpId="0" animBg="1"/>
      <p:bldP spid="2" grpId="0"/>
      <p:bldP spid="25"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58D0-A919-D9FD-0EA2-B6E2812D18FC}"/>
              </a:ext>
            </a:extLst>
          </p:cNvPr>
          <p:cNvSpPr>
            <a:spLocks noGrp="1"/>
          </p:cNvSpPr>
          <p:nvPr>
            <p:ph type="title"/>
          </p:nvPr>
        </p:nvSpPr>
        <p:spPr>
          <a:xfrm>
            <a:off x="106018" y="104225"/>
            <a:ext cx="9274002" cy="721149"/>
          </a:xfrm>
        </p:spPr>
        <p:txBody>
          <a:bodyPr>
            <a:normAutofit/>
          </a:bodyPr>
          <a:lstStyle/>
          <a:p>
            <a:r>
              <a:rPr lang="en-US" sz="3200" dirty="0"/>
              <a:t>Benefits: Term Conditions are ready for Template </a:t>
            </a:r>
          </a:p>
        </p:txBody>
      </p:sp>
      <p:sp>
        <p:nvSpPr>
          <p:cNvPr id="4" name="TextBox 3">
            <a:extLst>
              <a:ext uri="{FF2B5EF4-FFF2-40B4-BE49-F238E27FC236}">
                <a16:creationId xmlns:a16="http://schemas.microsoft.com/office/drawing/2014/main" id="{EC22C9D5-BE42-9B73-EEDC-16BAE657470A}"/>
              </a:ext>
            </a:extLst>
          </p:cNvPr>
          <p:cNvSpPr txBox="1"/>
          <p:nvPr/>
        </p:nvSpPr>
        <p:spPr>
          <a:xfrm>
            <a:off x="677334" y="765670"/>
            <a:ext cx="10109771" cy="6047809"/>
          </a:xfrm>
          <a:prstGeom prst="rect">
            <a:avLst/>
          </a:prstGeom>
          <a:noFill/>
        </p:spPr>
        <p:txBody>
          <a:bodyPr wrap="square">
            <a:spAutoFit/>
          </a:bodyPr>
          <a:lstStyle/>
          <a:p>
            <a:r>
              <a:rPr lang="fr-FR" sz="900" dirty="0">
                <a:solidFill>
                  <a:srgbClr val="0000FF"/>
                </a:solidFill>
                <a:effectLst/>
                <a:latin typeface="Courier New" panose="02070309020205020404" pitchFamily="49" charset="0"/>
              </a:rPr>
              <a:t>&lt;condition</a:t>
            </a:r>
            <a:r>
              <a:rPr lang="fr-FR" sz="900" dirty="0">
                <a:solidFill>
                  <a:srgbClr val="000000"/>
                </a:solidFill>
                <a:effectLst/>
                <a:latin typeface="Courier New" panose="02070309020205020404" pitchFamily="49" charset="0"/>
              </a:rPr>
              <a:t> </a:t>
            </a:r>
            <a:r>
              <a:rPr lang="fr-FR" sz="900" dirty="0">
                <a:solidFill>
                  <a:srgbClr val="FF0000"/>
                </a:solidFill>
                <a:effectLst/>
                <a:latin typeface="Courier New" panose="02070309020205020404" pitchFamily="49" charset="0"/>
              </a:rPr>
              <a:t>label</a:t>
            </a:r>
            <a:r>
              <a:rPr lang="fr-FR" sz="900" dirty="0">
                <a:solidFill>
                  <a:srgbClr val="000000"/>
                </a:solidFill>
                <a:effectLst/>
                <a:latin typeface="Courier New" panose="02070309020205020404" pitchFamily="49" charset="0"/>
              </a:rPr>
              <a:t>=</a:t>
            </a:r>
            <a:r>
              <a:rPr lang="fr-FR" sz="900" b="1" dirty="0">
                <a:solidFill>
                  <a:srgbClr val="8000FF"/>
                </a:solidFill>
                <a:effectLst/>
                <a:latin typeface="Courier New" panose="02070309020205020404" pitchFamily="49" charset="0"/>
              </a:rPr>
              <a:t>"Disp1"</a:t>
            </a:r>
            <a:r>
              <a:rPr lang="fr-FR" sz="900" dirty="0">
                <a:solidFill>
                  <a:srgbClr val="000000"/>
                </a:solidFill>
                <a:effectLst/>
                <a:latin typeface="Courier New" panose="02070309020205020404" pitchFamily="49" charset="0"/>
              </a:rPr>
              <a:t> </a:t>
            </a:r>
            <a:r>
              <a:rPr lang="fr-FR" sz="900" dirty="0">
                <a:solidFill>
                  <a:srgbClr val="FF0000"/>
                </a:solidFill>
                <a:effectLst/>
                <a:latin typeface="Courier New" panose="02070309020205020404" pitchFamily="49" charset="0"/>
              </a:rPr>
              <a:t>cond</a:t>
            </a:r>
            <a:r>
              <a:rPr lang="fr-FR" sz="900" dirty="0">
                <a:solidFill>
                  <a:srgbClr val="000000"/>
                </a:solidFill>
                <a:effectLst/>
                <a:latin typeface="Courier New" panose="02070309020205020404" pitchFamily="49" charset="0"/>
              </a:rPr>
              <a:t>=</a:t>
            </a:r>
            <a:r>
              <a:rPr lang="fr-FR" sz="900" b="1" dirty="0">
                <a:solidFill>
                  <a:srgbClr val="8000FF"/>
                </a:solidFill>
                <a:effectLst/>
                <a:latin typeface="Courier New" panose="02070309020205020404" pitchFamily="49" charset="0"/>
              </a:rPr>
              <a:t>"(ADVER1.r2)"</a:t>
            </a:r>
            <a:r>
              <a:rPr lang="fr-FR" sz="900" dirty="0">
                <a:solidFill>
                  <a:srgbClr val="0000FF"/>
                </a:solidFill>
                <a:effectLst/>
                <a:latin typeface="Courier New" panose="02070309020205020404" pitchFamily="49" charset="0"/>
              </a:rPr>
              <a:t>&gt;</a:t>
            </a:r>
            <a:r>
              <a:rPr lang="fr-FR" sz="900" b="1" dirty="0">
                <a:solidFill>
                  <a:srgbClr val="000000"/>
                </a:solidFill>
                <a:effectLst/>
                <a:latin typeface="Courier New" panose="02070309020205020404" pitchFamily="49" charset="0"/>
              </a:rPr>
              <a:t>Conditional Disposition 1</a:t>
            </a:r>
            <a:r>
              <a:rPr lang="fr-FR" sz="900" dirty="0">
                <a:solidFill>
                  <a:srgbClr val="0000FF"/>
                </a:solidFill>
                <a:effectLst/>
                <a:latin typeface="Courier New" panose="02070309020205020404" pitchFamily="49" charset="0"/>
              </a:rPr>
              <a:t>&lt;/condition&gt;</a:t>
            </a:r>
          </a:p>
          <a:p>
            <a:r>
              <a:rPr lang="fr-FR" sz="900" dirty="0">
                <a:solidFill>
                  <a:srgbClr val="0000FF"/>
                </a:solidFill>
                <a:effectLst/>
                <a:latin typeface="Courier New" panose="02070309020205020404" pitchFamily="49" charset="0"/>
              </a:rPr>
              <a:t>&lt;condition</a:t>
            </a:r>
            <a:r>
              <a:rPr lang="fr-FR" sz="900" dirty="0">
                <a:solidFill>
                  <a:srgbClr val="000000"/>
                </a:solidFill>
                <a:effectLst/>
                <a:latin typeface="Courier New" panose="02070309020205020404" pitchFamily="49" charset="0"/>
              </a:rPr>
              <a:t> </a:t>
            </a:r>
            <a:r>
              <a:rPr lang="fr-FR" sz="900" dirty="0">
                <a:solidFill>
                  <a:srgbClr val="FF0000"/>
                </a:solidFill>
                <a:effectLst/>
                <a:latin typeface="Courier New" panose="02070309020205020404" pitchFamily="49" charset="0"/>
              </a:rPr>
              <a:t>label</a:t>
            </a:r>
            <a:r>
              <a:rPr lang="fr-FR" sz="900" dirty="0">
                <a:solidFill>
                  <a:srgbClr val="000000"/>
                </a:solidFill>
                <a:effectLst/>
                <a:latin typeface="Courier New" panose="02070309020205020404" pitchFamily="49" charset="0"/>
              </a:rPr>
              <a:t>=</a:t>
            </a:r>
            <a:r>
              <a:rPr lang="fr-FR" sz="900" b="1" dirty="0">
                <a:solidFill>
                  <a:srgbClr val="8000FF"/>
                </a:solidFill>
                <a:effectLst/>
                <a:latin typeface="Courier New" panose="02070309020205020404" pitchFamily="49" charset="0"/>
              </a:rPr>
              <a:t>"Disp2"</a:t>
            </a:r>
            <a:r>
              <a:rPr lang="fr-FR" sz="900" dirty="0">
                <a:solidFill>
                  <a:srgbClr val="000000"/>
                </a:solidFill>
                <a:effectLst/>
                <a:latin typeface="Courier New" panose="02070309020205020404" pitchFamily="49" charset="0"/>
              </a:rPr>
              <a:t> </a:t>
            </a:r>
            <a:r>
              <a:rPr lang="fr-FR" sz="900" dirty="0">
                <a:solidFill>
                  <a:srgbClr val="FF0000"/>
                </a:solidFill>
                <a:effectLst/>
                <a:latin typeface="Courier New" panose="02070309020205020404" pitchFamily="49" charset="0"/>
              </a:rPr>
              <a:t>cond</a:t>
            </a:r>
            <a:r>
              <a:rPr lang="fr-FR" sz="900" dirty="0">
                <a:solidFill>
                  <a:srgbClr val="000000"/>
                </a:solidFill>
                <a:effectLst/>
                <a:latin typeface="Courier New" panose="02070309020205020404" pitchFamily="49" charset="0"/>
              </a:rPr>
              <a:t>=</a:t>
            </a:r>
            <a:r>
              <a:rPr lang="fr-FR" sz="900" b="1" dirty="0">
                <a:solidFill>
                  <a:srgbClr val="8000FF"/>
                </a:solidFill>
                <a:effectLst/>
                <a:latin typeface="Courier New" panose="02070309020205020404" pitchFamily="49" charset="0"/>
              </a:rPr>
              <a:t>"(S1.r5)"</a:t>
            </a:r>
            <a:r>
              <a:rPr lang="fr-FR" sz="900" dirty="0">
                <a:solidFill>
                  <a:srgbClr val="0000FF"/>
                </a:solidFill>
                <a:effectLst/>
                <a:latin typeface="Courier New" panose="02070309020205020404" pitchFamily="49" charset="0"/>
              </a:rPr>
              <a:t>&gt;</a:t>
            </a:r>
            <a:r>
              <a:rPr lang="fr-FR" sz="900" b="1" dirty="0">
                <a:solidFill>
                  <a:srgbClr val="000000"/>
                </a:solidFill>
                <a:effectLst/>
                <a:latin typeface="Courier New" panose="02070309020205020404" pitchFamily="49" charset="0"/>
              </a:rPr>
              <a:t>Conditional Disposition 2</a:t>
            </a:r>
            <a:r>
              <a:rPr lang="fr-FR" sz="900" dirty="0">
                <a:solidFill>
                  <a:srgbClr val="0000FF"/>
                </a:solidFill>
                <a:effectLst/>
                <a:latin typeface="Courier New" panose="02070309020205020404" pitchFamily="49" charset="0"/>
              </a:rPr>
              <a:t>&lt;/condition&gt;</a:t>
            </a:r>
          </a:p>
          <a:p>
            <a:r>
              <a:rPr lang="fr-FR" sz="900" dirty="0">
                <a:solidFill>
                  <a:srgbClr val="0000FF"/>
                </a:solidFill>
                <a:effectLst/>
                <a:latin typeface="Courier New" panose="02070309020205020404" pitchFamily="49" charset="0"/>
              </a:rPr>
              <a:t>&lt;condition</a:t>
            </a:r>
            <a:r>
              <a:rPr lang="fr-FR" sz="900" dirty="0">
                <a:solidFill>
                  <a:srgbClr val="000000"/>
                </a:solidFill>
                <a:effectLst/>
                <a:latin typeface="Courier New" panose="02070309020205020404" pitchFamily="49" charset="0"/>
              </a:rPr>
              <a:t> </a:t>
            </a:r>
            <a:r>
              <a:rPr lang="fr-FR" sz="900" dirty="0">
                <a:solidFill>
                  <a:srgbClr val="FF0000"/>
                </a:solidFill>
                <a:effectLst/>
                <a:latin typeface="Courier New" panose="02070309020205020404" pitchFamily="49" charset="0"/>
              </a:rPr>
              <a:t>label</a:t>
            </a:r>
            <a:r>
              <a:rPr lang="fr-FR" sz="900" dirty="0">
                <a:solidFill>
                  <a:srgbClr val="000000"/>
                </a:solidFill>
                <a:effectLst/>
                <a:latin typeface="Courier New" panose="02070309020205020404" pitchFamily="49" charset="0"/>
              </a:rPr>
              <a:t>=</a:t>
            </a:r>
            <a:r>
              <a:rPr lang="fr-FR" sz="900" b="1" dirty="0">
                <a:solidFill>
                  <a:srgbClr val="8000FF"/>
                </a:solidFill>
                <a:effectLst/>
                <a:latin typeface="Courier New" panose="02070309020205020404" pitchFamily="49" charset="0"/>
              </a:rPr>
              <a:t>"Disp3"</a:t>
            </a:r>
            <a:r>
              <a:rPr lang="fr-FR" sz="900" dirty="0">
                <a:solidFill>
                  <a:srgbClr val="000000"/>
                </a:solidFill>
                <a:effectLst/>
                <a:latin typeface="Courier New" panose="02070309020205020404" pitchFamily="49" charset="0"/>
              </a:rPr>
              <a:t> </a:t>
            </a:r>
            <a:r>
              <a:rPr lang="fr-FR" sz="900" dirty="0">
                <a:solidFill>
                  <a:srgbClr val="FF0000"/>
                </a:solidFill>
                <a:effectLst/>
                <a:latin typeface="Courier New" panose="02070309020205020404" pitchFamily="49" charset="0"/>
              </a:rPr>
              <a:t>cond</a:t>
            </a:r>
            <a:r>
              <a:rPr lang="fr-FR" sz="900" dirty="0">
                <a:solidFill>
                  <a:srgbClr val="000000"/>
                </a:solidFill>
                <a:effectLst/>
                <a:latin typeface="Courier New" panose="02070309020205020404" pitchFamily="49" charset="0"/>
              </a:rPr>
              <a:t>=</a:t>
            </a:r>
            <a:r>
              <a:rPr lang="fr-FR" sz="900" b="1" dirty="0">
                <a:solidFill>
                  <a:srgbClr val="8000FF"/>
                </a:solidFill>
                <a:effectLst/>
                <a:latin typeface="Courier New" panose="02070309020205020404" pitchFamily="49" charset="0"/>
              </a:rPr>
              <a:t>"(N1.r2)"</a:t>
            </a:r>
            <a:r>
              <a:rPr lang="fr-FR" sz="900" dirty="0">
                <a:solidFill>
                  <a:srgbClr val="0000FF"/>
                </a:solidFill>
                <a:effectLst/>
                <a:latin typeface="Courier New" panose="02070309020205020404" pitchFamily="49" charset="0"/>
              </a:rPr>
              <a:t>&gt;</a:t>
            </a:r>
            <a:r>
              <a:rPr lang="fr-FR" sz="900" b="1" dirty="0">
                <a:solidFill>
                  <a:srgbClr val="000000"/>
                </a:solidFill>
                <a:effectLst/>
                <a:latin typeface="Courier New" panose="02070309020205020404" pitchFamily="49" charset="0"/>
              </a:rPr>
              <a:t>Conditional Disposition 3</a:t>
            </a:r>
            <a:r>
              <a:rPr lang="fr-FR" sz="900" dirty="0">
                <a:solidFill>
                  <a:srgbClr val="0000FF"/>
                </a:solidFill>
                <a:effectLst/>
                <a:latin typeface="Courier New" panose="02070309020205020404" pitchFamily="49" charset="0"/>
              </a:rPr>
              <a:t>&lt;/condition&gt;</a:t>
            </a:r>
            <a:r>
              <a:rPr lang="fr-FR" sz="900" b="1" dirty="0">
                <a:solidFill>
                  <a:srgbClr val="000000"/>
                </a:solidFill>
                <a:effectLst/>
                <a:latin typeface="Courier New" panose="02070309020205020404" pitchFamily="49" charset="0"/>
              </a:rPr>
              <a:t> </a:t>
            </a:r>
            <a:endParaRPr lang="fr-FR" sz="900" b="1" dirty="0">
              <a:solidFill>
                <a:srgbClr val="000000"/>
              </a:solidFill>
              <a:latin typeface="Courier New" panose="02070309020205020404" pitchFamily="49" charset="0"/>
            </a:endParaRPr>
          </a:p>
          <a:p>
            <a:r>
              <a:rPr lang="fr-FR" sz="900" dirty="0">
                <a:solidFill>
                  <a:srgbClr val="0000FF"/>
                </a:solidFill>
                <a:effectLst/>
                <a:latin typeface="Courier New" panose="02070309020205020404" pitchFamily="49" charset="0"/>
              </a:rPr>
              <a:t>&lt;condition</a:t>
            </a:r>
            <a:r>
              <a:rPr lang="fr-FR" sz="900" dirty="0">
                <a:solidFill>
                  <a:srgbClr val="000000"/>
                </a:solidFill>
                <a:effectLst/>
                <a:latin typeface="Courier New" panose="02070309020205020404" pitchFamily="49" charset="0"/>
              </a:rPr>
              <a:t> </a:t>
            </a:r>
            <a:r>
              <a:rPr lang="fr-FR" sz="900" dirty="0">
                <a:solidFill>
                  <a:srgbClr val="FF0000"/>
                </a:solidFill>
                <a:effectLst/>
                <a:latin typeface="Courier New" panose="02070309020205020404" pitchFamily="49" charset="0"/>
              </a:rPr>
              <a:t>label</a:t>
            </a:r>
            <a:r>
              <a:rPr lang="fr-FR" sz="900" dirty="0">
                <a:solidFill>
                  <a:srgbClr val="000000"/>
                </a:solidFill>
                <a:effectLst/>
                <a:latin typeface="Courier New" panose="02070309020205020404" pitchFamily="49" charset="0"/>
              </a:rPr>
              <a:t>=</a:t>
            </a:r>
            <a:r>
              <a:rPr lang="fr-FR" sz="900" b="1" dirty="0">
                <a:solidFill>
                  <a:srgbClr val="8000FF"/>
                </a:solidFill>
                <a:effectLst/>
                <a:latin typeface="Courier New" panose="02070309020205020404" pitchFamily="49" charset="0"/>
              </a:rPr>
              <a:t>"Disp4"</a:t>
            </a:r>
            <a:r>
              <a:rPr lang="fr-FR" sz="900" dirty="0">
                <a:solidFill>
                  <a:srgbClr val="000000"/>
                </a:solidFill>
                <a:effectLst/>
                <a:latin typeface="Courier New" panose="02070309020205020404" pitchFamily="49" charset="0"/>
              </a:rPr>
              <a:t> </a:t>
            </a:r>
            <a:r>
              <a:rPr lang="fr-FR" sz="900" dirty="0">
                <a:solidFill>
                  <a:srgbClr val="FF0000"/>
                </a:solidFill>
                <a:effectLst/>
                <a:latin typeface="Courier New" panose="02070309020205020404" pitchFamily="49" charset="0"/>
              </a:rPr>
              <a:t>cond</a:t>
            </a:r>
            <a:r>
              <a:rPr lang="fr-FR" sz="900" dirty="0">
                <a:solidFill>
                  <a:srgbClr val="000000"/>
                </a:solidFill>
                <a:effectLst/>
                <a:latin typeface="Courier New" panose="02070309020205020404" pitchFamily="49" charset="0"/>
              </a:rPr>
              <a:t>=</a:t>
            </a:r>
            <a:r>
              <a:rPr lang="fr-FR" sz="900" b="1" dirty="0">
                <a:solidFill>
                  <a:srgbClr val="8000FF"/>
                </a:solidFill>
                <a:effectLst/>
                <a:latin typeface="Courier New" panose="02070309020205020404" pitchFamily="49" charset="0"/>
              </a:rPr>
              <a:t>"(N2.r3)"</a:t>
            </a:r>
            <a:r>
              <a:rPr lang="fr-FR" sz="900" dirty="0">
                <a:solidFill>
                  <a:srgbClr val="0000FF"/>
                </a:solidFill>
                <a:effectLst/>
                <a:latin typeface="Courier New" panose="02070309020205020404" pitchFamily="49" charset="0"/>
              </a:rPr>
              <a:t>&gt;</a:t>
            </a:r>
            <a:r>
              <a:rPr lang="fr-FR" sz="900" b="1" dirty="0">
                <a:solidFill>
                  <a:srgbClr val="000000"/>
                </a:solidFill>
                <a:effectLst/>
                <a:latin typeface="Courier New" panose="02070309020205020404" pitchFamily="49" charset="0"/>
              </a:rPr>
              <a:t>Conditional Disposition 4</a:t>
            </a:r>
            <a:r>
              <a:rPr lang="fr-FR" sz="900" dirty="0">
                <a:solidFill>
                  <a:srgbClr val="0000FF"/>
                </a:solidFill>
                <a:effectLst/>
                <a:latin typeface="Courier New" panose="02070309020205020404" pitchFamily="49" charset="0"/>
              </a:rPr>
              <a:t>&lt;/condition&gt;</a:t>
            </a:r>
            <a:r>
              <a:rPr lang="fr-FR" sz="900" b="1" dirty="0">
                <a:solidFill>
                  <a:srgbClr val="000000"/>
                </a:solidFill>
                <a:effectLst/>
                <a:latin typeface="Courier New" panose="02070309020205020404" pitchFamily="49" charset="0"/>
              </a:rPr>
              <a:t> </a:t>
            </a:r>
          </a:p>
          <a:p>
            <a:r>
              <a:rPr lang="fr-FR" sz="900" dirty="0">
                <a:solidFill>
                  <a:srgbClr val="0000FF"/>
                </a:solidFill>
                <a:effectLst/>
                <a:latin typeface="Courier New" panose="02070309020205020404" pitchFamily="49" charset="0"/>
              </a:rPr>
              <a:t>&lt;condition</a:t>
            </a:r>
            <a:r>
              <a:rPr lang="fr-FR" sz="900" dirty="0">
                <a:solidFill>
                  <a:srgbClr val="000000"/>
                </a:solidFill>
                <a:effectLst/>
                <a:latin typeface="Courier New" panose="02070309020205020404" pitchFamily="49" charset="0"/>
              </a:rPr>
              <a:t> </a:t>
            </a:r>
            <a:r>
              <a:rPr lang="fr-FR" sz="900" dirty="0">
                <a:solidFill>
                  <a:srgbClr val="FF0000"/>
                </a:solidFill>
                <a:effectLst/>
                <a:latin typeface="Courier New" panose="02070309020205020404" pitchFamily="49" charset="0"/>
              </a:rPr>
              <a:t>label</a:t>
            </a:r>
            <a:r>
              <a:rPr lang="fr-FR" sz="900" dirty="0">
                <a:solidFill>
                  <a:srgbClr val="000000"/>
                </a:solidFill>
                <a:effectLst/>
                <a:latin typeface="Courier New" panose="02070309020205020404" pitchFamily="49" charset="0"/>
              </a:rPr>
              <a:t>=</a:t>
            </a:r>
            <a:r>
              <a:rPr lang="fr-FR" sz="900" b="1" dirty="0">
                <a:solidFill>
                  <a:srgbClr val="8000FF"/>
                </a:solidFill>
                <a:effectLst/>
                <a:latin typeface="Courier New" panose="02070309020205020404" pitchFamily="49" charset="0"/>
              </a:rPr>
              <a:t>"Disp5"</a:t>
            </a:r>
            <a:r>
              <a:rPr lang="fr-FR" sz="900" dirty="0">
                <a:solidFill>
                  <a:srgbClr val="000000"/>
                </a:solidFill>
                <a:effectLst/>
                <a:latin typeface="Courier New" panose="02070309020205020404" pitchFamily="49" charset="0"/>
              </a:rPr>
              <a:t> </a:t>
            </a:r>
            <a:r>
              <a:rPr lang="fr-FR" sz="900" dirty="0">
                <a:solidFill>
                  <a:srgbClr val="FF0000"/>
                </a:solidFill>
                <a:effectLst/>
                <a:latin typeface="Courier New" panose="02070309020205020404" pitchFamily="49" charset="0"/>
              </a:rPr>
              <a:t>cond</a:t>
            </a:r>
            <a:r>
              <a:rPr lang="fr-FR" sz="900" dirty="0">
                <a:solidFill>
                  <a:srgbClr val="000000"/>
                </a:solidFill>
                <a:effectLst/>
                <a:latin typeface="Courier New" panose="02070309020205020404" pitchFamily="49" charset="0"/>
              </a:rPr>
              <a:t>=</a:t>
            </a:r>
            <a:r>
              <a:rPr lang="fr-FR" sz="900" b="1" dirty="0">
                <a:solidFill>
                  <a:srgbClr val="8000FF"/>
                </a:solidFill>
                <a:effectLst/>
                <a:latin typeface="Courier New" panose="02070309020205020404" pitchFamily="49" charset="0"/>
              </a:rPr>
              <a:t>"(N2.r4)"</a:t>
            </a:r>
            <a:r>
              <a:rPr lang="fr-FR" sz="900" dirty="0">
                <a:solidFill>
                  <a:srgbClr val="0000FF"/>
                </a:solidFill>
                <a:effectLst/>
                <a:latin typeface="Courier New" panose="02070309020205020404" pitchFamily="49" charset="0"/>
              </a:rPr>
              <a:t>&gt;</a:t>
            </a:r>
            <a:r>
              <a:rPr lang="fr-FR" sz="900" b="1" dirty="0">
                <a:solidFill>
                  <a:srgbClr val="000000"/>
                </a:solidFill>
                <a:effectLst/>
                <a:latin typeface="Courier New" panose="02070309020205020404" pitchFamily="49" charset="0"/>
              </a:rPr>
              <a:t>Conditional Disposition 5</a:t>
            </a:r>
            <a:r>
              <a:rPr lang="fr-FR" sz="900" dirty="0">
                <a:solidFill>
                  <a:srgbClr val="0000FF"/>
                </a:solidFill>
                <a:effectLst/>
                <a:latin typeface="Courier New" panose="02070309020205020404" pitchFamily="49" charset="0"/>
              </a:rPr>
              <a:t>&lt;/condition&gt;</a:t>
            </a:r>
            <a:r>
              <a:rPr lang="fr-FR" sz="900" b="1" dirty="0">
                <a:solidFill>
                  <a:srgbClr val="000000"/>
                </a:solidFill>
                <a:effectLst/>
                <a:latin typeface="Courier New" panose="02070309020205020404" pitchFamily="49" charset="0"/>
              </a:rPr>
              <a:t> </a:t>
            </a:r>
          </a:p>
          <a:p>
            <a:r>
              <a:rPr lang="fr-FR" sz="900" dirty="0">
                <a:solidFill>
                  <a:srgbClr val="0000FF"/>
                </a:solidFill>
                <a:effectLst/>
                <a:latin typeface="Courier New" panose="02070309020205020404" pitchFamily="49" charset="0"/>
              </a:rPr>
              <a:t>&lt;condition</a:t>
            </a:r>
            <a:r>
              <a:rPr lang="fr-FR" sz="900" dirty="0">
                <a:solidFill>
                  <a:srgbClr val="000000"/>
                </a:solidFill>
                <a:effectLst/>
                <a:latin typeface="Courier New" panose="02070309020205020404" pitchFamily="49" charset="0"/>
              </a:rPr>
              <a:t> </a:t>
            </a:r>
            <a:r>
              <a:rPr lang="fr-FR" sz="900" dirty="0">
                <a:solidFill>
                  <a:srgbClr val="FF0000"/>
                </a:solidFill>
                <a:effectLst/>
                <a:latin typeface="Courier New" panose="02070309020205020404" pitchFamily="49" charset="0"/>
              </a:rPr>
              <a:t>label</a:t>
            </a:r>
            <a:r>
              <a:rPr lang="fr-FR" sz="900" dirty="0">
                <a:solidFill>
                  <a:srgbClr val="000000"/>
                </a:solidFill>
                <a:effectLst/>
                <a:latin typeface="Courier New" panose="02070309020205020404" pitchFamily="49" charset="0"/>
              </a:rPr>
              <a:t>=</a:t>
            </a:r>
            <a:r>
              <a:rPr lang="fr-FR" sz="900" b="1" dirty="0">
                <a:solidFill>
                  <a:srgbClr val="8000FF"/>
                </a:solidFill>
                <a:effectLst/>
                <a:latin typeface="Courier New" panose="02070309020205020404" pitchFamily="49" charset="0"/>
              </a:rPr>
              <a:t>"Disp6"</a:t>
            </a:r>
            <a:r>
              <a:rPr lang="fr-FR" sz="900" dirty="0">
                <a:solidFill>
                  <a:srgbClr val="000000"/>
                </a:solidFill>
                <a:effectLst/>
                <a:latin typeface="Courier New" panose="02070309020205020404" pitchFamily="49" charset="0"/>
              </a:rPr>
              <a:t> </a:t>
            </a:r>
            <a:r>
              <a:rPr lang="fr-FR" sz="900" dirty="0">
                <a:solidFill>
                  <a:srgbClr val="FF0000"/>
                </a:solidFill>
                <a:effectLst/>
                <a:latin typeface="Courier New" panose="02070309020205020404" pitchFamily="49" charset="0"/>
              </a:rPr>
              <a:t>cond</a:t>
            </a:r>
            <a:r>
              <a:rPr lang="fr-FR" sz="900" dirty="0">
                <a:solidFill>
                  <a:srgbClr val="000000"/>
                </a:solidFill>
                <a:effectLst/>
                <a:latin typeface="Courier New" panose="02070309020205020404" pitchFamily="49" charset="0"/>
              </a:rPr>
              <a:t>=</a:t>
            </a:r>
            <a:r>
              <a:rPr lang="fr-FR" sz="900" b="1" dirty="0">
                <a:solidFill>
                  <a:srgbClr val="8000FF"/>
                </a:solidFill>
                <a:effectLst/>
                <a:latin typeface="Courier New" panose="02070309020205020404" pitchFamily="49" charset="0"/>
              </a:rPr>
              <a:t>"(not N3.r1.check('3-35'))"</a:t>
            </a:r>
            <a:r>
              <a:rPr lang="fr-FR" sz="900" dirty="0">
                <a:solidFill>
                  <a:srgbClr val="0000FF"/>
                </a:solidFill>
                <a:effectLst/>
                <a:latin typeface="Courier New" panose="02070309020205020404" pitchFamily="49" charset="0"/>
              </a:rPr>
              <a:t>&gt;</a:t>
            </a:r>
            <a:r>
              <a:rPr lang="fr-FR" sz="900" b="1" dirty="0">
                <a:solidFill>
                  <a:srgbClr val="000000"/>
                </a:solidFill>
                <a:effectLst/>
                <a:latin typeface="Courier New" panose="02070309020205020404" pitchFamily="49" charset="0"/>
              </a:rPr>
              <a:t>Conditional Disposition 6</a:t>
            </a:r>
            <a:r>
              <a:rPr lang="fr-FR" sz="900" dirty="0">
                <a:solidFill>
                  <a:srgbClr val="0000FF"/>
                </a:solidFill>
                <a:effectLst/>
                <a:latin typeface="Courier New" panose="02070309020205020404" pitchFamily="49" charset="0"/>
              </a:rPr>
              <a:t>&lt;/condition&gt;</a:t>
            </a:r>
            <a:r>
              <a:rPr lang="fr-FR" sz="900" b="1" dirty="0">
                <a:solidFill>
                  <a:srgbClr val="000000"/>
                </a:solidFill>
                <a:effectLst/>
                <a:latin typeface="Courier New" panose="02070309020205020404" pitchFamily="49" charset="0"/>
              </a:rPr>
              <a:t> </a:t>
            </a:r>
          </a:p>
          <a:p>
            <a:r>
              <a:rPr lang="fr-FR" sz="900" dirty="0">
                <a:solidFill>
                  <a:srgbClr val="0000FF"/>
                </a:solidFill>
                <a:effectLst/>
                <a:latin typeface="Courier New" panose="02070309020205020404" pitchFamily="49" charset="0"/>
              </a:rPr>
              <a:t>&lt;condition</a:t>
            </a:r>
            <a:r>
              <a:rPr lang="fr-FR" sz="900" dirty="0">
                <a:solidFill>
                  <a:srgbClr val="000000"/>
                </a:solidFill>
                <a:effectLst/>
                <a:latin typeface="Courier New" panose="02070309020205020404" pitchFamily="49" charset="0"/>
              </a:rPr>
              <a:t> </a:t>
            </a:r>
            <a:r>
              <a:rPr lang="fr-FR" sz="900" dirty="0">
                <a:solidFill>
                  <a:srgbClr val="FF0000"/>
                </a:solidFill>
                <a:effectLst/>
                <a:latin typeface="Courier New" panose="02070309020205020404" pitchFamily="49" charset="0"/>
              </a:rPr>
              <a:t>label</a:t>
            </a:r>
            <a:r>
              <a:rPr lang="fr-FR" sz="900" dirty="0">
                <a:solidFill>
                  <a:srgbClr val="000000"/>
                </a:solidFill>
                <a:effectLst/>
                <a:latin typeface="Courier New" panose="02070309020205020404" pitchFamily="49" charset="0"/>
              </a:rPr>
              <a:t>=</a:t>
            </a:r>
            <a:r>
              <a:rPr lang="fr-FR" sz="900" b="1" dirty="0">
                <a:solidFill>
                  <a:srgbClr val="8000FF"/>
                </a:solidFill>
                <a:effectLst/>
                <a:latin typeface="Courier New" panose="02070309020205020404" pitchFamily="49" charset="0"/>
              </a:rPr>
              <a:t>"Disp7"</a:t>
            </a:r>
            <a:r>
              <a:rPr lang="fr-FR" sz="900" dirty="0">
                <a:solidFill>
                  <a:srgbClr val="000000"/>
                </a:solidFill>
                <a:effectLst/>
                <a:latin typeface="Courier New" panose="02070309020205020404" pitchFamily="49" charset="0"/>
              </a:rPr>
              <a:t> </a:t>
            </a:r>
            <a:r>
              <a:rPr lang="fr-FR" sz="900" dirty="0">
                <a:solidFill>
                  <a:srgbClr val="FF0000"/>
                </a:solidFill>
                <a:effectLst/>
                <a:latin typeface="Courier New" panose="02070309020205020404" pitchFamily="49" charset="0"/>
              </a:rPr>
              <a:t>cond</a:t>
            </a:r>
            <a:r>
              <a:rPr lang="fr-FR" sz="900" dirty="0">
                <a:solidFill>
                  <a:srgbClr val="000000"/>
                </a:solidFill>
                <a:effectLst/>
                <a:latin typeface="Courier New" panose="02070309020205020404" pitchFamily="49" charset="0"/>
              </a:rPr>
              <a:t>=</a:t>
            </a:r>
            <a:r>
              <a:rPr lang="fr-FR" sz="900" b="1" dirty="0">
                <a:solidFill>
                  <a:srgbClr val="8000FF"/>
                </a:solidFill>
                <a:effectLst/>
                <a:latin typeface="Courier New" panose="02070309020205020404" pitchFamily="49" charset="0"/>
              </a:rPr>
              <a:t>"(N4.r1 or N4.r3 or N4.r4 or N4.r5 or N4.r6 or N4.r7 or N4.r8)"</a:t>
            </a:r>
            <a:r>
              <a:rPr lang="fr-FR" sz="900" dirty="0">
                <a:solidFill>
                  <a:srgbClr val="0000FF"/>
                </a:solidFill>
                <a:effectLst/>
                <a:latin typeface="Courier New" panose="02070309020205020404" pitchFamily="49" charset="0"/>
              </a:rPr>
              <a:t>&gt;</a:t>
            </a:r>
            <a:r>
              <a:rPr lang="fr-FR" sz="900" b="1" dirty="0">
                <a:solidFill>
                  <a:srgbClr val="000000"/>
                </a:solidFill>
                <a:effectLst/>
                <a:latin typeface="Courier New" panose="02070309020205020404" pitchFamily="49" charset="0"/>
              </a:rPr>
              <a:t>Conditional Disposition 7</a:t>
            </a:r>
            <a:r>
              <a:rPr lang="fr-FR" sz="900" dirty="0">
                <a:solidFill>
                  <a:srgbClr val="0000FF"/>
                </a:solidFill>
                <a:effectLst/>
                <a:latin typeface="Courier New" panose="02070309020205020404" pitchFamily="49" charset="0"/>
              </a:rPr>
              <a:t>&lt;/condition&gt;</a:t>
            </a:r>
            <a:r>
              <a:rPr lang="fr-FR" sz="900" b="1" dirty="0">
                <a:solidFill>
                  <a:srgbClr val="000000"/>
                </a:solidFill>
                <a:effectLst/>
                <a:latin typeface="Courier New" panose="02070309020205020404" pitchFamily="49" charset="0"/>
              </a:rPr>
              <a:t> </a:t>
            </a:r>
          </a:p>
          <a:p>
            <a:r>
              <a:rPr lang="fr-FR" sz="900" dirty="0">
                <a:solidFill>
                  <a:srgbClr val="0000FF"/>
                </a:solidFill>
                <a:effectLst/>
                <a:latin typeface="Courier New" panose="02070309020205020404" pitchFamily="49" charset="0"/>
              </a:rPr>
              <a:t>&lt;condition</a:t>
            </a:r>
            <a:r>
              <a:rPr lang="fr-FR" sz="900" dirty="0">
                <a:solidFill>
                  <a:srgbClr val="000000"/>
                </a:solidFill>
                <a:effectLst/>
                <a:latin typeface="Courier New" panose="02070309020205020404" pitchFamily="49" charset="0"/>
              </a:rPr>
              <a:t> </a:t>
            </a:r>
            <a:r>
              <a:rPr lang="fr-FR" sz="900" dirty="0">
                <a:solidFill>
                  <a:srgbClr val="FF0000"/>
                </a:solidFill>
                <a:effectLst/>
                <a:latin typeface="Courier New" panose="02070309020205020404" pitchFamily="49" charset="0"/>
              </a:rPr>
              <a:t>label</a:t>
            </a:r>
            <a:r>
              <a:rPr lang="fr-FR" sz="900" dirty="0">
                <a:solidFill>
                  <a:srgbClr val="000000"/>
                </a:solidFill>
                <a:effectLst/>
                <a:latin typeface="Courier New" panose="02070309020205020404" pitchFamily="49" charset="0"/>
              </a:rPr>
              <a:t>=</a:t>
            </a:r>
            <a:r>
              <a:rPr lang="fr-FR" sz="900" b="1" dirty="0">
                <a:solidFill>
                  <a:srgbClr val="8000FF"/>
                </a:solidFill>
                <a:effectLst/>
                <a:latin typeface="Courier New" panose="02070309020205020404" pitchFamily="49" charset="0"/>
              </a:rPr>
              <a:t>"Disp8"</a:t>
            </a:r>
            <a:r>
              <a:rPr lang="fr-FR" sz="900" dirty="0">
                <a:solidFill>
                  <a:srgbClr val="000000"/>
                </a:solidFill>
                <a:effectLst/>
                <a:latin typeface="Courier New" panose="02070309020205020404" pitchFamily="49" charset="0"/>
              </a:rPr>
              <a:t> </a:t>
            </a:r>
            <a:r>
              <a:rPr lang="fr-FR" sz="900" dirty="0">
                <a:solidFill>
                  <a:srgbClr val="FF0000"/>
                </a:solidFill>
                <a:effectLst/>
                <a:latin typeface="Courier New" panose="02070309020205020404" pitchFamily="49" charset="0"/>
              </a:rPr>
              <a:t>cond</a:t>
            </a:r>
            <a:r>
              <a:rPr lang="fr-FR" sz="900" dirty="0">
                <a:solidFill>
                  <a:srgbClr val="000000"/>
                </a:solidFill>
                <a:effectLst/>
                <a:latin typeface="Courier New" panose="02070309020205020404" pitchFamily="49" charset="0"/>
              </a:rPr>
              <a:t>=</a:t>
            </a:r>
            <a:r>
              <a:rPr lang="fr-FR" sz="900" b="1" dirty="0">
                <a:solidFill>
                  <a:srgbClr val="8000FF"/>
                </a:solidFill>
                <a:effectLst/>
                <a:latin typeface="Courier New" panose="02070309020205020404" pitchFamily="49" charset="0"/>
              </a:rPr>
              <a:t>"(N5.r1.check('&amp;lt;75'))"</a:t>
            </a:r>
            <a:r>
              <a:rPr lang="fr-FR" sz="900" dirty="0">
                <a:solidFill>
                  <a:srgbClr val="0000FF"/>
                </a:solidFill>
                <a:effectLst/>
                <a:latin typeface="Courier New" panose="02070309020205020404" pitchFamily="49" charset="0"/>
              </a:rPr>
              <a:t>&gt;</a:t>
            </a:r>
            <a:r>
              <a:rPr lang="fr-FR" sz="900" b="1" dirty="0">
                <a:solidFill>
                  <a:srgbClr val="000000"/>
                </a:solidFill>
                <a:effectLst/>
                <a:latin typeface="Courier New" panose="02070309020205020404" pitchFamily="49" charset="0"/>
              </a:rPr>
              <a:t>Conditional Disposition 8</a:t>
            </a:r>
            <a:r>
              <a:rPr lang="fr-FR" sz="900" dirty="0">
                <a:solidFill>
                  <a:srgbClr val="0000FF"/>
                </a:solidFill>
                <a:effectLst/>
                <a:latin typeface="Courier New" panose="02070309020205020404" pitchFamily="49" charset="0"/>
              </a:rPr>
              <a:t>&lt;/condition&gt;</a:t>
            </a:r>
            <a:r>
              <a:rPr lang="fr-FR" sz="900" b="1" dirty="0">
                <a:solidFill>
                  <a:srgbClr val="000000"/>
                </a:solidFill>
                <a:effectLst/>
                <a:latin typeface="Courier New" panose="02070309020205020404" pitchFamily="49" charset="0"/>
              </a:rPr>
              <a:t> </a:t>
            </a:r>
          </a:p>
          <a:p>
            <a:r>
              <a:rPr lang="fr-FR" sz="900" dirty="0">
                <a:solidFill>
                  <a:srgbClr val="0000FF"/>
                </a:solidFill>
                <a:effectLst/>
                <a:latin typeface="Courier New" panose="02070309020205020404" pitchFamily="49" charset="0"/>
              </a:rPr>
              <a:t>&lt;condition</a:t>
            </a:r>
            <a:r>
              <a:rPr lang="fr-FR" sz="900" dirty="0">
                <a:solidFill>
                  <a:srgbClr val="000000"/>
                </a:solidFill>
                <a:effectLst/>
                <a:latin typeface="Courier New" panose="02070309020205020404" pitchFamily="49" charset="0"/>
              </a:rPr>
              <a:t> </a:t>
            </a:r>
            <a:r>
              <a:rPr lang="fr-FR" sz="900" dirty="0">
                <a:solidFill>
                  <a:srgbClr val="FF0000"/>
                </a:solidFill>
                <a:effectLst/>
                <a:latin typeface="Courier New" panose="02070309020205020404" pitchFamily="49" charset="0"/>
              </a:rPr>
              <a:t>label</a:t>
            </a:r>
            <a:r>
              <a:rPr lang="fr-FR" sz="900" dirty="0">
                <a:solidFill>
                  <a:srgbClr val="000000"/>
                </a:solidFill>
                <a:effectLst/>
                <a:latin typeface="Courier New" panose="02070309020205020404" pitchFamily="49" charset="0"/>
              </a:rPr>
              <a:t>=</a:t>
            </a:r>
            <a:r>
              <a:rPr lang="fr-FR" sz="900" b="1" dirty="0">
                <a:solidFill>
                  <a:srgbClr val="8000FF"/>
                </a:solidFill>
                <a:effectLst/>
                <a:latin typeface="Courier New" panose="02070309020205020404" pitchFamily="49" charset="0"/>
              </a:rPr>
              <a:t>"Disp9"</a:t>
            </a:r>
            <a:r>
              <a:rPr lang="fr-FR" sz="900" dirty="0">
                <a:solidFill>
                  <a:srgbClr val="000000"/>
                </a:solidFill>
                <a:effectLst/>
                <a:latin typeface="Courier New" panose="02070309020205020404" pitchFamily="49" charset="0"/>
              </a:rPr>
              <a:t> </a:t>
            </a:r>
            <a:r>
              <a:rPr lang="fr-FR" sz="900" dirty="0">
                <a:solidFill>
                  <a:srgbClr val="FF0000"/>
                </a:solidFill>
                <a:effectLst/>
                <a:latin typeface="Courier New" panose="02070309020205020404" pitchFamily="49" charset="0"/>
              </a:rPr>
              <a:t>cond</a:t>
            </a:r>
            <a:r>
              <a:rPr lang="fr-FR" sz="900" dirty="0">
                <a:solidFill>
                  <a:srgbClr val="000000"/>
                </a:solidFill>
                <a:effectLst/>
                <a:latin typeface="Courier New" panose="02070309020205020404" pitchFamily="49" charset="0"/>
              </a:rPr>
              <a:t>=</a:t>
            </a:r>
            <a:r>
              <a:rPr lang="fr-FR" sz="900" b="1" dirty="0">
                <a:solidFill>
                  <a:srgbClr val="8000FF"/>
                </a:solidFill>
                <a:effectLst/>
                <a:latin typeface="Courier New" panose="02070309020205020404" pitchFamily="49" charset="0"/>
              </a:rPr>
              <a:t>"(N6.r6)"</a:t>
            </a:r>
            <a:r>
              <a:rPr lang="fr-FR" sz="900" dirty="0">
                <a:solidFill>
                  <a:srgbClr val="0000FF"/>
                </a:solidFill>
                <a:effectLst/>
                <a:latin typeface="Courier New" panose="02070309020205020404" pitchFamily="49" charset="0"/>
              </a:rPr>
              <a:t>&gt;</a:t>
            </a:r>
            <a:r>
              <a:rPr lang="fr-FR" sz="900" b="1" dirty="0">
                <a:solidFill>
                  <a:srgbClr val="000000"/>
                </a:solidFill>
                <a:effectLst/>
                <a:latin typeface="Courier New" panose="02070309020205020404" pitchFamily="49" charset="0"/>
              </a:rPr>
              <a:t>Conditional Disposition 9</a:t>
            </a:r>
            <a:r>
              <a:rPr lang="fr-FR" sz="900" dirty="0">
                <a:solidFill>
                  <a:srgbClr val="0000FF"/>
                </a:solidFill>
                <a:effectLst/>
                <a:latin typeface="Courier New" panose="02070309020205020404" pitchFamily="49" charset="0"/>
              </a:rPr>
              <a:t>&lt;/condition&gt;</a:t>
            </a:r>
            <a:r>
              <a:rPr lang="fr-FR" sz="900" b="1" dirty="0">
                <a:solidFill>
                  <a:srgbClr val="000000"/>
                </a:solidFill>
                <a:effectLst/>
                <a:latin typeface="Courier New" panose="02070309020205020404" pitchFamily="49" charset="0"/>
              </a:rPr>
              <a:t> </a:t>
            </a:r>
          </a:p>
          <a:p>
            <a:r>
              <a:rPr lang="fr-FR" sz="900" dirty="0">
                <a:solidFill>
                  <a:srgbClr val="0000FF"/>
                </a:solidFill>
                <a:effectLst/>
                <a:latin typeface="Courier New" panose="02070309020205020404" pitchFamily="49" charset="0"/>
              </a:rPr>
              <a:t>&lt;condition</a:t>
            </a:r>
            <a:r>
              <a:rPr lang="fr-FR" sz="900" dirty="0">
                <a:solidFill>
                  <a:srgbClr val="000000"/>
                </a:solidFill>
                <a:effectLst/>
                <a:latin typeface="Courier New" panose="02070309020205020404" pitchFamily="49" charset="0"/>
              </a:rPr>
              <a:t> </a:t>
            </a:r>
            <a:r>
              <a:rPr lang="fr-FR" sz="900" dirty="0">
                <a:solidFill>
                  <a:srgbClr val="FF0000"/>
                </a:solidFill>
                <a:effectLst/>
                <a:latin typeface="Courier New" panose="02070309020205020404" pitchFamily="49" charset="0"/>
              </a:rPr>
              <a:t>label</a:t>
            </a:r>
            <a:r>
              <a:rPr lang="fr-FR" sz="900" dirty="0">
                <a:solidFill>
                  <a:srgbClr val="000000"/>
                </a:solidFill>
                <a:effectLst/>
                <a:latin typeface="Courier New" panose="02070309020205020404" pitchFamily="49" charset="0"/>
              </a:rPr>
              <a:t>=</a:t>
            </a:r>
            <a:r>
              <a:rPr lang="fr-FR" sz="900" b="1" dirty="0">
                <a:solidFill>
                  <a:srgbClr val="8000FF"/>
                </a:solidFill>
                <a:effectLst/>
                <a:latin typeface="Courier New" panose="02070309020205020404" pitchFamily="49" charset="0"/>
              </a:rPr>
              <a:t>"Disp10"</a:t>
            </a:r>
            <a:r>
              <a:rPr lang="fr-FR" sz="900" dirty="0">
                <a:solidFill>
                  <a:srgbClr val="000000"/>
                </a:solidFill>
                <a:effectLst/>
                <a:latin typeface="Courier New" panose="02070309020205020404" pitchFamily="49" charset="0"/>
              </a:rPr>
              <a:t> </a:t>
            </a:r>
            <a:r>
              <a:rPr lang="fr-FR" sz="900" dirty="0">
                <a:solidFill>
                  <a:srgbClr val="FF0000"/>
                </a:solidFill>
                <a:effectLst/>
                <a:latin typeface="Courier New" panose="02070309020205020404" pitchFamily="49" charset="0"/>
              </a:rPr>
              <a:t>cond</a:t>
            </a:r>
            <a:r>
              <a:rPr lang="fr-FR" sz="900" dirty="0">
                <a:solidFill>
                  <a:srgbClr val="000000"/>
                </a:solidFill>
                <a:effectLst/>
                <a:latin typeface="Courier New" panose="02070309020205020404" pitchFamily="49" charset="0"/>
              </a:rPr>
              <a:t>=</a:t>
            </a:r>
            <a:r>
              <a:rPr lang="fr-FR" sz="900" b="1" dirty="0">
                <a:solidFill>
                  <a:srgbClr val="8000FF"/>
                </a:solidFill>
                <a:effectLst/>
                <a:latin typeface="Courier New" panose="02070309020205020404" pitchFamily="49" charset="0"/>
              </a:rPr>
              <a:t>"(N6.r5 or N6.r7)"</a:t>
            </a:r>
            <a:r>
              <a:rPr lang="fr-FR" sz="900" dirty="0">
                <a:solidFill>
                  <a:srgbClr val="0000FF"/>
                </a:solidFill>
                <a:effectLst/>
                <a:latin typeface="Courier New" panose="02070309020205020404" pitchFamily="49" charset="0"/>
              </a:rPr>
              <a:t>&gt;</a:t>
            </a:r>
            <a:r>
              <a:rPr lang="fr-FR" sz="900" b="1" dirty="0">
                <a:solidFill>
                  <a:srgbClr val="000000"/>
                </a:solidFill>
                <a:effectLst/>
                <a:latin typeface="Courier New" panose="02070309020205020404" pitchFamily="49" charset="0"/>
              </a:rPr>
              <a:t>Conditional Disposition 10</a:t>
            </a:r>
            <a:r>
              <a:rPr lang="fr-FR" sz="900" dirty="0">
                <a:solidFill>
                  <a:srgbClr val="0000FF"/>
                </a:solidFill>
                <a:effectLst/>
                <a:latin typeface="Courier New" panose="02070309020205020404" pitchFamily="49" charset="0"/>
              </a:rPr>
              <a:t>&lt;/condition&gt;</a:t>
            </a:r>
            <a:r>
              <a:rPr lang="fr-FR" sz="900" b="1" dirty="0">
                <a:solidFill>
                  <a:srgbClr val="000000"/>
                </a:solidFill>
                <a:effectLst/>
                <a:latin typeface="Courier New" panose="02070309020205020404" pitchFamily="49" charset="0"/>
              </a:rPr>
              <a:t> </a:t>
            </a:r>
          </a:p>
          <a:p>
            <a:r>
              <a:rPr lang="fr-FR" sz="900" dirty="0">
                <a:solidFill>
                  <a:srgbClr val="0000FF"/>
                </a:solidFill>
                <a:effectLst/>
                <a:latin typeface="Courier New" panose="02070309020205020404" pitchFamily="49" charset="0"/>
              </a:rPr>
              <a:t>&lt;condition</a:t>
            </a:r>
            <a:r>
              <a:rPr lang="fr-FR" sz="900" dirty="0">
                <a:solidFill>
                  <a:srgbClr val="000000"/>
                </a:solidFill>
                <a:effectLst/>
                <a:latin typeface="Courier New" panose="02070309020205020404" pitchFamily="49" charset="0"/>
              </a:rPr>
              <a:t> </a:t>
            </a:r>
            <a:r>
              <a:rPr lang="fr-FR" sz="900" dirty="0">
                <a:solidFill>
                  <a:srgbClr val="FF0000"/>
                </a:solidFill>
                <a:effectLst/>
                <a:latin typeface="Courier New" panose="02070309020205020404" pitchFamily="49" charset="0"/>
              </a:rPr>
              <a:t>label</a:t>
            </a:r>
            <a:r>
              <a:rPr lang="fr-FR" sz="900" dirty="0">
                <a:solidFill>
                  <a:srgbClr val="000000"/>
                </a:solidFill>
                <a:effectLst/>
                <a:latin typeface="Courier New" panose="02070309020205020404" pitchFamily="49" charset="0"/>
              </a:rPr>
              <a:t>=</a:t>
            </a:r>
            <a:r>
              <a:rPr lang="fr-FR" sz="900" b="1" dirty="0">
                <a:solidFill>
                  <a:srgbClr val="8000FF"/>
                </a:solidFill>
                <a:effectLst/>
                <a:latin typeface="Courier New" panose="02070309020205020404" pitchFamily="49" charset="0"/>
              </a:rPr>
              <a:t>"Disp11"</a:t>
            </a:r>
            <a:r>
              <a:rPr lang="fr-FR" sz="900" dirty="0">
                <a:solidFill>
                  <a:srgbClr val="000000"/>
                </a:solidFill>
                <a:effectLst/>
                <a:latin typeface="Courier New" panose="02070309020205020404" pitchFamily="49" charset="0"/>
              </a:rPr>
              <a:t> </a:t>
            </a:r>
            <a:r>
              <a:rPr lang="fr-FR" sz="900" dirty="0">
                <a:solidFill>
                  <a:srgbClr val="FF0000"/>
                </a:solidFill>
                <a:effectLst/>
                <a:latin typeface="Courier New" panose="02070309020205020404" pitchFamily="49" charset="0"/>
              </a:rPr>
              <a:t>cond</a:t>
            </a:r>
            <a:r>
              <a:rPr lang="fr-FR" sz="900" dirty="0">
                <a:solidFill>
                  <a:srgbClr val="000000"/>
                </a:solidFill>
                <a:effectLst/>
                <a:latin typeface="Courier New" panose="02070309020205020404" pitchFamily="49" charset="0"/>
              </a:rPr>
              <a:t>=</a:t>
            </a:r>
            <a:r>
              <a:rPr lang="fr-FR" sz="900" b="1" dirty="0">
                <a:solidFill>
                  <a:srgbClr val="8000FF"/>
                </a:solidFill>
                <a:effectLst/>
                <a:latin typeface="Courier New" panose="02070309020205020404" pitchFamily="49" charset="0"/>
              </a:rPr>
              <a:t>"(not (N7.r4 or N7.r5))"</a:t>
            </a:r>
            <a:r>
              <a:rPr lang="fr-FR" sz="900" dirty="0">
                <a:solidFill>
                  <a:srgbClr val="0000FF"/>
                </a:solidFill>
                <a:effectLst/>
                <a:latin typeface="Courier New" panose="02070309020205020404" pitchFamily="49" charset="0"/>
              </a:rPr>
              <a:t>&gt;</a:t>
            </a:r>
            <a:r>
              <a:rPr lang="fr-FR" sz="900" b="1" dirty="0">
                <a:solidFill>
                  <a:srgbClr val="000000"/>
                </a:solidFill>
                <a:effectLst/>
                <a:latin typeface="Courier New" panose="02070309020205020404" pitchFamily="49" charset="0"/>
              </a:rPr>
              <a:t>Conditional Disposition 11</a:t>
            </a:r>
            <a:r>
              <a:rPr lang="fr-FR" sz="900" dirty="0">
                <a:solidFill>
                  <a:srgbClr val="0000FF"/>
                </a:solidFill>
                <a:effectLst/>
                <a:latin typeface="Courier New" panose="02070309020205020404" pitchFamily="49" charset="0"/>
              </a:rPr>
              <a:t>&lt;/condition&gt;</a:t>
            </a:r>
            <a:r>
              <a:rPr lang="fr-FR" sz="900" b="1" dirty="0">
                <a:solidFill>
                  <a:srgbClr val="000000"/>
                </a:solidFill>
                <a:effectLst/>
                <a:latin typeface="Courier New" panose="02070309020205020404" pitchFamily="49" charset="0"/>
              </a:rPr>
              <a:t> </a:t>
            </a:r>
          </a:p>
          <a:p>
            <a:r>
              <a:rPr lang="fr-FR" sz="900" dirty="0">
                <a:solidFill>
                  <a:srgbClr val="0000FF"/>
                </a:solidFill>
                <a:effectLst/>
                <a:latin typeface="Courier New" panose="02070309020205020404" pitchFamily="49" charset="0"/>
              </a:rPr>
              <a:t>&lt;condition</a:t>
            </a:r>
            <a:r>
              <a:rPr lang="fr-FR" sz="900" dirty="0">
                <a:solidFill>
                  <a:srgbClr val="000000"/>
                </a:solidFill>
                <a:effectLst/>
                <a:latin typeface="Courier New" panose="02070309020205020404" pitchFamily="49" charset="0"/>
              </a:rPr>
              <a:t> </a:t>
            </a:r>
            <a:r>
              <a:rPr lang="fr-FR" sz="900" dirty="0">
                <a:solidFill>
                  <a:srgbClr val="FF0000"/>
                </a:solidFill>
                <a:effectLst/>
                <a:latin typeface="Courier New" panose="02070309020205020404" pitchFamily="49" charset="0"/>
              </a:rPr>
              <a:t>label</a:t>
            </a:r>
            <a:r>
              <a:rPr lang="fr-FR" sz="900" dirty="0">
                <a:solidFill>
                  <a:srgbClr val="000000"/>
                </a:solidFill>
                <a:effectLst/>
                <a:latin typeface="Courier New" panose="02070309020205020404" pitchFamily="49" charset="0"/>
              </a:rPr>
              <a:t>=</a:t>
            </a:r>
            <a:r>
              <a:rPr lang="fr-FR" sz="900" b="1" dirty="0">
                <a:solidFill>
                  <a:srgbClr val="8000FF"/>
                </a:solidFill>
                <a:effectLst/>
                <a:latin typeface="Courier New" panose="02070309020205020404" pitchFamily="49" charset="0"/>
              </a:rPr>
              <a:t>"Disp12"</a:t>
            </a:r>
            <a:r>
              <a:rPr lang="fr-FR" sz="900" dirty="0">
                <a:solidFill>
                  <a:srgbClr val="000000"/>
                </a:solidFill>
                <a:effectLst/>
                <a:latin typeface="Courier New" panose="02070309020205020404" pitchFamily="49" charset="0"/>
              </a:rPr>
              <a:t> </a:t>
            </a:r>
            <a:r>
              <a:rPr lang="fr-FR" sz="900" dirty="0">
                <a:solidFill>
                  <a:srgbClr val="FF0000"/>
                </a:solidFill>
                <a:effectLst/>
                <a:latin typeface="Courier New" panose="02070309020205020404" pitchFamily="49" charset="0"/>
              </a:rPr>
              <a:t>cond</a:t>
            </a:r>
            <a:r>
              <a:rPr lang="fr-FR" sz="900" dirty="0">
                <a:solidFill>
                  <a:srgbClr val="000000"/>
                </a:solidFill>
                <a:effectLst/>
                <a:latin typeface="Courier New" panose="02070309020205020404" pitchFamily="49" charset="0"/>
              </a:rPr>
              <a:t>=</a:t>
            </a:r>
            <a:r>
              <a:rPr lang="fr-FR" sz="900" b="1" dirty="0">
                <a:solidFill>
                  <a:srgbClr val="8000FF"/>
                </a:solidFill>
                <a:effectLst/>
                <a:latin typeface="Courier New" panose="02070309020205020404" pitchFamily="49" charset="0"/>
              </a:rPr>
              <a:t>"(S7a.r1.check('&amp;lt;20'))"</a:t>
            </a:r>
            <a:r>
              <a:rPr lang="fr-FR" sz="900" dirty="0">
                <a:solidFill>
                  <a:srgbClr val="0000FF"/>
                </a:solidFill>
                <a:effectLst/>
                <a:latin typeface="Courier New" panose="02070309020205020404" pitchFamily="49" charset="0"/>
              </a:rPr>
              <a:t>&gt;</a:t>
            </a:r>
            <a:r>
              <a:rPr lang="fr-FR" sz="900" b="1" dirty="0">
                <a:solidFill>
                  <a:srgbClr val="000000"/>
                </a:solidFill>
                <a:effectLst/>
                <a:latin typeface="Courier New" panose="02070309020205020404" pitchFamily="49" charset="0"/>
              </a:rPr>
              <a:t>Conditional Disposition 12</a:t>
            </a:r>
            <a:r>
              <a:rPr lang="fr-FR" sz="900" dirty="0">
                <a:solidFill>
                  <a:srgbClr val="0000FF"/>
                </a:solidFill>
                <a:effectLst/>
                <a:latin typeface="Courier New" panose="02070309020205020404" pitchFamily="49" charset="0"/>
              </a:rPr>
              <a:t>&lt;/condition&gt;</a:t>
            </a:r>
            <a:r>
              <a:rPr lang="fr-FR" sz="900" b="1" dirty="0">
                <a:solidFill>
                  <a:srgbClr val="000000"/>
                </a:solidFill>
                <a:effectLst/>
                <a:latin typeface="Courier New" panose="02070309020205020404" pitchFamily="49" charset="0"/>
              </a:rPr>
              <a:t> </a:t>
            </a:r>
          </a:p>
          <a:p>
            <a:r>
              <a:rPr lang="fr-FR" sz="900" dirty="0">
                <a:solidFill>
                  <a:srgbClr val="0000FF"/>
                </a:solidFill>
                <a:effectLst/>
                <a:latin typeface="Courier New" panose="02070309020205020404" pitchFamily="49" charset="0"/>
              </a:rPr>
              <a:t>&lt;condition</a:t>
            </a:r>
            <a:r>
              <a:rPr lang="fr-FR" sz="900" dirty="0">
                <a:solidFill>
                  <a:srgbClr val="000000"/>
                </a:solidFill>
                <a:effectLst/>
                <a:latin typeface="Courier New" panose="02070309020205020404" pitchFamily="49" charset="0"/>
              </a:rPr>
              <a:t> </a:t>
            </a:r>
            <a:r>
              <a:rPr lang="fr-FR" sz="900" dirty="0">
                <a:solidFill>
                  <a:srgbClr val="FF0000"/>
                </a:solidFill>
                <a:effectLst/>
                <a:latin typeface="Courier New" panose="02070309020205020404" pitchFamily="49" charset="0"/>
              </a:rPr>
              <a:t>label</a:t>
            </a:r>
            <a:r>
              <a:rPr lang="fr-FR" sz="900" dirty="0">
                <a:solidFill>
                  <a:srgbClr val="000000"/>
                </a:solidFill>
                <a:effectLst/>
                <a:latin typeface="Courier New" panose="02070309020205020404" pitchFamily="49" charset="0"/>
              </a:rPr>
              <a:t>=</a:t>
            </a:r>
            <a:r>
              <a:rPr lang="fr-FR" sz="900" b="1" dirty="0">
                <a:solidFill>
                  <a:srgbClr val="8000FF"/>
                </a:solidFill>
                <a:effectLst/>
                <a:latin typeface="Courier New" panose="02070309020205020404" pitchFamily="49" charset="0"/>
              </a:rPr>
              <a:t>"Disp13"</a:t>
            </a:r>
            <a:r>
              <a:rPr lang="fr-FR" sz="900" dirty="0">
                <a:solidFill>
                  <a:srgbClr val="000000"/>
                </a:solidFill>
                <a:effectLst/>
                <a:latin typeface="Courier New" panose="02070309020205020404" pitchFamily="49" charset="0"/>
              </a:rPr>
              <a:t> </a:t>
            </a:r>
            <a:r>
              <a:rPr lang="fr-FR" sz="900" dirty="0">
                <a:solidFill>
                  <a:srgbClr val="FF0000"/>
                </a:solidFill>
                <a:effectLst/>
                <a:latin typeface="Courier New" panose="02070309020205020404" pitchFamily="49" charset="0"/>
              </a:rPr>
              <a:t>cond</a:t>
            </a:r>
            <a:r>
              <a:rPr lang="fr-FR" sz="900" dirty="0">
                <a:solidFill>
                  <a:srgbClr val="000000"/>
                </a:solidFill>
                <a:effectLst/>
                <a:latin typeface="Courier New" panose="02070309020205020404" pitchFamily="49" charset="0"/>
              </a:rPr>
              <a:t>=</a:t>
            </a:r>
            <a:r>
              <a:rPr lang="fr-FR" sz="900" b="1" dirty="0">
                <a:solidFill>
                  <a:srgbClr val="8000FF"/>
                </a:solidFill>
                <a:effectLst/>
                <a:latin typeface="Courier New" panose="02070309020205020404" pitchFamily="49" charset="0"/>
              </a:rPr>
              <a:t>"(S7b.r1.check('&amp;lt;15'))"</a:t>
            </a:r>
            <a:r>
              <a:rPr lang="fr-FR" sz="900" dirty="0">
                <a:solidFill>
                  <a:srgbClr val="0000FF"/>
                </a:solidFill>
                <a:effectLst/>
                <a:latin typeface="Courier New" panose="02070309020205020404" pitchFamily="49" charset="0"/>
              </a:rPr>
              <a:t>&gt;</a:t>
            </a:r>
            <a:r>
              <a:rPr lang="fr-FR" sz="900" b="1" dirty="0" err="1">
                <a:solidFill>
                  <a:srgbClr val="000000"/>
                </a:solidFill>
                <a:effectLst/>
                <a:latin typeface="Courier New" panose="02070309020205020404" pitchFamily="49" charset="0"/>
              </a:rPr>
              <a:t>Conditional</a:t>
            </a:r>
            <a:r>
              <a:rPr lang="fr-FR" sz="900" b="1" dirty="0">
                <a:solidFill>
                  <a:srgbClr val="000000"/>
                </a:solidFill>
                <a:effectLst/>
                <a:latin typeface="Courier New" panose="02070309020205020404" pitchFamily="49" charset="0"/>
              </a:rPr>
              <a:t> Disposition 13</a:t>
            </a:r>
            <a:r>
              <a:rPr lang="fr-FR" sz="900" dirty="0">
                <a:solidFill>
                  <a:srgbClr val="0000FF"/>
                </a:solidFill>
                <a:effectLst/>
                <a:latin typeface="Courier New" panose="02070309020205020404" pitchFamily="49" charset="0"/>
              </a:rPr>
              <a:t>&lt;/condition&gt;</a:t>
            </a:r>
            <a:r>
              <a:rPr lang="fr-FR" sz="900" b="1" dirty="0">
                <a:solidFill>
                  <a:srgbClr val="000000"/>
                </a:solidFill>
                <a:effectLst/>
                <a:latin typeface="Courier New" panose="02070309020205020404" pitchFamily="49" charset="0"/>
              </a:rPr>
              <a:t> </a:t>
            </a:r>
          </a:p>
          <a:p>
            <a:r>
              <a:rPr lang="fr-FR" sz="900" dirty="0">
                <a:solidFill>
                  <a:srgbClr val="0000FF"/>
                </a:solidFill>
                <a:effectLst/>
                <a:latin typeface="Courier New" panose="02070309020205020404" pitchFamily="49" charset="0"/>
              </a:rPr>
              <a:t>&lt;condition</a:t>
            </a:r>
            <a:r>
              <a:rPr lang="fr-FR" sz="900" dirty="0">
                <a:solidFill>
                  <a:srgbClr val="000000"/>
                </a:solidFill>
                <a:effectLst/>
                <a:latin typeface="Courier New" panose="02070309020205020404" pitchFamily="49" charset="0"/>
              </a:rPr>
              <a:t> </a:t>
            </a:r>
            <a:r>
              <a:rPr lang="fr-FR" sz="900" dirty="0">
                <a:solidFill>
                  <a:srgbClr val="FF0000"/>
                </a:solidFill>
                <a:effectLst/>
                <a:latin typeface="Courier New" panose="02070309020205020404" pitchFamily="49" charset="0"/>
              </a:rPr>
              <a:t>label</a:t>
            </a:r>
            <a:r>
              <a:rPr lang="fr-FR" sz="900" dirty="0">
                <a:solidFill>
                  <a:srgbClr val="000000"/>
                </a:solidFill>
                <a:effectLst/>
                <a:latin typeface="Courier New" panose="02070309020205020404" pitchFamily="49" charset="0"/>
              </a:rPr>
              <a:t>=</a:t>
            </a:r>
            <a:r>
              <a:rPr lang="fr-FR" sz="900" b="1" dirty="0">
                <a:solidFill>
                  <a:srgbClr val="8000FF"/>
                </a:solidFill>
                <a:effectLst/>
                <a:latin typeface="Courier New" panose="02070309020205020404" pitchFamily="49" charset="0"/>
              </a:rPr>
              <a:t>"Disp14"</a:t>
            </a:r>
            <a:r>
              <a:rPr lang="fr-FR" sz="900" dirty="0">
                <a:solidFill>
                  <a:srgbClr val="000000"/>
                </a:solidFill>
                <a:effectLst/>
                <a:latin typeface="Courier New" panose="02070309020205020404" pitchFamily="49" charset="0"/>
              </a:rPr>
              <a:t> </a:t>
            </a:r>
            <a:r>
              <a:rPr lang="fr-FR" sz="900" dirty="0" err="1">
                <a:solidFill>
                  <a:srgbClr val="FF0000"/>
                </a:solidFill>
                <a:effectLst/>
                <a:latin typeface="Courier New" panose="02070309020205020404" pitchFamily="49" charset="0"/>
              </a:rPr>
              <a:t>cond</a:t>
            </a:r>
            <a:r>
              <a:rPr lang="fr-FR" sz="900" dirty="0">
                <a:solidFill>
                  <a:srgbClr val="000000"/>
                </a:solidFill>
                <a:effectLst/>
                <a:latin typeface="Courier New" panose="02070309020205020404" pitchFamily="49" charset="0"/>
              </a:rPr>
              <a:t>=</a:t>
            </a:r>
            <a:r>
              <a:rPr lang="fr-FR" sz="900" b="1" dirty="0">
                <a:solidFill>
                  <a:srgbClr val="8000FF"/>
                </a:solidFill>
                <a:effectLst/>
                <a:latin typeface="Courier New" panose="02070309020205020404" pitchFamily="49" charset="0"/>
              </a:rPr>
              <a:t>"(PA1.r5)"</a:t>
            </a:r>
            <a:r>
              <a:rPr lang="fr-FR" sz="900" dirty="0">
                <a:solidFill>
                  <a:srgbClr val="0000FF"/>
                </a:solidFill>
                <a:effectLst/>
                <a:latin typeface="Courier New" panose="02070309020205020404" pitchFamily="49" charset="0"/>
              </a:rPr>
              <a:t>&gt;</a:t>
            </a:r>
            <a:r>
              <a:rPr lang="fr-FR" sz="900" b="1" dirty="0" err="1">
                <a:solidFill>
                  <a:srgbClr val="000000"/>
                </a:solidFill>
                <a:effectLst/>
                <a:latin typeface="Courier New" panose="02070309020205020404" pitchFamily="49" charset="0"/>
              </a:rPr>
              <a:t>Conditional</a:t>
            </a:r>
            <a:r>
              <a:rPr lang="fr-FR" sz="900" b="1" dirty="0">
                <a:solidFill>
                  <a:srgbClr val="000000"/>
                </a:solidFill>
                <a:effectLst/>
                <a:latin typeface="Courier New" panose="02070309020205020404" pitchFamily="49" charset="0"/>
              </a:rPr>
              <a:t> Disposition 14</a:t>
            </a:r>
            <a:r>
              <a:rPr lang="fr-FR" sz="900" dirty="0">
                <a:solidFill>
                  <a:srgbClr val="0000FF"/>
                </a:solidFill>
                <a:effectLst/>
                <a:latin typeface="Courier New" panose="02070309020205020404" pitchFamily="49" charset="0"/>
              </a:rPr>
              <a:t>&lt;/condition&gt;</a:t>
            </a:r>
            <a:r>
              <a:rPr lang="fr-FR" sz="900" b="1" dirty="0">
                <a:solidFill>
                  <a:srgbClr val="000000"/>
                </a:solidFill>
                <a:effectLst/>
                <a:latin typeface="Courier New" panose="02070309020205020404" pitchFamily="49" charset="0"/>
              </a:rPr>
              <a:t> </a:t>
            </a:r>
          </a:p>
          <a:p>
            <a:r>
              <a:rPr lang="fr-FR" sz="900" dirty="0">
                <a:solidFill>
                  <a:srgbClr val="0000FF"/>
                </a:solidFill>
                <a:effectLst/>
                <a:latin typeface="Courier New" panose="02070309020205020404" pitchFamily="49" charset="0"/>
              </a:rPr>
              <a:t>&lt;condition</a:t>
            </a:r>
            <a:r>
              <a:rPr lang="fr-FR" sz="900" dirty="0">
                <a:solidFill>
                  <a:srgbClr val="000000"/>
                </a:solidFill>
                <a:effectLst/>
                <a:latin typeface="Courier New" panose="02070309020205020404" pitchFamily="49" charset="0"/>
              </a:rPr>
              <a:t> </a:t>
            </a:r>
            <a:r>
              <a:rPr lang="fr-FR" sz="900" dirty="0">
                <a:solidFill>
                  <a:srgbClr val="FF0000"/>
                </a:solidFill>
                <a:effectLst/>
                <a:latin typeface="Courier New" panose="02070309020205020404" pitchFamily="49" charset="0"/>
              </a:rPr>
              <a:t>label</a:t>
            </a:r>
            <a:r>
              <a:rPr lang="fr-FR" sz="900" dirty="0">
                <a:solidFill>
                  <a:srgbClr val="000000"/>
                </a:solidFill>
                <a:effectLst/>
                <a:latin typeface="Courier New" panose="02070309020205020404" pitchFamily="49" charset="0"/>
              </a:rPr>
              <a:t>=</a:t>
            </a:r>
            <a:r>
              <a:rPr lang="fr-FR" sz="900" b="1" dirty="0">
                <a:solidFill>
                  <a:srgbClr val="8000FF"/>
                </a:solidFill>
                <a:effectLst/>
                <a:latin typeface="Courier New" panose="02070309020205020404" pitchFamily="49" charset="0"/>
              </a:rPr>
              <a:t>"Disp15"</a:t>
            </a:r>
            <a:r>
              <a:rPr lang="fr-FR" sz="900" dirty="0">
                <a:solidFill>
                  <a:srgbClr val="000000"/>
                </a:solidFill>
                <a:effectLst/>
                <a:latin typeface="Courier New" panose="02070309020205020404" pitchFamily="49" charset="0"/>
              </a:rPr>
              <a:t> </a:t>
            </a:r>
            <a:r>
              <a:rPr lang="fr-FR" sz="900" dirty="0" err="1">
                <a:solidFill>
                  <a:srgbClr val="FF0000"/>
                </a:solidFill>
                <a:effectLst/>
                <a:latin typeface="Courier New" panose="02070309020205020404" pitchFamily="49" charset="0"/>
              </a:rPr>
              <a:t>cond</a:t>
            </a:r>
            <a:r>
              <a:rPr lang="fr-FR" sz="900" dirty="0">
                <a:solidFill>
                  <a:srgbClr val="000000"/>
                </a:solidFill>
                <a:effectLst/>
                <a:latin typeface="Courier New" panose="02070309020205020404" pitchFamily="49" charset="0"/>
              </a:rPr>
              <a:t>=</a:t>
            </a:r>
            <a:r>
              <a:rPr lang="fr-FR" sz="900" b="1" dirty="0">
                <a:solidFill>
                  <a:srgbClr val="8000FF"/>
                </a:solidFill>
                <a:effectLst/>
                <a:latin typeface="Courier New" panose="02070309020205020404" pitchFamily="49" charset="0"/>
              </a:rPr>
              <a:t>"(not PA2.r1.check('3-35'))"</a:t>
            </a:r>
            <a:r>
              <a:rPr lang="fr-FR" sz="900" dirty="0">
                <a:solidFill>
                  <a:srgbClr val="0000FF"/>
                </a:solidFill>
                <a:effectLst/>
                <a:latin typeface="Courier New" panose="02070309020205020404" pitchFamily="49" charset="0"/>
              </a:rPr>
              <a:t>&gt;</a:t>
            </a:r>
            <a:r>
              <a:rPr lang="fr-FR" sz="900" b="1" dirty="0" err="1">
                <a:solidFill>
                  <a:srgbClr val="000000"/>
                </a:solidFill>
                <a:effectLst/>
                <a:latin typeface="Courier New" panose="02070309020205020404" pitchFamily="49" charset="0"/>
              </a:rPr>
              <a:t>Conditional</a:t>
            </a:r>
            <a:r>
              <a:rPr lang="fr-FR" sz="900" b="1" dirty="0">
                <a:solidFill>
                  <a:srgbClr val="000000"/>
                </a:solidFill>
                <a:effectLst/>
                <a:latin typeface="Courier New" panose="02070309020205020404" pitchFamily="49" charset="0"/>
              </a:rPr>
              <a:t> Disposition 15</a:t>
            </a:r>
            <a:r>
              <a:rPr lang="fr-FR" sz="900" dirty="0">
                <a:solidFill>
                  <a:srgbClr val="0000FF"/>
                </a:solidFill>
                <a:effectLst/>
                <a:latin typeface="Courier New" panose="02070309020205020404" pitchFamily="49" charset="0"/>
              </a:rPr>
              <a:t>&lt;/condition&gt;</a:t>
            </a:r>
            <a:r>
              <a:rPr lang="fr-FR" sz="900" b="1" dirty="0">
                <a:solidFill>
                  <a:srgbClr val="000000"/>
                </a:solidFill>
                <a:effectLst/>
                <a:latin typeface="Courier New" panose="02070309020205020404" pitchFamily="49" charset="0"/>
              </a:rPr>
              <a:t> </a:t>
            </a:r>
          </a:p>
          <a:p>
            <a:r>
              <a:rPr lang="fr-FR" sz="900" dirty="0">
                <a:solidFill>
                  <a:srgbClr val="0000FF"/>
                </a:solidFill>
                <a:effectLst/>
                <a:latin typeface="Courier New" panose="02070309020205020404" pitchFamily="49" charset="0"/>
              </a:rPr>
              <a:t>&lt;condition</a:t>
            </a:r>
            <a:r>
              <a:rPr lang="fr-FR" sz="900" dirty="0">
                <a:solidFill>
                  <a:srgbClr val="000000"/>
                </a:solidFill>
                <a:effectLst/>
                <a:latin typeface="Courier New" panose="02070309020205020404" pitchFamily="49" charset="0"/>
              </a:rPr>
              <a:t> </a:t>
            </a:r>
            <a:r>
              <a:rPr lang="fr-FR" sz="900" dirty="0">
                <a:solidFill>
                  <a:srgbClr val="FF0000"/>
                </a:solidFill>
                <a:effectLst/>
                <a:latin typeface="Courier New" panose="02070309020205020404" pitchFamily="49" charset="0"/>
              </a:rPr>
              <a:t>label</a:t>
            </a:r>
            <a:r>
              <a:rPr lang="fr-FR" sz="900" dirty="0">
                <a:solidFill>
                  <a:srgbClr val="000000"/>
                </a:solidFill>
                <a:effectLst/>
                <a:latin typeface="Courier New" panose="02070309020205020404" pitchFamily="49" charset="0"/>
              </a:rPr>
              <a:t>=</a:t>
            </a:r>
            <a:r>
              <a:rPr lang="fr-FR" sz="900" b="1" dirty="0">
                <a:solidFill>
                  <a:srgbClr val="8000FF"/>
                </a:solidFill>
                <a:effectLst/>
                <a:latin typeface="Courier New" panose="02070309020205020404" pitchFamily="49" charset="0"/>
              </a:rPr>
              <a:t>"Disp16"</a:t>
            </a:r>
            <a:r>
              <a:rPr lang="fr-FR" sz="900" dirty="0">
                <a:solidFill>
                  <a:srgbClr val="000000"/>
                </a:solidFill>
                <a:effectLst/>
                <a:latin typeface="Courier New" panose="02070309020205020404" pitchFamily="49" charset="0"/>
              </a:rPr>
              <a:t> </a:t>
            </a:r>
            <a:r>
              <a:rPr lang="fr-FR" sz="900" dirty="0" err="1">
                <a:solidFill>
                  <a:srgbClr val="FF0000"/>
                </a:solidFill>
                <a:effectLst/>
                <a:latin typeface="Courier New" panose="02070309020205020404" pitchFamily="49" charset="0"/>
              </a:rPr>
              <a:t>cond</a:t>
            </a:r>
            <a:r>
              <a:rPr lang="fr-FR" sz="900" dirty="0">
                <a:solidFill>
                  <a:srgbClr val="000000"/>
                </a:solidFill>
                <a:effectLst/>
                <a:latin typeface="Courier New" panose="02070309020205020404" pitchFamily="49" charset="0"/>
              </a:rPr>
              <a:t>=</a:t>
            </a:r>
            <a:r>
              <a:rPr lang="fr-FR" sz="900" b="1" dirty="0">
                <a:solidFill>
                  <a:srgbClr val="8000FF"/>
                </a:solidFill>
                <a:effectLst/>
                <a:latin typeface="Courier New" panose="02070309020205020404" pitchFamily="49" charset="0"/>
              </a:rPr>
              <a:t>"(PA3a.r7)"</a:t>
            </a:r>
            <a:r>
              <a:rPr lang="fr-FR" sz="900" dirty="0">
                <a:solidFill>
                  <a:srgbClr val="0000FF"/>
                </a:solidFill>
                <a:effectLst/>
                <a:latin typeface="Courier New" panose="02070309020205020404" pitchFamily="49" charset="0"/>
              </a:rPr>
              <a:t>&gt;</a:t>
            </a:r>
            <a:r>
              <a:rPr lang="fr-FR" sz="900" b="1" dirty="0" err="1">
                <a:solidFill>
                  <a:srgbClr val="000000"/>
                </a:solidFill>
                <a:effectLst/>
                <a:latin typeface="Courier New" panose="02070309020205020404" pitchFamily="49" charset="0"/>
              </a:rPr>
              <a:t>Conditional</a:t>
            </a:r>
            <a:r>
              <a:rPr lang="fr-FR" sz="900" b="1" dirty="0">
                <a:solidFill>
                  <a:srgbClr val="000000"/>
                </a:solidFill>
                <a:effectLst/>
                <a:latin typeface="Courier New" panose="02070309020205020404" pitchFamily="49" charset="0"/>
              </a:rPr>
              <a:t> Disposition 16</a:t>
            </a:r>
            <a:r>
              <a:rPr lang="fr-FR" sz="900" dirty="0">
                <a:solidFill>
                  <a:srgbClr val="0000FF"/>
                </a:solidFill>
                <a:effectLst/>
                <a:latin typeface="Courier New" panose="02070309020205020404" pitchFamily="49" charset="0"/>
              </a:rPr>
              <a:t>&lt;/condition&gt;</a:t>
            </a:r>
            <a:r>
              <a:rPr lang="fr-FR" sz="900" b="1" dirty="0">
                <a:solidFill>
                  <a:srgbClr val="000000"/>
                </a:solidFill>
                <a:effectLst/>
                <a:latin typeface="Courier New" panose="02070309020205020404" pitchFamily="49" charset="0"/>
              </a:rPr>
              <a:t> </a:t>
            </a:r>
          </a:p>
          <a:p>
            <a:r>
              <a:rPr lang="fr-FR" sz="900" dirty="0">
                <a:solidFill>
                  <a:srgbClr val="0000FF"/>
                </a:solidFill>
                <a:effectLst/>
                <a:latin typeface="Courier New" panose="02070309020205020404" pitchFamily="49" charset="0"/>
              </a:rPr>
              <a:t>&lt;condition</a:t>
            </a:r>
            <a:r>
              <a:rPr lang="fr-FR" sz="900" dirty="0">
                <a:solidFill>
                  <a:srgbClr val="000000"/>
                </a:solidFill>
                <a:effectLst/>
                <a:latin typeface="Courier New" panose="02070309020205020404" pitchFamily="49" charset="0"/>
              </a:rPr>
              <a:t> </a:t>
            </a:r>
            <a:r>
              <a:rPr lang="fr-FR" sz="900" dirty="0">
                <a:solidFill>
                  <a:srgbClr val="FF0000"/>
                </a:solidFill>
                <a:effectLst/>
                <a:latin typeface="Courier New" panose="02070309020205020404" pitchFamily="49" charset="0"/>
              </a:rPr>
              <a:t>label</a:t>
            </a:r>
            <a:r>
              <a:rPr lang="fr-FR" sz="900" dirty="0">
                <a:solidFill>
                  <a:srgbClr val="000000"/>
                </a:solidFill>
                <a:effectLst/>
                <a:latin typeface="Courier New" panose="02070309020205020404" pitchFamily="49" charset="0"/>
              </a:rPr>
              <a:t>=</a:t>
            </a:r>
            <a:r>
              <a:rPr lang="fr-FR" sz="900" b="1" dirty="0">
                <a:solidFill>
                  <a:srgbClr val="8000FF"/>
                </a:solidFill>
                <a:effectLst/>
                <a:latin typeface="Courier New" panose="02070309020205020404" pitchFamily="49" charset="0"/>
              </a:rPr>
              <a:t>"Disp17"</a:t>
            </a:r>
            <a:r>
              <a:rPr lang="fr-FR" sz="900" dirty="0">
                <a:solidFill>
                  <a:srgbClr val="000000"/>
                </a:solidFill>
                <a:effectLst/>
                <a:latin typeface="Courier New" panose="02070309020205020404" pitchFamily="49" charset="0"/>
              </a:rPr>
              <a:t> </a:t>
            </a:r>
            <a:r>
              <a:rPr lang="fr-FR" sz="900" dirty="0" err="1">
                <a:solidFill>
                  <a:srgbClr val="FF0000"/>
                </a:solidFill>
                <a:effectLst/>
                <a:latin typeface="Courier New" panose="02070309020205020404" pitchFamily="49" charset="0"/>
              </a:rPr>
              <a:t>cond</a:t>
            </a:r>
            <a:r>
              <a:rPr lang="fr-FR" sz="900" dirty="0">
                <a:solidFill>
                  <a:srgbClr val="000000"/>
                </a:solidFill>
                <a:effectLst/>
                <a:latin typeface="Courier New" panose="02070309020205020404" pitchFamily="49" charset="0"/>
              </a:rPr>
              <a:t>=</a:t>
            </a:r>
            <a:r>
              <a:rPr lang="fr-FR" sz="900" b="1" dirty="0">
                <a:solidFill>
                  <a:srgbClr val="8000FF"/>
                </a:solidFill>
                <a:effectLst/>
                <a:latin typeface="Courier New" panose="02070309020205020404" pitchFamily="49" charset="0"/>
              </a:rPr>
              <a:t>"(not (PA4.r8))"</a:t>
            </a:r>
            <a:r>
              <a:rPr lang="fr-FR" sz="900" dirty="0">
                <a:solidFill>
                  <a:srgbClr val="0000FF"/>
                </a:solidFill>
                <a:effectLst/>
                <a:latin typeface="Courier New" panose="02070309020205020404" pitchFamily="49" charset="0"/>
              </a:rPr>
              <a:t>&gt;</a:t>
            </a:r>
            <a:r>
              <a:rPr lang="fr-FR" sz="900" b="1" dirty="0" err="1">
                <a:solidFill>
                  <a:srgbClr val="000000"/>
                </a:solidFill>
                <a:effectLst/>
                <a:latin typeface="Courier New" panose="02070309020205020404" pitchFamily="49" charset="0"/>
              </a:rPr>
              <a:t>Conditional</a:t>
            </a:r>
            <a:r>
              <a:rPr lang="fr-FR" sz="900" b="1" dirty="0">
                <a:solidFill>
                  <a:srgbClr val="000000"/>
                </a:solidFill>
                <a:effectLst/>
                <a:latin typeface="Courier New" panose="02070309020205020404" pitchFamily="49" charset="0"/>
              </a:rPr>
              <a:t> Disposition 17</a:t>
            </a:r>
            <a:r>
              <a:rPr lang="fr-FR" sz="900" dirty="0">
                <a:solidFill>
                  <a:srgbClr val="0000FF"/>
                </a:solidFill>
                <a:effectLst/>
                <a:latin typeface="Courier New" panose="02070309020205020404" pitchFamily="49" charset="0"/>
              </a:rPr>
              <a:t>&lt;/condition&gt;</a:t>
            </a:r>
            <a:r>
              <a:rPr lang="fr-FR" sz="900" b="1" dirty="0">
                <a:solidFill>
                  <a:srgbClr val="000000"/>
                </a:solidFill>
                <a:effectLst/>
                <a:latin typeface="Courier New" panose="02070309020205020404" pitchFamily="49" charset="0"/>
              </a:rPr>
              <a:t> </a:t>
            </a:r>
          </a:p>
          <a:p>
            <a:r>
              <a:rPr lang="fr-FR" sz="900" dirty="0">
                <a:solidFill>
                  <a:srgbClr val="0000FF"/>
                </a:solidFill>
                <a:effectLst/>
                <a:latin typeface="Courier New" panose="02070309020205020404" pitchFamily="49" charset="0"/>
              </a:rPr>
              <a:t>&lt;condition</a:t>
            </a:r>
            <a:r>
              <a:rPr lang="fr-FR" sz="900" dirty="0">
                <a:solidFill>
                  <a:srgbClr val="000000"/>
                </a:solidFill>
                <a:effectLst/>
                <a:latin typeface="Courier New" panose="02070309020205020404" pitchFamily="49" charset="0"/>
              </a:rPr>
              <a:t> </a:t>
            </a:r>
            <a:r>
              <a:rPr lang="fr-FR" sz="900" dirty="0">
                <a:solidFill>
                  <a:srgbClr val="FF0000"/>
                </a:solidFill>
                <a:effectLst/>
                <a:latin typeface="Courier New" panose="02070309020205020404" pitchFamily="49" charset="0"/>
              </a:rPr>
              <a:t>label</a:t>
            </a:r>
            <a:r>
              <a:rPr lang="fr-FR" sz="900" dirty="0">
                <a:solidFill>
                  <a:srgbClr val="000000"/>
                </a:solidFill>
                <a:effectLst/>
                <a:latin typeface="Courier New" panose="02070309020205020404" pitchFamily="49" charset="0"/>
              </a:rPr>
              <a:t>=</a:t>
            </a:r>
            <a:r>
              <a:rPr lang="fr-FR" sz="900" b="1" dirty="0">
                <a:solidFill>
                  <a:srgbClr val="8000FF"/>
                </a:solidFill>
                <a:effectLst/>
                <a:latin typeface="Courier New" panose="02070309020205020404" pitchFamily="49" charset="0"/>
              </a:rPr>
              <a:t>"Disp18"</a:t>
            </a:r>
            <a:r>
              <a:rPr lang="fr-FR" sz="900" dirty="0">
                <a:solidFill>
                  <a:srgbClr val="000000"/>
                </a:solidFill>
                <a:effectLst/>
                <a:latin typeface="Courier New" panose="02070309020205020404" pitchFamily="49" charset="0"/>
              </a:rPr>
              <a:t> </a:t>
            </a:r>
            <a:r>
              <a:rPr lang="fr-FR" sz="900" dirty="0" err="1">
                <a:solidFill>
                  <a:srgbClr val="FF0000"/>
                </a:solidFill>
                <a:effectLst/>
                <a:latin typeface="Courier New" panose="02070309020205020404" pitchFamily="49" charset="0"/>
              </a:rPr>
              <a:t>cond</a:t>
            </a:r>
            <a:r>
              <a:rPr lang="fr-FR" sz="900" dirty="0">
                <a:solidFill>
                  <a:srgbClr val="000000"/>
                </a:solidFill>
                <a:effectLst/>
                <a:latin typeface="Courier New" panose="02070309020205020404" pitchFamily="49" charset="0"/>
              </a:rPr>
              <a:t>=</a:t>
            </a:r>
            <a:r>
              <a:rPr lang="fr-FR" sz="900" b="1" dirty="0">
                <a:solidFill>
                  <a:srgbClr val="8000FF"/>
                </a:solidFill>
                <a:effectLst/>
                <a:latin typeface="Courier New" panose="02070309020205020404" pitchFamily="49" charset="0"/>
              </a:rPr>
              <a:t>"(A1.r1)"</a:t>
            </a:r>
            <a:r>
              <a:rPr lang="fr-FR" sz="900" dirty="0">
                <a:solidFill>
                  <a:srgbClr val="0000FF"/>
                </a:solidFill>
                <a:effectLst/>
                <a:latin typeface="Courier New" panose="02070309020205020404" pitchFamily="49" charset="0"/>
              </a:rPr>
              <a:t>&gt;</a:t>
            </a:r>
            <a:r>
              <a:rPr lang="fr-FR" sz="900" b="1" dirty="0" err="1">
                <a:solidFill>
                  <a:srgbClr val="000000"/>
                </a:solidFill>
                <a:effectLst/>
                <a:latin typeface="Courier New" panose="02070309020205020404" pitchFamily="49" charset="0"/>
              </a:rPr>
              <a:t>Conditional</a:t>
            </a:r>
            <a:r>
              <a:rPr lang="fr-FR" sz="900" b="1" dirty="0">
                <a:solidFill>
                  <a:srgbClr val="000000"/>
                </a:solidFill>
                <a:effectLst/>
                <a:latin typeface="Courier New" panose="02070309020205020404" pitchFamily="49" charset="0"/>
              </a:rPr>
              <a:t> Disposition 18</a:t>
            </a:r>
            <a:r>
              <a:rPr lang="fr-FR" sz="900" dirty="0">
                <a:solidFill>
                  <a:srgbClr val="0000FF"/>
                </a:solidFill>
                <a:effectLst/>
                <a:latin typeface="Courier New" panose="02070309020205020404" pitchFamily="49" charset="0"/>
              </a:rPr>
              <a:t>&lt;/condition&gt;</a:t>
            </a:r>
            <a:r>
              <a:rPr lang="fr-FR" sz="900" b="1" dirty="0">
                <a:solidFill>
                  <a:srgbClr val="000000"/>
                </a:solidFill>
                <a:effectLst/>
                <a:latin typeface="Courier New" panose="02070309020205020404" pitchFamily="49" charset="0"/>
              </a:rPr>
              <a:t> </a:t>
            </a:r>
          </a:p>
          <a:p>
            <a:r>
              <a:rPr lang="fr-FR" sz="900" dirty="0">
                <a:solidFill>
                  <a:srgbClr val="0000FF"/>
                </a:solidFill>
                <a:effectLst/>
                <a:latin typeface="Courier New" panose="02070309020205020404" pitchFamily="49" charset="0"/>
              </a:rPr>
              <a:t>&lt;condition</a:t>
            </a:r>
            <a:r>
              <a:rPr lang="fr-FR" sz="900" dirty="0">
                <a:solidFill>
                  <a:srgbClr val="000000"/>
                </a:solidFill>
                <a:effectLst/>
                <a:latin typeface="Courier New" panose="02070309020205020404" pitchFamily="49" charset="0"/>
              </a:rPr>
              <a:t> </a:t>
            </a:r>
            <a:r>
              <a:rPr lang="fr-FR" sz="900" dirty="0">
                <a:solidFill>
                  <a:srgbClr val="FF0000"/>
                </a:solidFill>
                <a:effectLst/>
                <a:latin typeface="Courier New" panose="02070309020205020404" pitchFamily="49" charset="0"/>
              </a:rPr>
              <a:t>label</a:t>
            </a:r>
            <a:r>
              <a:rPr lang="fr-FR" sz="900" dirty="0">
                <a:solidFill>
                  <a:srgbClr val="000000"/>
                </a:solidFill>
                <a:effectLst/>
                <a:latin typeface="Courier New" panose="02070309020205020404" pitchFamily="49" charset="0"/>
              </a:rPr>
              <a:t>=</a:t>
            </a:r>
            <a:r>
              <a:rPr lang="fr-FR" sz="900" b="1" dirty="0">
                <a:solidFill>
                  <a:srgbClr val="8000FF"/>
                </a:solidFill>
                <a:effectLst/>
                <a:latin typeface="Courier New" panose="02070309020205020404" pitchFamily="49" charset="0"/>
              </a:rPr>
              <a:t>"Disp19"</a:t>
            </a:r>
            <a:r>
              <a:rPr lang="fr-FR" sz="900" dirty="0">
                <a:solidFill>
                  <a:srgbClr val="000000"/>
                </a:solidFill>
                <a:effectLst/>
                <a:latin typeface="Courier New" panose="02070309020205020404" pitchFamily="49" charset="0"/>
              </a:rPr>
              <a:t> </a:t>
            </a:r>
            <a:r>
              <a:rPr lang="fr-FR" sz="900" dirty="0" err="1">
                <a:solidFill>
                  <a:srgbClr val="FF0000"/>
                </a:solidFill>
                <a:effectLst/>
                <a:latin typeface="Courier New" panose="02070309020205020404" pitchFamily="49" charset="0"/>
              </a:rPr>
              <a:t>cond</a:t>
            </a:r>
            <a:r>
              <a:rPr lang="fr-FR" sz="900" dirty="0">
                <a:solidFill>
                  <a:srgbClr val="000000"/>
                </a:solidFill>
                <a:effectLst/>
                <a:latin typeface="Courier New" panose="02070309020205020404" pitchFamily="49" charset="0"/>
              </a:rPr>
              <a:t>=</a:t>
            </a:r>
            <a:r>
              <a:rPr lang="fr-FR" sz="900" b="1" dirty="0">
                <a:solidFill>
                  <a:srgbClr val="8000FF"/>
                </a:solidFill>
                <a:effectLst/>
                <a:latin typeface="Courier New" panose="02070309020205020404" pitchFamily="49" charset="0"/>
              </a:rPr>
              <a:t>"(A2.r2)"</a:t>
            </a:r>
            <a:r>
              <a:rPr lang="fr-FR" sz="900" dirty="0">
                <a:solidFill>
                  <a:srgbClr val="0000FF"/>
                </a:solidFill>
                <a:effectLst/>
                <a:latin typeface="Courier New" panose="02070309020205020404" pitchFamily="49" charset="0"/>
              </a:rPr>
              <a:t>&gt;</a:t>
            </a:r>
            <a:r>
              <a:rPr lang="fr-FR" sz="900" b="1" dirty="0" err="1">
                <a:solidFill>
                  <a:srgbClr val="000000"/>
                </a:solidFill>
                <a:effectLst/>
                <a:latin typeface="Courier New" panose="02070309020205020404" pitchFamily="49" charset="0"/>
              </a:rPr>
              <a:t>Conditional</a:t>
            </a:r>
            <a:r>
              <a:rPr lang="fr-FR" sz="900" b="1" dirty="0">
                <a:solidFill>
                  <a:srgbClr val="000000"/>
                </a:solidFill>
                <a:effectLst/>
                <a:latin typeface="Courier New" panose="02070309020205020404" pitchFamily="49" charset="0"/>
              </a:rPr>
              <a:t> Disposition 19</a:t>
            </a:r>
            <a:r>
              <a:rPr lang="fr-FR" sz="900" dirty="0">
                <a:solidFill>
                  <a:srgbClr val="0000FF"/>
                </a:solidFill>
                <a:effectLst/>
                <a:latin typeface="Courier New" panose="02070309020205020404" pitchFamily="49" charset="0"/>
              </a:rPr>
              <a:t>&lt;/condition&gt;</a:t>
            </a:r>
            <a:r>
              <a:rPr lang="fr-FR" sz="900" b="1" dirty="0">
                <a:solidFill>
                  <a:srgbClr val="000000"/>
                </a:solidFill>
                <a:effectLst/>
                <a:latin typeface="Courier New" panose="02070309020205020404" pitchFamily="49" charset="0"/>
              </a:rPr>
              <a:t> </a:t>
            </a:r>
          </a:p>
          <a:p>
            <a:r>
              <a:rPr lang="fr-FR" sz="900" dirty="0">
                <a:solidFill>
                  <a:srgbClr val="0000FF"/>
                </a:solidFill>
                <a:effectLst/>
                <a:latin typeface="Courier New" panose="02070309020205020404" pitchFamily="49" charset="0"/>
              </a:rPr>
              <a:t>&lt;condition</a:t>
            </a:r>
            <a:r>
              <a:rPr lang="fr-FR" sz="900" dirty="0">
                <a:solidFill>
                  <a:srgbClr val="000000"/>
                </a:solidFill>
                <a:effectLst/>
                <a:latin typeface="Courier New" panose="02070309020205020404" pitchFamily="49" charset="0"/>
              </a:rPr>
              <a:t> </a:t>
            </a:r>
            <a:r>
              <a:rPr lang="fr-FR" sz="900" dirty="0">
                <a:solidFill>
                  <a:srgbClr val="FF0000"/>
                </a:solidFill>
                <a:effectLst/>
                <a:latin typeface="Courier New" panose="02070309020205020404" pitchFamily="49" charset="0"/>
              </a:rPr>
              <a:t>label</a:t>
            </a:r>
            <a:r>
              <a:rPr lang="fr-FR" sz="900" dirty="0">
                <a:solidFill>
                  <a:srgbClr val="000000"/>
                </a:solidFill>
                <a:effectLst/>
                <a:latin typeface="Courier New" panose="02070309020205020404" pitchFamily="49" charset="0"/>
              </a:rPr>
              <a:t>=</a:t>
            </a:r>
            <a:r>
              <a:rPr lang="fr-FR" sz="900" b="1" dirty="0">
                <a:solidFill>
                  <a:srgbClr val="8000FF"/>
                </a:solidFill>
                <a:effectLst/>
                <a:latin typeface="Courier New" panose="02070309020205020404" pitchFamily="49" charset="0"/>
              </a:rPr>
              <a:t>"Disp20"</a:t>
            </a:r>
            <a:r>
              <a:rPr lang="fr-FR" sz="900" dirty="0">
                <a:solidFill>
                  <a:srgbClr val="000000"/>
                </a:solidFill>
                <a:effectLst/>
                <a:latin typeface="Courier New" panose="02070309020205020404" pitchFamily="49" charset="0"/>
              </a:rPr>
              <a:t> </a:t>
            </a:r>
            <a:r>
              <a:rPr lang="fr-FR" sz="900" dirty="0" err="1">
                <a:solidFill>
                  <a:srgbClr val="FF0000"/>
                </a:solidFill>
                <a:effectLst/>
                <a:latin typeface="Courier New" panose="02070309020205020404" pitchFamily="49" charset="0"/>
              </a:rPr>
              <a:t>cond</a:t>
            </a:r>
            <a:r>
              <a:rPr lang="fr-FR" sz="900" dirty="0">
                <a:solidFill>
                  <a:srgbClr val="000000"/>
                </a:solidFill>
                <a:effectLst/>
                <a:latin typeface="Courier New" panose="02070309020205020404" pitchFamily="49" charset="0"/>
              </a:rPr>
              <a:t>=</a:t>
            </a:r>
            <a:r>
              <a:rPr lang="fr-FR" sz="900" b="1" dirty="0">
                <a:solidFill>
                  <a:srgbClr val="8000FF"/>
                </a:solidFill>
                <a:effectLst/>
                <a:latin typeface="Courier New" panose="02070309020205020404" pitchFamily="49" charset="0"/>
              </a:rPr>
              <a:t>"(not A3.r1.check('3-35'))"</a:t>
            </a:r>
            <a:r>
              <a:rPr lang="fr-FR" sz="900" dirty="0">
                <a:solidFill>
                  <a:srgbClr val="0000FF"/>
                </a:solidFill>
                <a:effectLst/>
                <a:latin typeface="Courier New" panose="02070309020205020404" pitchFamily="49" charset="0"/>
              </a:rPr>
              <a:t>&gt;</a:t>
            </a:r>
            <a:r>
              <a:rPr lang="fr-FR" sz="900" b="1" dirty="0" err="1">
                <a:solidFill>
                  <a:srgbClr val="000000"/>
                </a:solidFill>
                <a:effectLst/>
                <a:latin typeface="Courier New" panose="02070309020205020404" pitchFamily="49" charset="0"/>
              </a:rPr>
              <a:t>Conditional</a:t>
            </a:r>
            <a:r>
              <a:rPr lang="fr-FR" sz="900" b="1" dirty="0">
                <a:solidFill>
                  <a:srgbClr val="000000"/>
                </a:solidFill>
                <a:effectLst/>
                <a:latin typeface="Courier New" panose="02070309020205020404" pitchFamily="49" charset="0"/>
              </a:rPr>
              <a:t> Disposition 20</a:t>
            </a:r>
            <a:r>
              <a:rPr lang="fr-FR" sz="900" dirty="0">
                <a:solidFill>
                  <a:srgbClr val="0000FF"/>
                </a:solidFill>
                <a:effectLst/>
                <a:latin typeface="Courier New" panose="02070309020205020404" pitchFamily="49" charset="0"/>
              </a:rPr>
              <a:t>&lt;/condition&gt;</a:t>
            </a:r>
            <a:r>
              <a:rPr lang="fr-FR" sz="900" b="1" dirty="0">
                <a:solidFill>
                  <a:srgbClr val="000000"/>
                </a:solidFill>
                <a:effectLst/>
                <a:latin typeface="Courier New" panose="02070309020205020404" pitchFamily="49" charset="0"/>
              </a:rPr>
              <a:t> </a:t>
            </a:r>
          </a:p>
          <a:p>
            <a:r>
              <a:rPr lang="fr-FR" sz="900" dirty="0">
                <a:solidFill>
                  <a:srgbClr val="0000FF"/>
                </a:solidFill>
                <a:effectLst/>
                <a:latin typeface="Courier New" panose="02070309020205020404" pitchFamily="49" charset="0"/>
              </a:rPr>
              <a:t>&lt;condition</a:t>
            </a:r>
            <a:r>
              <a:rPr lang="fr-FR" sz="900" dirty="0">
                <a:solidFill>
                  <a:srgbClr val="000000"/>
                </a:solidFill>
                <a:effectLst/>
                <a:latin typeface="Courier New" panose="02070309020205020404" pitchFamily="49" charset="0"/>
              </a:rPr>
              <a:t> </a:t>
            </a:r>
            <a:r>
              <a:rPr lang="fr-FR" sz="900" dirty="0">
                <a:solidFill>
                  <a:srgbClr val="FF0000"/>
                </a:solidFill>
                <a:effectLst/>
                <a:latin typeface="Courier New" panose="02070309020205020404" pitchFamily="49" charset="0"/>
              </a:rPr>
              <a:t>label</a:t>
            </a:r>
            <a:r>
              <a:rPr lang="fr-FR" sz="900" dirty="0">
                <a:solidFill>
                  <a:srgbClr val="000000"/>
                </a:solidFill>
                <a:effectLst/>
                <a:latin typeface="Courier New" panose="02070309020205020404" pitchFamily="49" charset="0"/>
              </a:rPr>
              <a:t>=</a:t>
            </a:r>
            <a:r>
              <a:rPr lang="fr-FR" sz="900" b="1" dirty="0">
                <a:solidFill>
                  <a:srgbClr val="8000FF"/>
                </a:solidFill>
                <a:effectLst/>
                <a:latin typeface="Courier New" panose="02070309020205020404" pitchFamily="49" charset="0"/>
              </a:rPr>
              <a:t>"Disp21"</a:t>
            </a:r>
            <a:r>
              <a:rPr lang="fr-FR" sz="900" dirty="0">
                <a:solidFill>
                  <a:srgbClr val="000000"/>
                </a:solidFill>
                <a:effectLst/>
                <a:latin typeface="Courier New" panose="02070309020205020404" pitchFamily="49" charset="0"/>
              </a:rPr>
              <a:t> </a:t>
            </a:r>
            <a:r>
              <a:rPr lang="fr-FR" sz="900" dirty="0" err="1">
                <a:solidFill>
                  <a:srgbClr val="FF0000"/>
                </a:solidFill>
                <a:effectLst/>
                <a:latin typeface="Courier New" panose="02070309020205020404" pitchFamily="49" charset="0"/>
              </a:rPr>
              <a:t>cond</a:t>
            </a:r>
            <a:r>
              <a:rPr lang="fr-FR" sz="900" dirty="0">
                <a:solidFill>
                  <a:srgbClr val="000000"/>
                </a:solidFill>
                <a:effectLst/>
                <a:latin typeface="Courier New" panose="02070309020205020404" pitchFamily="49" charset="0"/>
              </a:rPr>
              <a:t>=</a:t>
            </a:r>
            <a:r>
              <a:rPr lang="fr-FR" sz="900" b="1" dirty="0">
                <a:solidFill>
                  <a:srgbClr val="8000FF"/>
                </a:solidFill>
                <a:effectLst/>
                <a:latin typeface="Courier New" panose="02070309020205020404" pitchFamily="49" charset="0"/>
              </a:rPr>
              <a:t>"(A4a.r2 or A4a.r4)"</a:t>
            </a:r>
            <a:r>
              <a:rPr lang="fr-FR" sz="900" dirty="0">
                <a:solidFill>
                  <a:srgbClr val="0000FF"/>
                </a:solidFill>
                <a:effectLst/>
                <a:latin typeface="Courier New" panose="02070309020205020404" pitchFamily="49" charset="0"/>
              </a:rPr>
              <a:t>&gt;</a:t>
            </a:r>
            <a:r>
              <a:rPr lang="fr-FR" sz="900" b="1" dirty="0" err="1">
                <a:solidFill>
                  <a:srgbClr val="000000"/>
                </a:solidFill>
                <a:effectLst/>
                <a:latin typeface="Courier New" panose="02070309020205020404" pitchFamily="49" charset="0"/>
              </a:rPr>
              <a:t>Conditional</a:t>
            </a:r>
            <a:r>
              <a:rPr lang="fr-FR" sz="900" b="1" dirty="0">
                <a:solidFill>
                  <a:srgbClr val="000000"/>
                </a:solidFill>
                <a:effectLst/>
                <a:latin typeface="Courier New" panose="02070309020205020404" pitchFamily="49" charset="0"/>
              </a:rPr>
              <a:t> Disposition 21</a:t>
            </a:r>
            <a:r>
              <a:rPr lang="fr-FR" sz="900" dirty="0">
                <a:solidFill>
                  <a:srgbClr val="0000FF"/>
                </a:solidFill>
                <a:effectLst/>
                <a:latin typeface="Courier New" panose="02070309020205020404" pitchFamily="49" charset="0"/>
              </a:rPr>
              <a:t>&lt;/condition&gt;</a:t>
            </a:r>
            <a:r>
              <a:rPr lang="fr-FR" sz="900" b="1" dirty="0">
                <a:solidFill>
                  <a:srgbClr val="000000"/>
                </a:solidFill>
                <a:effectLst/>
                <a:latin typeface="Courier New" panose="02070309020205020404" pitchFamily="49" charset="0"/>
              </a:rPr>
              <a:t> </a:t>
            </a:r>
          </a:p>
          <a:p>
            <a:r>
              <a:rPr lang="fr-FR" sz="900" dirty="0">
                <a:solidFill>
                  <a:srgbClr val="0000FF"/>
                </a:solidFill>
                <a:effectLst/>
                <a:latin typeface="Courier New" panose="02070309020205020404" pitchFamily="49" charset="0"/>
              </a:rPr>
              <a:t>&lt;condition</a:t>
            </a:r>
            <a:r>
              <a:rPr lang="fr-FR" sz="900" dirty="0">
                <a:solidFill>
                  <a:srgbClr val="000000"/>
                </a:solidFill>
                <a:effectLst/>
                <a:latin typeface="Courier New" panose="02070309020205020404" pitchFamily="49" charset="0"/>
              </a:rPr>
              <a:t> </a:t>
            </a:r>
            <a:r>
              <a:rPr lang="fr-FR" sz="900" dirty="0">
                <a:solidFill>
                  <a:srgbClr val="FF0000"/>
                </a:solidFill>
                <a:effectLst/>
                <a:latin typeface="Courier New" panose="02070309020205020404" pitchFamily="49" charset="0"/>
              </a:rPr>
              <a:t>label</a:t>
            </a:r>
            <a:r>
              <a:rPr lang="fr-FR" sz="900" dirty="0">
                <a:solidFill>
                  <a:srgbClr val="000000"/>
                </a:solidFill>
                <a:effectLst/>
                <a:latin typeface="Courier New" panose="02070309020205020404" pitchFamily="49" charset="0"/>
              </a:rPr>
              <a:t>=</a:t>
            </a:r>
            <a:r>
              <a:rPr lang="fr-FR" sz="900" b="1" dirty="0">
                <a:solidFill>
                  <a:srgbClr val="8000FF"/>
                </a:solidFill>
                <a:effectLst/>
                <a:latin typeface="Courier New" panose="02070309020205020404" pitchFamily="49" charset="0"/>
              </a:rPr>
              <a:t>"Disp22"</a:t>
            </a:r>
            <a:r>
              <a:rPr lang="fr-FR" sz="900" dirty="0">
                <a:solidFill>
                  <a:srgbClr val="000000"/>
                </a:solidFill>
                <a:effectLst/>
                <a:latin typeface="Courier New" panose="02070309020205020404" pitchFamily="49" charset="0"/>
              </a:rPr>
              <a:t> </a:t>
            </a:r>
            <a:r>
              <a:rPr lang="fr-FR" sz="900" dirty="0" err="1">
                <a:solidFill>
                  <a:srgbClr val="FF0000"/>
                </a:solidFill>
                <a:effectLst/>
                <a:latin typeface="Courier New" panose="02070309020205020404" pitchFamily="49" charset="0"/>
              </a:rPr>
              <a:t>cond</a:t>
            </a:r>
            <a:r>
              <a:rPr lang="fr-FR" sz="900" dirty="0">
                <a:solidFill>
                  <a:srgbClr val="000000"/>
                </a:solidFill>
                <a:effectLst/>
                <a:latin typeface="Courier New" panose="02070309020205020404" pitchFamily="49" charset="0"/>
              </a:rPr>
              <a:t>=</a:t>
            </a:r>
            <a:r>
              <a:rPr lang="fr-FR" sz="900" b="1" dirty="0">
                <a:solidFill>
                  <a:srgbClr val="8000FF"/>
                </a:solidFill>
                <a:effectLst/>
                <a:latin typeface="Courier New" panose="02070309020205020404" pitchFamily="49" charset="0"/>
              </a:rPr>
              <a:t>"(S4b.r1)"</a:t>
            </a:r>
            <a:r>
              <a:rPr lang="fr-FR" sz="900" dirty="0">
                <a:solidFill>
                  <a:srgbClr val="0000FF"/>
                </a:solidFill>
                <a:effectLst/>
                <a:latin typeface="Courier New" panose="02070309020205020404" pitchFamily="49" charset="0"/>
              </a:rPr>
              <a:t>&gt;</a:t>
            </a:r>
            <a:r>
              <a:rPr lang="fr-FR" sz="900" b="1" dirty="0" err="1">
                <a:solidFill>
                  <a:srgbClr val="000000"/>
                </a:solidFill>
                <a:effectLst/>
                <a:latin typeface="Courier New" panose="02070309020205020404" pitchFamily="49" charset="0"/>
              </a:rPr>
              <a:t>Conditional</a:t>
            </a:r>
            <a:r>
              <a:rPr lang="fr-FR" sz="900" b="1" dirty="0">
                <a:solidFill>
                  <a:srgbClr val="000000"/>
                </a:solidFill>
                <a:effectLst/>
                <a:latin typeface="Courier New" panose="02070309020205020404" pitchFamily="49" charset="0"/>
              </a:rPr>
              <a:t> Disposition 22</a:t>
            </a:r>
            <a:r>
              <a:rPr lang="fr-FR" sz="900" dirty="0">
                <a:solidFill>
                  <a:srgbClr val="0000FF"/>
                </a:solidFill>
                <a:effectLst/>
                <a:latin typeface="Courier New" panose="02070309020205020404" pitchFamily="49" charset="0"/>
              </a:rPr>
              <a:t>&lt;/condition&gt;</a:t>
            </a:r>
            <a:r>
              <a:rPr lang="fr-FR" sz="900" b="1" dirty="0">
                <a:solidFill>
                  <a:srgbClr val="000000"/>
                </a:solidFill>
                <a:effectLst/>
                <a:latin typeface="Courier New" panose="02070309020205020404" pitchFamily="49" charset="0"/>
              </a:rPr>
              <a:t> </a:t>
            </a:r>
          </a:p>
          <a:p>
            <a:r>
              <a:rPr lang="fr-FR" sz="900" dirty="0">
                <a:solidFill>
                  <a:srgbClr val="0000FF"/>
                </a:solidFill>
                <a:effectLst/>
                <a:latin typeface="Courier New" panose="02070309020205020404" pitchFamily="49" charset="0"/>
              </a:rPr>
              <a:t>&lt;condition</a:t>
            </a:r>
            <a:r>
              <a:rPr lang="fr-FR" sz="900" dirty="0">
                <a:solidFill>
                  <a:srgbClr val="000000"/>
                </a:solidFill>
                <a:effectLst/>
                <a:latin typeface="Courier New" panose="02070309020205020404" pitchFamily="49" charset="0"/>
              </a:rPr>
              <a:t> </a:t>
            </a:r>
            <a:r>
              <a:rPr lang="fr-FR" sz="900" dirty="0">
                <a:solidFill>
                  <a:srgbClr val="FF0000"/>
                </a:solidFill>
                <a:effectLst/>
                <a:latin typeface="Courier New" panose="02070309020205020404" pitchFamily="49" charset="0"/>
              </a:rPr>
              <a:t>label</a:t>
            </a:r>
            <a:r>
              <a:rPr lang="fr-FR" sz="900" dirty="0">
                <a:solidFill>
                  <a:srgbClr val="000000"/>
                </a:solidFill>
                <a:effectLst/>
                <a:latin typeface="Courier New" panose="02070309020205020404" pitchFamily="49" charset="0"/>
              </a:rPr>
              <a:t>=</a:t>
            </a:r>
            <a:r>
              <a:rPr lang="fr-FR" sz="900" b="1" dirty="0">
                <a:solidFill>
                  <a:srgbClr val="8000FF"/>
                </a:solidFill>
                <a:effectLst/>
                <a:latin typeface="Courier New" panose="02070309020205020404" pitchFamily="49" charset="0"/>
              </a:rPr>
              <a:t>"Disp23"</a:t>
            </a:r>
            <a:r>
              <a:rPr lang="fr-FR" sz="900" dirty="0">
                <a:solidFill>
                  <a:srgbClr val="000000"/>
                </a:solidFill>
                <a:effectLst/>
                <a:latin typeface="Courier New" panose="02070309020205020404" pitchFamily="49" charset="0"/>
              </a:rPr>
              <a:t> </a:t>
            </a:r>
            <a:r>
              <a:rPr lang="fr-FR" sz="900" dirty="0" err="1">
                <a:solidFill>
                  <a:srgbClr val="FF0000"/>
                </a:solidFill>
                <a:effectLst/>
                <a:latin typeface="Courier New" panose="02070309020205020404" pitchFamily="49" charset="0"/>
              </a:rPr>
              <a:t>cond</a:t>
            </a:r>
            <a:r>
              <a:rPr lang="fr-FR" sz="900" dirty="0">
                <a:solidFill>
                  <a:srgbClr val="000000"/>
                </a:solidFill>
                <a:effectLst/>
                <a:latin typeface="Courier New" panose="02070309020205020404" pitchFamily="49" charset="0"/>
              </a:rPr>
              <a:t>=</a:t>
            </a:r>
            <a:r>
              <a:rPr lang="fr-FR" sz="900" b="1" dirty="0">
                <a:solidFill>
                  <a:srgbClr val="8000FF"/>
                </a:solidFill>
                <a:effectLst/>
                <a:latin typeface="Courier New" panose="02070309020205020404" pitchFamily="49" charset="0"/>
              </a:rPr>
              <a:t>"(A5a.r1 or A5a.r2 or A5a.r3)"</a:t>
            </a:r>
            <a:r>
              <a:rPr lang="fr-FR" sz="900" dirty="0">
                <a:solidFill>
                  <a:srgbClr val="0000FF"/>
                </a:solidFill>
                <a:effectLst/>
                <a:latin typeface="Courier New" panose="02070309020205020404" pitchFamily="49" charset="0"/>
              </a:rPr>
              <a:t>&gt;</a:t>
            </a:r>
            <a:r>
              <a:rPr lang="fr-FR" sz="900" b="1" dirty="0" err="1">
                <a:solidFill>
                  <a:srgbClr val="000000"/>
                </a:solidFill>
                <a:effectLst/>
                <a:latin typeface="Courier New" panose="02070309020205020404" pitchFamily="49" charset="0"/>
              </a:rPr>
              <a:t>Conditional</a:t>
            </a:r>
            <a:r>
              <a:rPr lang="fr-FR" sz="900" b="1" dirty="0">
                <a:solidFill>
                  <a:srgbClr val="000000"/>
                </a:solidFill>
                <a:effectLst/>
                <a:latin typeface="Courier New" panose="02070309020205020404" pitchFamily="49" charset="0"/>
              </a:rPr>
              <a:t> Disposition 23</a:t>
            </a:r>
            <a:r>
              <a:rPr lang="fr-FR" sz="900" dirty="0">
                <a:solidFill>
                  <a:srgbClr val="0000FF"/>
                </a:solidFill>
                <a:effectLst/>
                <a:latin typeface="Courier New" panose="02070309020205020404" pitchFamily="49" charset="0"/>
              </a:rPr>
              <a:t>&lt;/condition&gt;</a:t>
            </a:r>
            <a:r>
              <a:rPr lang="fr-FR" sz="900" b="1" dirty="0">
                <a:solidFill>
                  <a:srgbClr val="000000"/>
                </a:solidFill>
                <a:effectLst/>
                <a:latin typeface="Courier New" panose="02070309020205020404" pitchFamily="49" charset="0"/>
              </a:rPr>
              <a:t> </a:t>
            </a:r>
          </a:p>
          <a:p>
            <a:r>
              <a:rPr lang="fr-FR" sz="900" dirty="0">
                <a:solidFill>
                  <a:srgbClr val="0000FF"/>
                </a:solidFill>
                <a:effectLst/>
                <a:latin typeface="Courier New" panose="02070309020205020404" pitchFamily="49" charset="0"/>
              </a:rPr>
              <a:t>&lt;condition</a:t>
            </a:r>
            <a:r>
              <a:rPr lang="fr-FR" sz="900" dirty="0">
                <a:solidFill>
                  <a:srgbClr val="000000"/>
                </a:solidFill>
                <a:effectLst/>
                <a:latin typeface="Courier New" panose="02070309020205020404" pitchFamily="49" charset="0"/>
              </a:rPr>
              <a:t> </a:t>
            </a:r>
            <a:r>
              <a:rPr lang="fr-FR" sz="900" dirty="0">
                <a:solidFill>
                  <a:srgbClr val="FF0000"/>
                </a:solidFill>
                <a:effectLst/>
                <a:latin typeface="Courier New" panose="02070309020205020404" pitchFamily="49" charset="0"/>
              </a:rPr>
              <a:t>label</a:t>
            </a:r>
            <a:r>
              <a:rPr lang="fr-FR" sz="900" dirty="0">
                <a:solidFill>
                  <a:srgbClr val="000000"/>
                </a:solidFill>
                <a:effectLst/>
                <a:latin typeface="Courier New" panose="02070309020205020404" pitchFamily="49" charset="0"/>
              </a:rPr>
              <a:t>=</a:t>
            </a:r>
            <a:r>
              <a:rPr lang="fr-FR" sz="900" b="1" dirty="0">
                <a:solidFill>
                  <a:srgbClr val="8000FF"/>
                </a:solidFill>
                <a:effectLst/>
                <a:latin typeface="Courier New" panose="02070309020205020404" pitchFamily="49" charset="0"/>
              </a:rPr>
              <a:t>"Disp24"</a:t>
            </a:r>
            <a:r>
              <a:rPr lang="fr-FR" sz="900" dirty="0">
                <a:solidFill>
                  <a:srgbClr val="000000"/>
                </a:solidFill>
                <a:effectLst/>
                <a:latin typeface="Courier New" panose="02070309020205020404" pitchFamily="49" charset="0"/>
              </a:rPr>
              <a:t> </a:t>
            </a:r>
            <a:r>
              <a:rPr lang="fr-FR" sz="900" dirty="0" err="1">
                <a:solidFill>
                  <a:srgbClr val="FF0000"/>
                </a:solidFill>
                <a:effectLst/>
                <a:latin typeface="Courier New" panose="02070309020205020404" pitchFamily="49" charset="0"/>
              </a:rPr>
              <a:t>cond</a:t>
            </a:r>
            <a:r>
              <a:rPr lang="fr-FR" sz="900" dirty="0">
                <a:solidFill>
                  <a:srgbClr val="000000"/>
                </a:solidFill>
                <a:effectLst/>
                <a:latin typeface="Courier New" panose="02070309020205020404" pitchFamily="49" charset="0"/>
              </a:rPr>
              <a:t>=</a:t>
            </a:r>
            <a:r>
              <a:rPr lang="fr-FR" sz="900" b="1" dirty="0">
                <a:solidFill>
                  <a:srgbClr val="8000FF"/>
                </a:solidFill>
                <a:effectLst/>
                <a:latin typeface="Courier New" panose="02070309020205020404" pitchFamily="49" charset="0"/>
              </a:rPr>
              <a:t>"(A5b.r1 or A5b.r2 or A5b.r3)"</a:t>
            </a:r>
            <a:r>
              <a:rPr lang="fr-FR" sz="900" dirty="0">
                <a:solidFill>
                  <a:srgbClr val="0000FF"/>
                </a:solidFill>
                <a:effectLst/>
                <a:latin typeface="Courier New" panose="02070309020205020404" pitchFamily="49" charset="0"/>
              </a:rPr>
              <a:t>&gt;</a:t>
            </a:r>
            <a:r>
              <a:rPr lang="fr-FR" sz="900" b="1" dirty="0" err="1">
                <a:solidFill>
                  <a:srgbClr val="000000"/>
                </a:solidFill>
                <a:effectLst/>
                <a:latin typeface="Courier New" panose="02070309020205020404" pitchFamily="49" charset="0"/>
              </a:rPr>
              <a:t>Conditional</a:t>
            </a:r>
            <a:r>
              <a:rPr lang="fr-FR" sz="900" b="1" dirty="0">
                <a:solidFill>
                  <a:srgbClr val="000000"/>
                </a:solidFill>
                <a:effectLst/>
                <a:latin typeface="Courier New" panose="02070309020205020404" pitchFamily="49" charset="0"/>
              </a:rPr>
              <a:t> Disposition 24</a:t>
            </a:r>
            <a:r>
              <a:rPr lang="fr-FR" sz="900" dirty="0">
                <a:solidFill>
                  <a:srgbClr val="0000FF"/>
                </a:solidFill>
                <a:effectLst/>
                <a:latin typeface="Courier New" panose="02070309020205020404" pitchFamily="49" charset="0"/>
              </a:rPr>
              <a:t>&lt;/condition&gt;</a:t>
            </a:r>
            <a:r>
              <a:rPr lang="fr-FR" sz="900" b="1" dirty="0">
                <a:solidFill>
                  <a:srgbClr val="000000"/>
                </a:solidFill>
                <a:effectLst/>
                <a:latin typeface="Courier New" panose="02070309020205020404" pitchFamily="49" charset="0"/>
              </a:rPr>
              <a:t> </a:t>
            </a:r>
          </a:p>
          <a:p>
            <a:r>
              <a:rPr lang="fr-FR" sz="900" dirty="0">
                <a:solidFill>
                  <a:srgbClr val="0000FF"/>
                </a:solidFill>
                <a:effectLst/>
                <a:latin typeface="Courier New" panose="02070309020205020404" pitchFamily="49" charset="0"/>
              </a:rPr>
              <a:t>&lt;condition</a:t>
            </a:r>
            <a:r>
              <a:rPr lang="fr-FR" sz="900" dirty="0">
                <a:solidFill>
                  <a:srgbClr val="000000"/>
                </a:solidFill>
                <a:effectLst/>
                <a:latin typeface="Courier New" panose="02070309020205020404" pitchFamily="49" charset="0"/>
              </a:rPr>
              <a:t> </a:t>
            </a:r>
            <a:r>
              <a:rPr lang="fr-FR" sz="900" dirty="0">
                <a:solidFill>
                  <a:srgbClr val="FF0000"/>
                </a:solidFill>
                <a:effectLst/>
                <a:latin typeface="Courier New" panose="02070309020205020404" pitchFamily="49" charset="0"/>
              </a:rPr>
              <a:t>label</a:t>
            </a:r>
            <a:r>
              <a:rPr lang="fr-FR" sz="900" dirty="0">
                <a:solidFill>
                  <a:srgbClr val="000000"/>
                </a:solidFill>
                <a:effectLst/>
                <a:latin typeface="Courier New" panose="02070309020205020404" pitchFamily="49" charset="0"/>
              </a:rPr>
              <a:t>=</a:t>
            </a:r>
            <a:r>
              <a:rPr lang="fr-FR" sz="900" b="1" dirty="0">
                <a:solidFill>
                  <a:srgbClr val="8000FF"/>
                </a:solidFill>
                <a:effectLst/>
                <a:latin typeface="Courier New" panose="02070309020205020404" pitchFamily="49" charset="0"/>
              </a:rPr>
              <a:t>"Disp25"</a:t>
            </a:r>
            <a:r>
              <a:rPr lang="fr-FR" sz="900" dirty="0">
                <a:solidFill>
                  <a:srgbClr val="000000"/>
                </a:solidFill>
                <a:effectLst/>
                <a:latin typeface="Courier New" panose="02070309020205020404" pitchFamily="49" charset="0"/>
              </a:rPr>
              <a:t> </a:t>
            </a:r>
            <a:r>
              <a:rPr lang="fr-FR" sz="900" dirty="0" err="1">
                <a:solidFill>
                  <a:srgbClr val="FF0000"/>
                </a:solidFill>
                <a:effectLst/>
                <a:latin typeface="Courier New" panose="02070309020205020404" pitchFamily="49" charset="0"/>
              </a:rPr>
              <a:t>cond</a:t>
            </a:r>
            <a:r>
              <a:rPr lang="fr-FR" sz="900" dirty="0">
                <a:solidFill>
                  <a:srgbClr val="000000"/>
                </a:solidFill>
                <a:effectLst/>
                <a:latin typeface="Courier New" panose="02070309020205020404" pitchFamily="49" charset="0"/>
              </a:rPr>
              <a:t>=</a:t>
            </a:r>
            <a:r>
              <a:rPr lang="fr-FR" sz="900" b="1" dirty="0">
                <a:solidFill>
                  <a:srgbClr val="8000FF"/>
                </a:solidFill>
                <a:effectLst/>
                <a:latin typeface="Courier New" panose="02070309020205020404" pitchFamily="49" charset="0"/>
              </a:rPr>
              <a:t>"(PH1.r8 or PH1.r9)"</a:t>
            </a:r>
            <a:r>
              <a:rPr lang="fr-FR" sz="900" dirty="0">
                <a:solidFill>
                  <a:srgbClr val="0000FF"/>
                </a:solidFill>
                <a:effectLst/>
                <a:latin typeface="Courier New" panose="02070309020205020404" pitchFamily="49" charset="0"/>
              </a:rPr>
              <a:t>&gt;</a:t>
            </a:r>
            <a:r>
              <a:rPr lang="fr-FR" sz="900" b="1" dirty="0" err="1">
                <a:solidFill>
                  <a:srgbClr val="000000"/>
                </a:solidFill>
                <a:effectLst/>
                <a:latin typeface="Courier New" panose="02070309020205020404" pitchFamily="49" charset="0"/>
              </a:rPr>
              <a:t>Conditional</a:t>
            </a:r>
            <a:r>
              <a:rPr lang="fr-FR" sz="900" b="1" dirty="0">
                <a:solidFill>
                  <a:srgbClr val="000000"/>
                </a:solidFill>
                <a:effectLst/>
                <a:latin typeface="Courier New" panose="02070309020205020404" pitchFamily="49" charset="0"/>
              </a:rPr>
              <a:t> Disposition 25</a:t>
            </a:r>
            <a:r>
              <a:rPr lang="fr-FR" sz="900" dirty="0">
                <a:solidFill>
                  <a:srgbClr val="0000FF"/>
                </a:solidFill>
                <a:effectLst/>
                <a:latin typeface="Courier New" panose="02070309020205020404" pitchFamily="49" charset="0"/>
              </a:rPr>
              <a:t>&lt;/condition&gt;</a:t>
            </a:r>
            <a:r>
              <a:rPr lang="fr-FR" sz="900" b="1" dirty="0">
                <a:solidFill>
                  <a:srgbClr val="000000"/>
                </a:solidFill>
                <a:effectLst/>
                <a:latin typeface="Courier New" panose="02070309020205020404" pitchFamily="49" charset="0"/>
              </a:rPr>
              <a:t> </a:t>
            </a:r>
          </a:p>
          <a:p>
            <a:r>
              <a:rPr lang="fr-FR" sz="900" dirty="0">
                <a:solidFill>
                  <a:srgbClr val="0000FF"/>
                </a:solidFill>
                <a:effectLst/>
                <a:latin typeface="Courier New" panose="02070309020205020404" pitchFamily="49" charset="0"/>
              </a:rPr>
              <a:t>&lt;condition</a:t>
            </a:r>
            <a:r>
              <a:rPr lang="fr-FR" sz="900" dirty="0">
                <a:solidFill>
                  <a:srgbClr val="000000"/>
                </a:solidFill>
                <a:effectLst/>
                <a:latin typeface="Courier New" panose="02070309020205020404" pitchFamily="49" charset="0"/>
              </a:rPr>
              <a:t> </a:t>
            </a:r>
            <a:r>
              <a:rPr lang="fr-FR" sz="900" dirty="0">
                <a:solidFill>
                  <a:srgbClr val="FF0000"/>
                </a:solidFill>
                <a:effectLst/>
                <a:latin typeface="Courier New" panose="02070309020205020404" pitchFamily="49" charset="0"/>
              </a:rPr>
              <a:t>label</a:t>
            </a:r>
            <a:r>
              <a:rPr lang="fr-FR" sz="900" dirty="0">
                <a:solidFill>
                  <a:srgbClr val="000000"/>
                </a:solidFill>
                <a:effectLst/>
                <a:latin typeface="Courier New" panose="02070309020205020404" pitchFamily="49" charset="0"/>
              </a:rPr>
              <a:t>=</a:t>
            </a:r>
            <a:r>
              <a:rPr lang="fr-FR" sz="900" b="1" dirty="0">
                <a:solidFill>
                  <a:srgbClr val="8000FF"/>
                </a:solidFill>
                <a:effectLst/>
                <a:latin typeface="Courier New" panose="02070309020205020404" pitchFamily="49" charset="0"/>
              </a:rPr>
              <a:t>"Disp26"</a:t>
            </a:r>
            <a:r>
              <a:rPr lang="fr-FR" sz="900" dirty="0">
                <a:solidFill>
                  <a:srgbClr val="000000"/>
                </a:solidFill>
                <a:effectLst/>
                <a:latin typeface="Courier New" panose="02070309020205020404" pitchFamily="49" charset="0"/>
              </a:rPr>
              <a:t> </a:t>
            </a:r>
            <a:r>
              <a:rPr lang="fr-FR" sz="900" dirty="0" err="1">
                <a:solidFill>
                  <a:srgbClr val="FF0000"/>
                </a:solidFill>
                <a:effectLst/>
                <a:latin typeface="Courier New" panose="02070309020205020404" pitchFamily="49" charset="0"/>
              </a:rPr>
              <a:t>cond</a:t>
            </a:r>
            <a:r>
              <a:rPr lang="fr-FR" sz="900" dirty="0">
                <a:solidFill>
                  <a:srgbClr val="000000"/>
                </a:solidFill>
                <a:effectLst/>
                <a:latin typeface="Courier New" panose="02070309020205020404" pitchFamily="49" charset="0"/>
              </a:rPr>
              <a:t>=</a:t>
            </a:r>
            <a:r>
              <a:rPr lang="fr-FR" sz="900" b="1" dirty="0">
                <a:solidFill>
                  <a:srgbClr val="8000FF"/>
                </a:solidFill>
                <a:effectLst/>
                <a:latin typeface="Courier New" panose="02070309020205020404" pitchFamily="49" charset="0"/>
              </a:rPr>
              <a:t>"(PH1.r5)"</a:t>
            </a:r>
            <a:r>
              <a:rPr lang="fr-FR" sz="900" dirty="0">
                <a:solidFill>
                  <a:srgbClr val="0000FF"/>
                </a:solidFill>
                <a:effectLst/>
                <a:latin typeface="Courier New" panose="02070309020205020404" pitchFamily="49" charset="0"/>
              </a:rPr>
              <a:t>&gt;</a:t>
            </a:r>
            <a:r>
              <a:rPr lang="fr-FR" sz="900" b="1" dirty="0" err="1">
                <a:solidFill>
                  <a:srgbClr val="000000"/>
                </a:solidFill>
                <a:effectLst/>
                <a:latin typeface="Courier New" panose="02070309020205020404" pitchFamily="49" charset="0"/>
              </a:rPr>
              <a:t>Conditional</a:t>
            </a:r>
            <a:r>
              <a:rPr lang="fr-FR" sz="900" b="1" dirty="0">
                <a:solidFill>
                  <a:srgbClr val="000000"/>
                </a:solidFill>
                <a:effectLst/>
                <a:latin typeface="Courier New" panose="02070309020205020404" pitchFamily="49" charset="0"/>
              </a:rPr>
              <a:t> Disposition 26</a:t>
            </a:r>
            <a:r>
              <a:rPr lang="fr-FR" sz="900" dirty="0">
                <a:solidFill>
                  <a:srgbClr val="0000FF"/>
                </a:solidFill>
                <a:effectLst/>
                <a:latin typeface="Courier New" panose="02070309020205020404" pitchFamily="49" charset="0"/>
              </a:rPr>
              <a:t>&lt;/condition&gt;</a:t>
            </a:r>
            <a:r>
              <a:rPr lang="fr-FR" sz="900" b="1" dirty="0">
                <a:solidFill>
                  <a:srgbClr val="000000"/>
                </a:solidFill>
                <a:effectLst/>
                <a:latin typeface="Courier New" panose="02070309020205020404" pitchFamily="49" charset="0"/>
              </a:rPr>
              <a:t> </a:t>
            </a:r>
          </a:p>
          <a:p>
            <a:r>
              <a:rPr lang="fr-FR" sz="900" dirty="0">
                <a:solidFill>
                  <a:srgbClr val="0000FF"/>
                </a:solidFill>
                <a:effectLst/>
                <a:latin typeface="Courier New" panose="02070309020205020404" pitchFamily="49" charset="0"/>
              </a:rPr>
              <a:t>&lt;condition</a:t>
            </a:r>
            <a:r>
              <a:rPr lang="fr-FR" sz="900" dirty="0">
                <a:solidFill>
                  <a:srgbClr val="000000"/>
                </a:solidFill>
                <a:effectLst/>
                <a:latin typeface="Courier New" panose="02070309020205020404" pitchFamily="49" charset="0"/>
              </a:rPr>
              <a:t> </a:t>
            </a:r>
            <a:r>
              <a:rPr lang="fr-FR" sz="900" dirty="0">
                <a:solidFill>
                  <a:srgbClr val="FF0000"/>
                </a:solidFill>
                <a:effectLst/>
                <a:latin typeface="Courier New" panose="02070309020205020404" pitchFamily="49" charset="0"/>
              </a:rPr>
              <a:t>label</a:t>
            </a:r>
            <a:r>
              <a:rPr lang="fr-FR" sz="900" dirty="0">
                <a:solidFill>
                  <a:srgbClr val="000000"/>
                </a:solidFill>
                <a:effectLst/>
                <a:latin typeface="Courier New" panose="02070309020205020404" pitchFamily="49" charset="0"/>
              </a:rPr>
              <a:t>=</a:t>
            </a:r>
            <a:r>
              <a:rPr lang="fr-FR" sz="900" b="1" dirty="0">
                <a:solidFill>
                  <a:srgbClr val="8000FF"/>
                </a:solidFill>
                <a:effectLst/>
                <a:latin typeface="Courier New" panose="02070309020205020404" pitchFamily="49" charset="0"/>
              </a:rPr>
              <a:t>"Disp27"</a:t>
            </a:r>
            <a:r>
              <a:rPr lang="fr-FR" sz="900" dirty="0">
                <a:solidFill>
                  <a:srgbClr val="000000"/>
                </a:solidFill>
                <a:effectLst/>
                <a:latin typeface="Courier New" panose="02070309020205020404" pitchFamily="49" charset="0"/>
              </a:rPr>
              <a:t> </a:t>
            </a:r>
            <a:r>
              <a:rPr lang="fr-FR" sz="900" dirty="0" err="1">
                <a:solidFill>
                  <a:srgbClr val="FF0000"/>
                </a:solidFill>
                <a:effectLst/>
                <a:latin typeface="Courier New" panose="02070309020205020404" pitchFamily="49" charset="0"/>
              </a:rPr>
              <a:t>cond</a:t>
            </a:r>
            <a:r>
              <a:rPr lang="fr-FR" sz="900" dirty="0">
                <a:solidFill>
                  <a:srgbClr val="000000"/>
                </a:solidFill>
                <a:effectLst/>
                <a:latin typeface="Courier New" panose="02070309020205020404" pitchFamily="49" charset="0"/>
              </a:rPr>
              <a:t>=</a:t>
            </a:r>
            <a:r>
              <a:rPr lang="fr-FR" sz="900" b="1" dirty="0">
                <a:solidFill>
                  <a:srgbClr val="8000FF"/>
                </a:solidFill>
                <a:effectLst/>
                <a:latin typeface="Courier New" panose="02070309020205020404" pitchFamily="49" charset="0"/>
              </a:rPr>
              <a:t>"(PH2.r3)"</a:t>
            </a:r>
            <a:r>
              <a:rPr lang="fr-FR" sz="900" dirty="0">
                <a:solidFill>
                  <a:srgbClr val="0000FF"/>
                </a:solidFill>
                <a:effectLst/>
                <a:latin typeface="Courier New" panose="02070309020205020404" pitchFamily="49" charset="0"/>
              </a:rPr>
              <a:t>&gt;</a:t>
            </a:r>
            <a:r>
              <a:rPr lang="fr-FR" sz="900" b="1" dirty="0" err="1">
                <a:solidFill>
                  <a:srgbClr val="000000"/>
                </a:solidFill>
                <a:effectLst/>
                <a:latin typeface="Courier New" panose="02070309020205020404" pitchFamily="49" charset="0"/>
              </a:rPr>
              <a:t>Conditional</a:t>
            </a:r>
            <a:r>
              <a:rPr lang="fr-FR" sz="900" b="1" dirty="0">
                <a:solidFill>
                  <a:srgbClr val="000000"/>
                </a:solidFill>
                <a:effectLst/>
                <a:latin typeface="Courier New" panose="02070309020205020404" pitchFamily="49" charset="0"/>
              </a:rPr>
              <a:t> Disposition 27</a:t>
            </a:r>
            <a:r>
              <a:rPr lang="fr-FR" sz="900" dirty="0">
                <a:solidFill>
                  <a:srgbClr val="0000FF"/>
                </a:solidFill>
                <a:effectLst/>
                <a:latin typeface="Courier New" panose="02070309020205020404" pitchFamily="49" charset="0"/>
              </a:rPr>
              <a:t>&lt;/condition&gt;</a:t>
            </a:r>
            <a:r>
              <a:rPr lang="fr-FR" sz="900" b="1" dirty="0">
                <a:solidFill>
                  <a:srgbClr val="000000"/>
                </a:solidFill>
                <a:effectLst/>
                <a:latin typeface="Courier New" panose="02070309020205020404" pitchFamily="49" charset="0"/>
              </a:rPr>
              <a:t> </a:t>
            </a:r>
          </a:p>
          <a:p>
            <a:r>
              <a:rPr lang="fr-FR" sz="900" dirty="0">
                <a:solidFill>
                  <a:srgbClr val="0000FF"/>
                </a:solidFill>
                <a:effectLst/>
                <a:latin typeface="Courier New" panose="02070309020205020404" pitchFamily="49" charset="0"/>
              </a:rPr>
              <a:t>&lt;condition</a:t>
            </a:r>
            <a:r>
              <a:rPr lang="fr-FR" sz="900" dirty="0">
                <a:solidFill>
                  <a:srgbClr val="000000"/>
                </a:solidFill>
                <a:effectLst/>
                <a:latin typeface="Courier New" panose="02070309020205020404" pitchFamily="49" charset="0"/>
              </a:rPr>
              <a:t> </a:t>
            </a:r>
            <a:r>
              <a:rPr lang="fr-FR" sz="900" dirty="0">
                <a:solidFill>
                  <a:srgbClr val="FF0000"/>
                </a:solidFill>
                <a:effectLst/>
                <a:latin typeface="Courier New" panose="02070309020205020404" pitchFamily="49" charset="0"/>
              </a:rPr>
              <a:t>label</a:t>
            </a:r>
            <a:r>
              <a:rPr lang="fr-FR" sz="900" dirty="0">
                <a:solidFill>
                  <a:srgbClr val="000000"/>
                </a:solidFill>
                <a:effectLst/>
                <a:latin typeface="Courier New" panose="02070309020205020404" pitchFamily="49" charset="0"/>
              </a:rPr>
              <a:t>=</a:t>
            </a:r>
            <a:r>
              <a:rPr lang="fr-FR" sz="900" b="1" dirty="0">
                <a:solidFill>
                  <a:srgbClr val="8000FF"/>
                </a:solidFill>
                <a:effectLst/>
                <a:latin typeface="Courier New" panose="02070309020205020404" pitchFamily="49" charset="0"/>
              </a:rPr>
              <a:t>"Disp28"</a:t>
            </a:r>
            <a:r>
              <a:rPr lang="fr-FR" sz="900" dirty="0">
                <a:solidFill>
                  <a:srgbClr val="000000"/>
                </a:solidFill>
                <a:effectLst/>
                <a:latin typeface="Courier New" panose="02070309020205020404" pitchFamily="49" charset="0"/>
              </a:rPr>
              <a:t> </a:t>
            </a:r>
            <a:r>
              <a:rPr lang="fr-FR" sz="900" dirty="0" err="1">
                <a:solidFill>
                  <a:srgbClr val="FF0000"/>
                </a:solidFill>
                <a:effectLst/>
                <a:latin typeface="Courier New" panose="02070309020205020404" pitchFamily="49" charset="0"/>
              </a:rPr>
              <a:t>cond</a:t>
            </a:r>
            <a:r>
              <a:rPr lang="fr-FR" sz="900" dirty="0">
                <a:solidFill>
                  <a:srgbClr val="000000"/>
                </a:solidFill>
                <a:effectLst/>
                <a:latin typeface="Courier New" panose="02070309020205020404" pitchFamily="49" charset="0"/>
              </a:rPr>
              <a:t>=</a:t>
            </a:r>
            <a:r>
              <a:rPr lang="fr-FR" sz="900" b="1" dirty="0">
                <a:solidFill>
                  <a:srgbClr val="8000FF"/>
                </a:solidFill>
                <a:effectLst/>
                <a:latin typeface="Courier New" panose="02070309020205020404" pitchFamily="49" charset="0"/>
              </a:rPr>
              <a:t>"(PH2.r2)"</a:t>
            </a:r>
            <a:r>
              <a:rPr lang="fr-FR" sz="900" dirty="0">
                <a:solidFill>
                  <a:srgbClr val="0000FF"/>
                </a:solidFill>
                <a:effectLst/>
                <a:latin typeface="Courier New" panose="02070309020205020404" pitchFamily="49" charset="0"/>
              </a:rPr>
              <a:t>&gt;</a:t>
            </a:r>
            <a:r>
              <a:rPr lang="fr-FR" sz="900" b="1" dirty="0" err="1">
                <a:solidFill>
                  <a:srgbClr val="000000"/>
                </a:solidFill>
                <a:effectLst/>
                <a:latin typeface="Courier New" panose="02070309020205020404" pitchFamily="49" charset="0"/>
              </a:rPr>
              <a:t>Conditional</a:t>
            </a:r>
            <a:r>
              <a:rPr lang="fr-FR" sz="900" b="1" dirty="0">
                <a:solidFill>
                  <a:srgbClr val="000000"/>
                </a:solidFill>
                <a:effectLst/>
                <a:latin typeface="Courier New" panose="02070309020205020404" pitchFamily="49" charset="0"/>
              </a:rPr>
              <a:t> Disposition 28</a:t>
            </a:r>
            <a:r>
              <a:rPr lang="fr-FR" sz="900" dirty="0">
                <a:solidFill>
                  <a:srgbClr val="0000FF"/>
                </a:solidFill>
                <a:effectLst/>
                <a:latin typeface="Courier New" panose="02070309020205020404" pitchFamily="49" charset="0"/>
              </a:rPr>
              <a:t>&lt;/condition&gt;</a:t>
            </a:r>
            <a:r>
              <a:rPr lang="fr-FR" sz="900" b="1" dirty="0">
                <a:solidFill>
                  <a:srgbClr val="000000"/>
                </a:solidFill>
                <a:effectLst/>
                <a:latin typeface="Courier New" panose="02070309020205020404" pitchFamily="49" charset="0"/>
              </a:rPr>
              <a:t> </a:t>
            </a:r>
          </a:p>
          <a:p>
            <a:r>
              <a:rPr lang="fr-FR" sz="900" dirty="0">
                <a:solidFill>
                  <a:srgbClr val="0000FF"/>
                </a:solidFill>
                <a:effectLst/>
                <a:latin typeface="Courier New" panose="02070309020205020404" pitchFamily="49" charset="0"/>
              </a:rPr>
              <a:t>&lt;condition</a:t>
            </a:r>
            <a:r>
              <a:rPr lang="fr-FR" sz="900" dirty="0">
                <a:solidFill>
                  <a:srgbClr val="000000"/>
                </a:solidFill>
                <a:effectLst/>
                <a:latin typeface="Courier New" panose="02070309020205020404" pitchFamily="49" charset="0"/>
              </a:rPr>
              <a:t> </a:t>
            </a:r>
            <a:r>
              <a:rPr lang="fr-FR" sz="900" dirty="0">
                <a:solidFill>
                  <a:srgbClr val="FF0000"/>
                </a:solidFill>
                <a:effectLst/>
                <a:latin typeface="Courier New" panose="02070309020205020404" pitchFamily="49" charset="0"/>
              </a:rPr>
              <a:t>label</a:t>
            </a:r>
            <a:r>
              <a:rPr lang="fr-FR" sz="900" dirty="0">
                <a:solidFill>
                  <a:srgbClr val="000000"/>
                </a:solidFill>
                <a:effectLst/>
                <a:latin typeface="Courier New" panose="02070309020205020404" pitchFamily="49" charset="0"/>
              </a:rPr>
              <a:t>=</a:t>
            </a:r>
            <a:r>
              <a:rPr lang="fr-FR" sz="900" b="1" dirty="0">
                <a:solidFill>
                  <a:srgbClr val="8000FF"/>
                </a:solidFill>
                <a:effectLst/>
                <a:latin typeface="Courier New" panose="02070309020205020404" pitchFamily="49" charset="0"/>
              </a:rPr>
              <a:t>"Disp29"</a:t>
            </a:r>
            <a:r>
              <a:rPr lang="fr-FR" sz="900" dirty="0">
                <a:solidFill>
                  <a:srgbClr val="000000"/>
                </a:solidFill>
                <a:effectLst/>
                <a:latin typeface="Courier New" panose="02070309020205020404" pitchFamily="49" charset="0"/>
              </a:rPr>
              <a:t> </a:t>
            </a:r>
            <a:r>
              <a:rPr lang="fr-FR" sz="900" dirty="0" err="1">
                <a:solidFill>
                  <a:srgbClr val="FF0000"/>
                </a:solidFill>
                <a:effectLst/>
                <a:latin typeface="Courier New" panose="02070309020205020404" pitchFamily="49" charset="0"/>
              </a:rPr>
              <a:t>cond</a:t>
            </a:r>
            <a:r>
              <a:rPr lang="fr-FR" sz="900" dirty="0">
                <a:solidFill>
                  <a:srgbClr val="000000"/>
                </a:solidFill>
                <a:effectLst/>
                <a:latin typeface="Courier New" panose="02070309020205020404" pitchFamily="49" charset="0"/>
              </a:rPr>
              <a:t>=</a:t>
            </a:r>
            <a:r>
              <a:rPr lang="fr-FR" sz="900" b="1" dirty="0">
                <a:solidFill>
                  <a:srgbClr val="8000FF"/>
                </a:solidFill>
                <a:effectLst/>
                <a:latin typeface="Courier New" panose="02070309020205020404" pitchFamily="49" charset="0"/>
              </a:rPr>
              <a:t>"(not PH3.r1.check('3-35'))"</a:t>
            </a:r>
            <a:r>
              <a:rPr lang="fr-FR" sz="900" dirty="0">
                <a:solidFill>
                  <a:srgbClr val="0000FF"/>
                </a:solidFill>
                <a:effectLst/>
                <a:latin typeface="Courier New" panose="02070309020205020404" pitchFamily="49" charset="0"/>
              </a:rPr>
              <a:t>&gt;</a:t>
            </a:r>
            <a:r>
              <a:rPr lang="fr-FR" sz="900" b="1" dirty="0" err="1">
                <a:solidFill>
                  <a:srgbClr val="000000"/>
                </a:solidFill>
                <a:effectLst/>
                <a:latin typeface="Courier New" panose="02070309020205020404" pitchFamily="49" charset="0"/>
              </a:rPr>
              <a:t>Conditional</a:t>
            </a:r>
            <a:r>
              <a:rPr lang="fr-FR" sz="900" b="1" dirty="0">
                <a:solidFill>
                  <a:srgbClr val="000000"/>
                </a:solidFill>
                <a:effectLst/>
                <a:latin typeface="Courier New" panose="02070309020205020404" pitchFamily="49" charset="0"/>
              </a:rPr>
              <a:t> Disposition 29</a:t>
            </a:r>
            <a:r>
              <a:rPr lang="fr-FR" sz="900" dirty="0">
                <a:solidFill>
                  <a:srgbClr val="0000FF"/>
                </a:solidFill>
                <a:effectLst/>
                <a:latin typeface="Courier New" panose="02070309020205020404" pitchFamily="49" charset="0"/>
              </a:rPr>
              <a:t>&lt;/condition&gt;</a:t>
            </a:r>
            <a:r>
              <a:rPr lang="fr-FR" sz="900" b="1" dirty="0">
                <a:solidFill>
                  <a:srgbClr val="000000"/>
                </a:solidFill>
                <a:effectLst/>
                <a:latin typeface="Courier New" panose="02070309020205020404" pitchFamily="49" charset="0"/>
              </a:rPr>
              <a:t> </a:t>
            </a:r>
          </a:p>
          <a:p>
            <a:r>
              <a:rPr lang="fr-FR" sz="900" dirty="0">
                <a:solidFill>
                  <a:srgbClr val="0000FF"/>
                </a:solidFill>
                <a:effectLst/>
                <a:latin typeface="Courier New" panose="02070309020205020404" pitchFamily="49" charset="0"/>
              </a:rPr>
              <a:t>&lt;condition</a:t>
            </a:r>
            <a:r>
              <a:rPr lang="fr-FR" sz="900" dirty="0">
                <a:solidFill>
                  <a:srgbClr val="000000"/>
                </a:solidFill>
                <a:effectLst/>
                <a:latin typeface="Courier New" panose="02070309020205020404" pitchFamily="49" charset="0"/>
              </a:rPr>
              <a:t> </a:t>
            </a:r>
            <a:r>
              <a:rPr lang="fr-FR" sz="900" dirty="0">
                <a:solidFill>
                  <a:srgbClr val="FF0000"/>
                </a:solidFill>
                <a:effectLst/>
                <a:latin typeface="Courier New" panose="02070309020205020404" pitchFamily="49" charset="0"/>
              </a:rPr>
              <a:t>label</a:t>
            </a:r>
            <a:r>
              <a:rPr lang="fr-FR" sz="900" dirty="0">
                <a:solidFill>
                  <a:srgbClr val="000000"/>
                </a:solidFill>
                <a:effectLst/>
                <a:latin typeface="Courier New" panose="02070309020205020404" pitchFamily="49" charset="0"/>
              </a:rPr>
              <a:t>=</a:t>
            </a:r>
            <a:r>
              <a:rPr lang="fr-FR" sz="900" b="1" dirty="0">
                <a:solidFill>
                  <a:srgbClr val="8000FF"/>
                </a:solidFill>
                <a:effectLst/>
                <a:latin typeface="Courier New" panose="02070309020205020404" pitchFamily="49" charset="0"/>
              </a:rPr>
              <a:t>"Disp30"</a:t>
            </a:r>
            <a:r>
              <a:rPr lang="fr-FR" sz="900" dirty="0">
                <a:solidFill>
                  <a:srgbClr val="000000"/>
                </a:solidFill>
                <a:effectLst/>
                <a:latin typeface="Courier New" panose="02070309020205020404" pitchFamily="49" charset="0"/>
              </a:rPr>
              <a:t> </a:t>
            </a:r>
            <a:r>
              <a:rPr lang="fr-FR" sz="900" dirty="0" err="1">
                <a:solidFill>
                  <a:srgbClr val="FF0000"/>
                </a:solidFill>
                <a:effectLst/>
                <a:latin typeface="Courier New" panose="02070309020205020404" pitchFamily="49" charset="0"/>
              </a:rPr>
              <a:t>cond</a:t>
            </a:r>
            <a:r>
              <a:rPr lang="fr-FR" sz="900" dirty="0">
                <a:solidFill>
                  <a:srgbClr val="000000"/>
                </a:solidFill>
                <a:effectLst/>
                <a:latin typeface="Courier New" panose="02070309020205020404" pitchFamily="49" charset="0"/>
              </a:rPr>
              <a:t>=</a:t>
            </a:r>
            <a:r>
              <a:rPr lang="fr-FR" sz="900" b="1" dirty="0">
                <a:solidFill>
                  <a:srgbClr val="8000FF"/>
                </a:solidFill>
                <a:effectLst/>
                <a:latin typeface="Courier New" panose="02070309020205020404" pitchFamily="49" charset="0"/>
              </a:rPr>
              <a:t>"(PH4a.r6)"</a:t>
            </a:r>
            <a:r>
              <a:rPr lang="fr-FR" sz="900" dirty="0">
                <a:solidFill>
                  <a:srgbClr val="0000FF"/>
                </a:solidFill>
                <a:effectLst/>
                <a:latin typeface="Courier New" panose="02070309020205020404" pitchFamily="49" charset="0"/>
              </a:rPr>
              <a:t>&gt;</a:t>
            </a:r>
            <a:r>
              <a:rPr lang="fr-FR" sz="900" b="1" dirty="0" err="1">
                <a:solidFill>
                  <a:srgbClr val="000000"/>
                </a:solidFill>
                <a:effectLst/>
                <a:latin typeface="Courier New" panose="02070309020205020404" pitchFamily="49" charset="0"/>
              </a:rPr>
              <a:t>Conditional</a:t>
            </a:r>
            <a:r>
              <a:rPr lang="fr-FR" sz="900" b="1" dirty="0">
                <a:solidFill>
                  <a:srgbClr val="000000"/>
                </a:solidFill>
                <a:effectLst/>
                <a:latin typeface="Courier New" panose="02070309020205020404" pitchFamily="49" charset="0"/>
              </a:rPr>
              <a:t> Disposition 30</a:t>
            </a:r>
            <a:r>
              <a:rPr lang="fr-FR" sz="900" dirty="0">
                <a:solidFill>
                  <a:srgbClr val="0000FF"/>
                </a:solidFill>
                <a:effectLst/>
                <a:latin typeface="Courier New" panose="02070309020205020404" pitchFamily="49" charset="0"/>
              </a:rPr>
              <a:t>&lt;/condition&gt;</a:t>
            </a:r>
            <a:r>
              <a:rPr lang="fr-FR" sz="900" b="1" dirty="0">
                <a:solidFill>
                  <a:srgbClr val="000000"/>
                </a:solidFill>
                <a:effectLst/>
                <a:latin typeface="Courier New" panose="02070309020205020404" pitchFamily="49" charset="0"/>
              </a:rPr>
              <a:t> </a:t>
            </a:r>
          </a:p>
          <a:p>
            <a:r>
              <a:rPr lang="fr-FR" sz="900" dirty="0">
                <a:solidFill>
                  <a:srgbClr val="0000FF"/>
                </a:solidFill>
                <a:effectLst/>
                <a:latin typeface="Courier New" panose="02070309020205020404" pitchFamily="49" charset="0"/>
              </a:rPr>
              <a:t>&lt;condition</a:t>
            </a:r>
            <a:r>
              <a:rPr lang="fr-FR" sz="900" dirty="0">
                <a:solidFill>
                  <a:srgbClr val="000000"/>
                </a:solidFill>
                <a:effectLst/>
                <a:latin typeface="Courier New" panose="02070309020205020404" pitchFamily="49" charset="0"/>
              </a:rPr>
              <a:t> </a:t>
            </a:r>
            <a:r>
              <a:rPr lang="fr-FR" sz="900" dirty="0">
                <a:solidFill>
                  <a:srgbClr val="FF0000"/>
                </a:solidFill>
                <a:effectLst/>
                <a:latin typeface="Courier New" panose="02070309020205020404" pitchFamily="49" charset="0"/>
              </a:rPr>
              <a:t>label</a:t>
            </a:r>
            <a:r>
              <a:rPr lang="fr-FR" sz="900" dirty="0">
                <a:solidFill>
                  <a:srgbClr val="000000"/>
                </a:solidFill>
                <a:effectLst/>
                <a:latin typeface="Courier New" panose="02070309020205020404" pitchFamily="49" charset="0"/>
              </a:rPr>
              <a:t>=</a:t>
            </a:r>
            <a:r>
              <a:rPr lang="fr-FR" sz="900" b="1" dirty="0">
                <a:solidFill>
                  <a:srgbClr val="8000FF"/>
                </a:solidFill>
                <a:effectLst/>
                <a:latin typeface="Courier New" panose="02070309020205020404" pitchFamily="49" charset="0"/>
              </a:rPr>
              <a:t>"Disp31"</a:t>
            </a:r>
            <a:r>
              <a:rPr lang="fr-FR" sz="900" dirty="0">
                <a:solidFill>
                  <a:srgbClr val="000000"/>
                </a:solidFill>
                <a:effectLst/>
                <a:latin typeface="Courier New" panose="02070309020205020404" pitchFamily="49" charset="0"/>
              </a:rPr>
              <a:t> </a:t>
            </a:r>
            <a:r>
              <a:rPr lang="fr-FR" sz="900" dirty="0" err="1">
                <a:solidFill>
                  <a:srgbClr val="FF0000"/>
                </a:solidFill>
                <a:effectLst/>
                <a:latin typeface="Courier New" panose="02070309020205020404" pitchFamily="49" charset="0"/>
              </a:rPr>
              <a:t>cond</a:t>
            </a:r>
            <a:r>
              <a:rPr lang="fr-FR" sz="900" dirty="0">
                <a:solidFill>
                  <a:srgbClr val="000000"/>
                </a:solidFill>
                <a:effectLst/>
                <a:latin typeface="Courier New" panose="02070309020205020404" pitchFamily="49" charset="0"/>
              </a:rPr>
              <a:t>=</a:t>
            </a:r>
            <a:r>
              <a:rPr lang="fr-FR" sz="900" b="1" dirty="0">
                <a:solidFill>
                  <a:srgbClr val="8000FF"/>
                </a:solidFill>
                <a:effectLst/>
                <a:latin typeface="Courier New" panose="02070309020205020404" pitchFamily="49" charset="0"/>
              </a:rPr>
              <a:t>"(PH4a.r7)"</a:t>
            </a:r>
            <a:r>
              <a:rPr lang="fr-FR" sz="900" dirty="0">
                <a:solidFill>
                  <a:srgbClr val="0000FF"/>
                </a:solidFill>
                <a:effectLst/>
                <a:latin typeface="Courier New" panose="02070309020205020404" pitchFamily="49" charset="0"/>
              </a:rPr>
              <a:t>&gt;</a:t>
            </a:r>
            <a:r>
              <a:rPr lang="fr-FR" sz="900" b="1" dirty="0" err="1">
                <a:solidFill>
                  <a:srgbClr val="000000"/>
                </a:solidFill>
                <a:effectLst/>
                <a:latin typeface="Courier New" panose="02070309020205020404" pitchFamily="49" charset="0"/>
              </a:rPr>
              <a:t>Conditional</a:t>
            </a:r>
            <a:r>
              <a:rPr lang="fr-FR" sz="900" b="1" dirty="0">
                <a:solidFill>
                  <a:srgbClr val="000000"/>
                </a:solidFill>
                <a:effectLst/>
                <a:latin typeface="Courier New" panose="02070309020205020404" pitchFamily="49" charset="0"/>
              </a:rPr>
              <a:t> Disposition 31</a:t>
            </a:r>
            <a:r>
              <a:rPr lang="fr-FR" sz="900" dirty="0">
                <a:solidFill>
                  <a:srgbClr val="0000FF"/>
                </a:solidFill>
                <a:effectLst/>
                <a:latin typeface="Courier New" panose="02070309020205020404" pitchFamily="49" charset="0"/>
              </a:rPr>
              <a:t>&lt;/condition&gt;</a:t>
            </a:r>
            <a:r>
              <a:rPr lang="fr-FR" sz="900" b="1" dirty="0">
                <a:solidFill>
                  <a:srgbClr val="000000"/>
                </a:solidFill>
                <a:effectLst/>
                <a:latin typeface="Courier New" panose="02070309020205020404" pitchFamily="49" charset="0"/>
              </a:rPr>
              <a:t> </a:t>
            </a:r>
          </a:p>
          <a:p>
            <a:r>
              <a:rPr lang="fr-FR" sz="900" dirty="0">
                <a:solidFill>
                  <a:srgbClr val="0000FF"/>
                </a:solidFill>
                <a:effectLst/>
                <a:latin typeface="Courier New" panose="02070309020205020404" pitchFamily="49" charset="0"/>
              </a:rPr>
              <a:t>&lt;condition</a:t>
            </a:r>
            <a:r>
              <a:rPr lang="fr-FR" sz="900" dirty="0">
                <a:solidFill>
                  <a:srgbClr val="000000"/>
                </a:solidFill>
                <a:effectLst/>
                <a:latin typeface="Courier New" panose="02070309020205020404" pitchFamily="49" charset="0"/>
              </a:rPr>
              <a:t> </a:t>
            </a:r>
            <a:r>
              <a:rPr lang="fr-FR" sz="900" dirty="0">
                <a:solidFill>
                  <a:srgbClr val="FF0000"/>
                </a:solidFill>
                <a:effectLst/>
                <a:latin typeface="Courier New" panose="02070309020205020404" pitchFamily="49" charset="0"/>
              </a:rPr>
              <a:t>label</a:t>
            </a:r>
            <a:r>
              <a:rPr lang="fr-FR" sz="900" dirty="0">
                <a:solidFill>
                  <a:srgbClr val="000000"/>
                </a:solidFill>
                <a:effectLst/>
                <a:latin typeface="Courier New" panose="02070309020205020404" pitchFamily="49" charset="0"/>
              </a:rPr>
              <a:t>=</a:t>
            </a:r>
            <a:r>
              <a:rPr lang="fr-FR" sz="900" b="1" dirty="0">
                <a:solidFill>
                  <a:srgbClr val="8000FF"/>
                </a:solidFill>
                <a:effectLst/>
                <a:latin typeface="Courier New" panose="02070309020205020404" pitchFamily="49" charset="0"/>
              </a:rPr>
              <a:t>"Disp32"</a:t>
            </a:r>
            <a:r>
              <a:rPr lang="fr-FR" sz="900" dirty="0">
                <a:solidFill>
                  <a:srgbClr val="000000"/>
                </a:solidFill>
                <a:effectLst/>
                <a:latin typeface="Courier New" panose="02070309020205020404" pitchFamily="49" charset="0"/>
              </a:rPr>
              <a:t> </a:t>
            </a:r>
            <a:r>
              <a:rPr lang="fr-FR" sz="900" dirty="0" err="1">
                <a:solidFill>
                  <a:srgbClr val="FF0000"/>
                </a:solidFill>
                <a:effectLst/>
                <a:latin typeface="Courier New" panose="02070309020205020404" pitchFamily="49" charset="0"/>
              </a:rPr>
              <a:t>cond</a:t>
            </a:r>
            <a:r>
              <a:rPr lang="fr-FR" sz="900" dirty="0">
                <a:solidFill>
                  <a:srgbClr val="000000"/>
                </a:solidFill>
                <a:effectLst/>
                <a:latin typeface="Courier New" panose="02070309020205020404" pitchFamily="49" charset="0"/>
              </a:rPr>
              <a:t>=</a:t>
            </a:r>
            <a:r>
              <a:rPr lang="fr-FR" sz="900" b="1" dirty="0">
                <a:solidFill>
                  <a:srgbClr val="8000FF"/>
                </a:solidFill>
                <a:effectLst/>
                <a:latin typeface="Courier New" panose="02070309020205020404" pitchFamily="49" charset="0"/>
              </a:rPr>
              <a:t>"(PH5.r1.check('&amp;lt;75'))"</a:t>
            </a:r>
            <a:r>
              <a:rPr lang="fr-FR" sz="900" dirty="0">
                <a:solidFill>
                  <a:srgbClr val="0000FF"/>
                </a:solidFill>
                <a:effectLst/>
                <a:latin typeface="Courier New" panose="02070309020205020404" pitchFamily="49" charset="0"/>
              </a:rPr>
              <a:t>&gt;</a:t>
            </a:r>
            <a:r>
              <a:rPr lang="fr-FR" sz="900" b="1" dirty="0" err="1">
                <a:solidFill>
                  <a:srgbClr val="000000"/>
                </a:solidFill>
                <a:effectLst/>
                <a:latin typeface="Courier New" panose="02070309020205020404" pitchFamily="49" charset="0"/>
              </a:rPr>
              <a:t>Conditional</a:t>
            </a:r>
            <a:r>
              <a:rPr lang="fr-FR" sz="900" b="1" dirty="0">
                <a:solidFill>
                  <a:srgbClr val="000000"/>
                </a:solidFill>
                <a:effectLst/>
                <a:latin typeface="Courier New" panose="02070309020205020404" pitchFamily="49" charset="0"/>
              </a:rPr>
              <a:t> Disposition 32</a:t>
            </a:r>
            <a:r>
              <a:rPr lang="fr-FR" sz="900" dirty="0">
                <a:solidFill>
                  <a:srgbClr val="0000FF"/>
                </a:solidFill>
                <a:effectLst/>
                <a:latin typeface="Courier New" panose="02070309020205020404" pitchFamily="49" charset="0"/>
              </a:rPr>
              <a:t>&lt;/condition&gt;</a:t>
            </a:r>
            <a:r>
              <a:rPr lang="fr-FR" sz="900" b="1" dirty="0">
                <a:solidFill>
                  <a:srgbClr val="000000"/>
                </a:solidFill>
                <a:effectLst/>
                <a:latin typeface="Courier New" panose="02070309020205020404" pitchFamily="49" charset="0"/>
              </a:rPr>
              <a:t> </a:t>
            </a:r>
          </a:p>
          <a:p>
            <a:r>
              <a:rPr lang="fr-FR" sz="900" dirty="0">
                <a:solidFill>
                  <a:srgbClr val="0000FF"/>
                </a:solidFill>
                <a:effectLst/>
                <a:latin typeface="Courier New" panose="02070309020205020404" pitchFamily="49" charset="0"/>
              </a:rPr>
              <a:t>&lt;condition</a:t>
            </a:r>
            <a:r>
              <a:rPr lang="fr-FR" sz="900" dirty="0">
                <a:solidFill>
                  <a:srgbClr val="000000"/>
                </a:solidFill>
                <a:effectLst/>
                <a:latin typeface="Courier New" panose="02070309020205020404" pitchFamily="49" charset="0"/>
              </a:rPr>
              <a:t> </a:t>
            </a:r>
            <a:r>
              <a:rPr lang="fr-FR" sz="900" dirty="0">
                <a:solidFill>
                  <a:srgbClr val="FF0000"/>
                </a:solidFill>
                <a:effectLst/>
                <a:latin typeface="Courier New" panose="02070309020205020404" pitchFamily="49" charset="0"/>
              </a:rPr>
              <a:t>label</a:t>
            </a:r>
            <a:r>
              <a:rPr lang="fr-FR" sz="900" dirty="0">
                <a:solidFill>
                  <a:srgbClr val="000000"/>
                </a:solidFill>
                <a:effectLst/>
                <a:latin typeface="Courier New" panose="02070309020205020404" pitchFamily="49" charset="0"/>
              </a:rPr>
              <a:t>=</a:t>
            </a:r>
            <a:r>
              <a:rPr lang="fr-FR" sz="900" b="1" dirty="0">
                <a:solidFill>
                  <a:srgbClr val="8000FF"/>
                </a:solidFill>
                <a:effectLst/>
                <a:latin typeface="Courier New" panose="02070309020205020404" pitchFamily="49" charset="0"/>
              </a:rPr>
              <a:t>"Disp33"</a:t>
            </a:r>
            <a:r>
              <a:rPr lang="fr-FR" sz="900" dirty="0">
                <a:solidFill>
                  <a:srgbClr val="000000"/>
                </a:solidFill>
                <a:effectLst/>
                <a:latin typeface="Courier New" panose="02070309020205020404" pitchFamily="49" charset="0"/>
              </a:rPr>
              <a:t> </a:t>
            </a:r>
            <a:r>
              <a:rPr lang="fr-FR" sz="900" dirty="0" err="1">
                <a:solidFill>
                  <a:srgbClr val="FF0000"/>
                </a:solidFill>
                <a:effectLst/>
                <a:latin typeface="Courier New" panose="02070309020205020404" pitchFamily="49" charset="0"/>
              </a:rPr>
              <a:t>cond</a:t>
            </a:r>
            <a:r>
              <a:rPr lang="fr-FR" sz="900" dirty="0">
                <a:solidFill>
                  <a:srgbClr val="000000"/>
                </a:solidFill>
                <a:effectLst/>
                <a:latin typeface="Courier New" panose="02070309020205020404" pitchFamily="49" charset="0"/>
              </a:rPr>
              <a:t>=</a:t>
            </a:r>
            <a:r>
              <a:rPr lang="fr-FR" sz="900" b="1" dirty="0">
                <a:solidFill>
                  <a:srgbClr val="8000FF"/>
                </a:solidFill>
                <a:effectLst/>
                <a:latin typeface="Courier New" panose="02070309020205020404" pitchFamily="49" charset="0"/>
              </a:rPr>
              <a:t>"(not (PA6.r4 or PA6.r5))"</a:t>
            </a:r>
            <a:r>
              <a:rPr lang="fr-FR" sz="900" dirty="0">
                <a:solidFill>
                  <a:srgbClr val="0000FF"/>
                </a:solidFill>
                <a:effectLst/>
                <a:latin typeface="Courier New" panose="02070309020205020404" pitchFamily="49" charset="0"/>
              </a:rPr>
              <a:t>&gt;</a:t>
            </a:r>
            <a:r>
              <a:rPr lang="fr-FR" sz="900" b="1" dirty="0" err="1">
                <a:solidFill>
                  <a:srgbClr val="000000"/>
                </a:solidFill>
                <a:effectLst/>
                <a:latin typeface="Courier New" panose="02070309020205020404" pitchFamily="49" charset="0"/>
              </a:rPr>
              <a:t>Conditional</a:t>
            </a:r>
            <a:r>
              <a:rPr lang="fr-FR" sz="900" b="1" dirty="0">
                <a:solidFill>
                  <a:srgbClr val="000000"/>
                </a:solidFill>
                <a:effectLst/>
                <a:latin typeface="Courier New" panose="02070309020205020404" pitchFamily="49" charset="0"/>
              </a:rPr>
              <a:t> Disposition 33</a:t>
            </a:r>
            <a:r>
              <a:rPr lang="fr-FR" sz="900" dirty="0">
                <a:solidFill>
                  <a:srgbClr val="0000FF"/>
                </a:solidFill>
                <a:effectLst/>
                <a:latin typeface="Courier New" panose="02070309020205020404" pitchFamily="49" charset="0"/>
              </a:rPr>
              <a:t>&lt;/condition&gt;</a:t>
            </a:r>
            <a:r>
              <a:rPr lang="fr-FR" sz="900" b="1" dirty="0">
                <a:solidFill>
                  <a:srgbClr val="000000"/>
                </a:solidFill>
                <a:effectLst/>
                <a:latin typeface="Courier New" panose="02070309020205020404" pitchFamily="49" charset="0"/>
              </a:rPr>
              <a:t> </a:t>
            </a:r>
          </a:p>
          <a:p>
            <a:r>
              <a:rPr lang="fr-FR" sz="900" dirty="0">
                <a:solidFill>
                  <a:srgbClr val="0000FF"/>
                </a:solidFill>
                <a:effectLst/>
                <a:latin typeface="Courier New" panose="02070309020205020404" pitchFamily="49" charset="0"/>
              </a:rPr>
              <a:t>&lt;condition</a:t>
            </a:r>
            <a:r>
              <a:rPr lang="fr-FR" sz="900" dirty="0">
                <a:solidFill>
                  <a:srgbClr val="000000"/>
                </a:solidFill>
                <a:effectLst/>
                <a:latin typeface="Courier New" panose="02070309020205020404" pitchFamily="49" charset="0"/>
              </a:rPr>
              <a:t> </a:t>
            </a:r>
            <a:r>
              <a:rPr lang="fr-FR" sz="900" dirty="0">
                <a:solidFill>
                  <a:srgbClr val="FF0000"/>
                </a:solidFill>
                <a:effectLst/>
                <a:latin typeface="Courier New" panose="02070309020205020404" pitchFamily="49" charset="0"/>
              </a:rPr>
              <a:t>label</a:t>
            </a:r>
            <a:r>
              <a:rPr lang="fr-FR" sz="900" dirty="0">
                <a:solidFill>
                  <a:srgbClr val="000000"/>
                </a:solidFill>
                <a:effectLst/>
                <a:latin typeface="Courier New" panose="02070309020205020404" pitchFamily="49" charset="0"/>
              </a:rPr>
              <a:t>=</a:t>
            </a:r>
            <a:r>
              <a:rPr lang="fr-FR" sz="900" b="1" dirty="0">
                <a:solidFill>
                  <a:srgbClr val="8000FF"/>
                </a:solidFill>
                <a:effectLst/>
                <a:latin typeface="Courier New" panose="02070309020205020404" pitchFamily="49" charset="0"/>
              </a:rPr>
              <a:t>"Disp34"</a:t>
            </a:r>
            <a:r>
              <a:rPr lang="fr-FR" sz="900" dirty="0">
                <a:solidFill>
                  <a:srgbClr val="000000"/>
                </a:solidFill>
                <a:effectLst/>
                <a:latin typeface="Courier New" panose="02070309020205020404" pitchFamily="49" charset="0"/>
              </a:rPr>
              <a:t> </a:t>
            </a:r>
            <a:r>
              <a:rPr lang="fr-FR" sz="900" dirty="0" err="1">
                <a:solidFill>
                  <a:srgbClr val="FF0000"/>
                </a:solidFill>
                <a:effectLst/>
                <a:latin typeface="Courier New" panose="02070309020205020404" pitchFamily="49" charset="0"/>
              </a:rPr>
              <a:t>cond</a:t>
            </a:r>
            <a:r>
              <a:rPr lang="fr-FR" sz="900" dirty="0">
                <a:solidFill>
                  <a:srgbClr val="000000"/>
                </a:solidFill>
                <a:effectLst/>
                <a:latin typeface="Courier New" panose="02070309020205020404" pitchFamily="49" charset="0"/>
              </a:rPr>
              <a:t>=</a:t>
            </a:r>
            <a:r>
              <a:rPr lang="fr-FR" sz="900" b="1" dirty="0">
                <a:solidFill>
                  <a:srgbClr val="8000FF"/>
                </a:solidFill>
                <a:effectLst/>
                <a:latin typeface="Courier New" panose="02070309020205020404" pitchFamily="49" charset="0"/>
              </a:rPr>
              <a:t>"(PH7a.r1.check('1-19'))"</a:t>
            </a:r>
            <a:r>
              <a:rPr lang="fr-FR" sz="900" dirty="0">
                <a:solidFill>
                  <a:srgbClr val="0000FF"/>
                </a:solidFill>
                <a:effectLst/>
                <a:latin typeface="Courier New" panose="02070309020205020404" pitchFamily="49" charset="0"/>
              </a:rPr>
              <a:t>&gt;</a:t>
            </a:r>
            <a:r>
              <a:rPr lang="fr-FR" sz="900" b="1" dirty="0" err="1">
                <a:solidFill>
                  <a:srgbClr val="000000"/>
                </a:solidFill>
                <a:effectLst/>
                <a:latin typeface="Courier New" panose="02070309020205020404" pitchFamily="49" charset="0"/>
              </a:rPr>
              <a:t>Conditional</a:t>
            </a:r>
            <a:r>
              <a:rPr lang="fr-FR" sz="900" b="1" dirty="0">
                <a:solidFill>
                  <a:srgbClr val="000000"/>
                </a:solidFill>
                <a:effectLst/>
                <a:latin typeface="Courier New" panose="02070309020205020404" pitchFamily="49" charset="0"/>
              </a:rPr>
              <a:t> Disposition 34</a:t>
            </a:r>
            <a:r>
              <a:rPr lang="fr-FR" sz="900" dirty="0">
                <a:solidFill>
                  <a:srgbClr val="0000FF"/>
                </a:solidFill>
                <a:effectLst/>
                <a:latin typeface="Courier New" panose="02070309020205020404" pitchFamily="49" charset="0"/>
              </a:rPr>
              <a:t>&lt;/condition&gt;</a:t>
            </a:r>
            <a:r>
              <a:rPr lang="fr-FR" sz="900" b="1" dirty="0">
                <a:solidFill>
                  <a:srgbClr val="000000"/>
                </a:solidFill>
                <a:effectLst/>
                <a:latin typeface="Courier New" panose="02070309020205020404" pitchFamily="49" charset="0"/>
              </a:rPr>
              <a:t> </a:t>
            </a:r>
          </a:p>
          <a:p>
            <a:r>
              <a:rPr lang="fr-FR" sz="900" dirty="0">
                <a:solidFill>
                  <a:srgbClr val="0000FF"/>
                </a:solidFill>
                <a:effectLst/>
                <a:latin typeface="Courier New" panose="02070309020205020404" pitchFamily="49" charset="0"/>
              </a:rPr>
              <a:t>&lt;condition</a:t>
            </a:r>
            <a:r>
              <a:rPr lang="fr-FR" sz="900" dirty="0">
                <a:solidFill>
                  <a:srgbClr val="000000"/>
                </a:solidFill>
                <a:effectLst/>
                <a:latin typeface="Courier New" panose="02070309020205020404" pitchFamily="49" charset="0"/>
              </a:rPr>
              <a:t> </a:t>
            </a:r>
            <a:r>
              <a:rPr lang="fr-FR" sz="900" dirty="0">
                <a:solidFill>
                  <a:srgbClr val="FF0000"/>
                </a:solidFill>
                <a:effectLst/>
                <a:latin typeface="Courier New" panose="02070309020205020404" pitchFamily="49" charset="0"/>
              </a:rPr>
              <a:t>label</a:t>
            </a:r>
            <a:r>
              <a:rPr lang="fr-FR" sz="900" dirty="0">
                <a:solidFill>
                  <a:srgbClr val="000000"/>
                </a:solidFill>
                <a:effectLst/>
                <a:latin typeface="Courier New" panose="02070309020205020404" pitchFamily="49" charset="0"/>
              </a:rPr>
              <a:t>=</a:t>
            </a:r>
            <a:r>
              <a:rPr lang="fr-FR" sz="900" b="1" dirty="0">
                <a:solidFill>
                  <a:srgbClr val="8000FF"/>
                </a:solidFill>
                <a:effectLst/>
                <a:latin typeface="Courier New" panose="02070309020205020404" pitchFamily="49" charset="0"/>
              </a:rPr>
              <a:t>"Disp35"</a:t>
            </a:r>
            <a:r>
              <a:rPr lang="fr-FR" sz="900" dirty="0">
                <a:solidFill>
                  <a:srgbClr val="000000"/>
                </a:solidFill>
                <a:effectLst/>
                <a:latin typeface="Courier New" panose="02070309020205020404" pitchFamily="49" charset="0"/>
              </a:rPr>
              <a:t> </a:t>
            </a:r>
            <a:r>
              <a:rPr lang="fr-FR" sz="900" dirty="0" err="1">
                <a:solidFill>
                  <a:srgbClr val="FF0000"/>
                </a:solidFill>
                <a:effectLst/>
                <a:latin typeface="Courier New" panose="02070309020205020404" pitchFamily="49" charset="0"/>
              </a:rPr>
              <a:t>cond</a:t>
            </a:r>
            <a:r>
              <a:rPr lang="fr-FR" sz="900" dirty="0">
                <a:solidFill>
                  <a:srgbClr val="000000"/>
                </a:solidFill>
                <a:effectLst/>
                <a:latin typeface="Courier New" panose="02070309020205020404" pitchFamily="49" charset="0"/>
              </a:rPr>
              <a:t>=</a:t>
            </a:r>
            <a:r>
              <a:rPr lang="fr-FR" sz="900" b="1" dirty="0">
                <a:solidFill>
                  <a:srgbClr val="8000FF"/>
                </a:solidFill>
                <a:effectLst/>
                <a:latin typeface="Courier New" panose="02070309020205020404" pitchFamily="49" charset="0"/>
              </a:rPr>
              <a:t>"(PH7a.r1.check('=0'))"</a:t>
            </a:r>
            <a:r>
              <a:rPr lang="fr-FR" sz="900" dirty="0">
                <a:solidFill>
                  <a:srgbClr val="0000FF"/>
                </a:solidFill>
                <a:effectLst/>
                <a:latin typeface="Courier New" panose="02070309020205020404" pitchFamily="49" charset="0"/>
              </a:rPr>
              <a:t>&gt;</a:t>
            </a:r>
            <a:r>
              <a:rPr lang="fr-FR" sz="900" b="1" dirty="0" err="1">
                <a:solidFill>
                  <a:srgbClr val="000000"/>
                </a:solidFill>
                <a:effectLst/>
                <a:latin typeface="Courier New" panose="02070309020205020404" pitchFamily="49" charset="0"/>
              </a:rPr>
              <a:t>Conditional</a:t>
            </a:r>
            <a:r>
              <a:rPr lang="fr-FR" sz="900" b="1" dirty="0">
                <a:solidFill>
                  <a:srgbClr val="000000"/>
                </a:solidFill>
                <a:effectLst/>
                <a:latin typeface="Courier New" panose="02070309020205020404" pitchFamily="49" charset="0"/>
              </a:rPr>
              <a:t> Disposition 35</a:t>
            </a:r>
            <a:r>
              <a:rPr lang="fr-FR" sz="900" dirty="0">
                <a:solidFill>
                  <a:srgbClr val="0000FF"/>
                </a:solidFill>
                <a:effectLst/>
                <a:latin typeface="Courier New" panose="02070309020205020404" pitchFamily="49" charset="0"/>
              </a:rPr>
              <a:t>&lt;/condition&gt;</a:t>
            </a:r>
            <a:r>
              <a:rPr lang="fr-FR" sz="900" b="1" dirty="0">
                <a:solidFill>
                  <a:srgbClr val="000000"/>
                </a:solidFill>
                <a:effectLst/>
                <a:latin typeface="Courier New" panose="02070309020205020404" pitchFamily="49" charset="0"/>
              </a:rPr>
              <a:t> </a:t>
            </a:r>
          </a:p>
          <a:p>
            <a:r>
              <a:rPr lang="fr-FR" sz="900" dirty="0">
                <a:solidFill>
                  <a:srgbClr val="0000FF"/>
                </a:solidFill>
                <a:effectLst/>
                <a:latin typeface="Courier New" panose="02070309020205020404" pitchFamily="49" charset="0"/>
              </a:rPr>
              <a:t>&lt;condition</a:t>
            </a:r>
            <a:r>
              <a:rPr lang="fr-FR" sz="900" dirty="0">
                <a:solidFill>
                  <a:srgbClr val="000000"/>
                </a:solidFill>
                <a:effectLst/>
                <a:latin typeface="Courier New" panose="02070309020205020404" pitchFamily="49" charset="0"/>
              </a:rPr>
              <a:t> </a:t>
            </a:r>
            <a:r>
              <a:rPr lang="fr-FR" sz="900" dirty="0">
                <a:solidFill>
                  <a:srgbClr val="FF0000"/>
                </a:solidFill>
                <a:effectLst/>
                <a:latin typeface="Courier New" panose="02070309020205020404" pitchFamily="49" charset="0"/>
              </a:rPr>
              <a:t>label</a:t>
            </a:r>
            <a:r>
              <a:rPr lang="fr-FR" sz="900" dirty="0">
                <a:solidFill>
                  <a:srgbClr val="000000"/>
                </a:solidFill>
                <a:effectLst/>
                <a:latin typeface="Courier New" panose="02070309020205020404" pitchFamily="49" charset="0"/>
              </a:rPr>
              <a:t>=</a:t>
            </a:r>
            <a:r>
              <a:rPr lang="fr-FR" sz="900" b="1" dirty="0">
                <a:solidFill>
                  <a:srgbClr val="8000FF"/>
                </a:solidFill>
                <a:effectLst/>
                <a:latin typeface="Courier New" panose="02070309020205020404" pitchFamily="49" charset="0"/>
              </a:rPr>
              <a:t>"Disp36"</a:t>
            </a:r>
            <a:r>
              <a:rPr lang="fr-FR" sz="900" dirty="0">
                <a:solidFill>
                  <a:srgbClr val="000000"/>
                </a:solidFill>
                <a:effectLst/>
                <a:latin typeface="Courier New" panose="02070309020205020404" pitchFamily="49" charset="0"/>
              </a:rPr>
              <a:t> </a:t>
            </a:r>
            <a:r>
              <a:rPr lang="fr-FR" sz="900" dirty="0" err="1">
                <a:solidFill>
                  <a:srgbClr val="FF0000"/>
                </a:solidFill>
                <a:effectLst/>
                <a:latin typeface="Courier New" panose="02070309020205020404" pitchFamily="49" charset="0"/>
              </a:rPr>
              <a:t>cond</a:t>
            </a:r>
            <a:r>
              <a:rPr lang="fr-FR" sz="900" dirty="0">
                <a:solidFill>
                  <a:srgbClr val="000000"/>
                </a:solidFill>
                <a:effectLst/>
                <a:latin typeface="Courier New" panose="02070309020205020404" pitchFamily="49" charset="0"/>
              </a:rPr>
              <a:t>=</a:t>
            </a:r>
            <a:r>
              <a:rPr lang="fr-FR" sz="900" b="1" dirty="0">
                <a:solidFill>
                  <a:srgbClr val="8000FF"/>
                </a:solidFill>
                <a:effectLst/>
                <a:latin typeface="Courier New" panose="02070309020205020404" pitchFamily="49" charset="0"/>
              </a:rPr>
              <a:t>"(PH7b.r1.check('1-14'))"</a:t>
            </a:r>
            <a:r>
              <a:rPr lang="fr-FR" sz="900" dirty="0">
                <a:solidFill>
                  <a:srgbClr val="0000FF"/>
                </a:solidFill>
                <a:effectLst/>
                <a:latin typeface="Courier New" panose="02070309020205020404" pitchFamily="49" charset="0"/>
              </a:rPr>
              <a:t>&gt;</a:t>
            </a:r>
            <a:r>
              <a:rPr lang="fr-FR" sz="900" b="1" dirty="0" err="1">
                <a:solidFill>
                  <a:srgbClr val="000000"/>
                </a:solidFill>
                <a:effectLst/>
                <a:latin typeface="Courier New" panose="02070309020205020404" pitchFamily="49" charset="0"/>
              </a:rPr>
              <a:t>Conditional</a:t>
            </a:r>
            <a:r>
              <a:rPr lang="fr-FR" sz="900" b="1" dirty="0">
                <a:solidFill>
                  <a:srgbClr val="000000"/>
                </a:solidFill>
                <a:effectLst/>
                <a:latin typeface="Courier New" panose="02070309020205020404" pitchFamily="49" charset="0"/>
              </a:rPr>
              <a:t> Disposition 36</a:t>
            </a:r>
            <a:r>
              <a:rPr lang="fr-FR" sz="900" dirty="0">
                <a:solidFill>
                  <a:srgbClr val="0000FF"/>
                </a:solidFill>
                <a:effectLst/>
                <a:latin typeface="Courier New" panose="02070309020205020404" pitchFamily="49" charset="0"/>
              </a:rPr>
              <a:t>&lt;/condition&gt;</a:t>
            </a:r>
            <a:r>
              <a:rPr lang="fr-FR" sz="900" b="1" dirty="0">
                <a:solidFill>
                  <a:srgbClr val="000000"/>
                </a:solidFill>
                <a:effectLst/>
                <a:latin typeface="Courier New" panose="02070309020205020404" pitchFamily="49" charset="0"/>
              </a:rPr>
              <a:t> </a:t>
            </a:r>
          </a:p>
          <a:p>
            <a:r>
              <a:rPr lang="fr-FR" sz="900" dirty="0">
                <a:solidFill>
                  <a:srgbClr val="0000FF"/>
                </a:solidFill>
                <a:effectLst/>
                <a:latin typeface="Courier New" panose="02070309020205020404" pitchFamily="49" charset="0"/>
              </a:rPr>
              <a:t>&lt;condition</a:t>
            </a:r>
            <a:r>
              <a:rPr lang="fr-FR" sz="900" dirty="0">
                <a:solidFill>
                  <a:srgbClr val="000000"/>
                </a:solidFill>
                <a:effectLst/>
                <a:latin typeface="Courier New" panose="02070309020205020404" pitchFamily="49" charset="0"/>
              </a:rPr>
              <a:t> </a:t>
            </a:r>
            <a:r>
              <a:rPr lang="fr-FR" sz="900" dirty="0">
                <a:solidFill>
                  <a:srgbClr val="FF0000"/>
                </a:solidFill>
                <a:effectLst/>
                <a:latin typeface="Courier New" panose="02070309020205020404" pitchFamily="49" charset="0"/>
              </a:rPr>
              <a:t>label</a:t>
            </a:r>
            <a:r>
              <a:rPr lang="fr-FR" sz="900" dirty="0">
                <a:solidFill>
                  <a:srgbClr val="000000"/>
                </a:solidFill>
                <a:effectLst/>
                <a:latin typeface="Courier New" panose="02070309020205020404" pitchFamily="49" charset="0"/>
              </a:rPr>
              <a:t>=</a:t>
            </a:r>
            <a:r>
              <a:rPr lang="fr-FR" sz="900" b="1" dirty="0">
                <a:solidFill>
                  <a:srgbClr val="8000FF"/>
                </a:solidFill>
                <a:effectLst/>
                <a:latin typeface="Courier New" panose="02070309020205020404" pitchFamily="49" charset="0"/>
              </a:rPr>
              <a:t>"Disp37"</a:t>
            </a:r>
            <a:r>
              <a:rPr lang="fr-FR" sz="900" dirty="0">
                <a:solidFill>
                  <a:srgbClr val="000000"/>
                </a:solidFill>
                <a:effectLst/>
                <a:latin typeface="Courier New" panose="02070309020205020404" pitchFamily="49" charset="0"/>
              </a:rPr>
              <a:t> </a:t>
            </a:r>
            <a:r>
              <a:rPr lang="fr-FR" sz="900" dirty="0" err="1">
                <a:solidFill>
                  <a:srgbClr val="FF0000"/>
                </a:solidFill>
                <a:effectLst/>
                <a:latin typeface="Courier New" panose="02070309020205020404" pitchFamily="49" charset="0"/>
              </a:rPr>
              <a:t>cond</a:t>
            </a:r>
            <a:r>
              <a:rPr lang="fr-FR" sz="900" dirty="0">
                <a:solidFill>
                  <a:srgbClr val="000000"/>
                </a:solidFill>
                <a:effectLst/>
                <a:latin typeface="Courier New" panose="02070309020205020404" pitchFamily="49" charset="0"/>
              </a:rPr>
              <a:t>=</a:t>
            </a:r>
            <a:r>
              <a:rPr lang="fr-FR" sz="900" b="1" dirty="0">
                <a:solidFill>
                  <a:srgbClr val="8000FF"/>
                </a:solidFill>
                <a:effectLst/>
                <a:latin typeface="Courier New" panose="02070309020205020404" pitchFamily="49" charset="0"/>
              </a:rPr>
              <a:t>"(PH7b.r1.check('=0'))"</a:t>
            </a:r>
            <a:r>
              <a:rPr lang="fr-FR" sz="900" dirty="0">
                <a:solidFill>
                  <a:srgbClr val="0000FF"/>
                </a:solidFill>
                <a:effectLst/>
                <a:latin typeface="Courier New" panose="02070309020205020404" pitchFamily="49" charset="0"/>
              </a:rPr>
              <a:t>&gt;</a:t>
            </a:r>
            <a:r>
              <a:rPr lang="fr-FR" sz="900" b="1" dirty="0" err="1">
                <a:solidFill>
                  <a:srgbClr val="000000"/>
                </a:solidFill>
                <a:effectLst/>
                <a:latin typeface="Courier New" panose="02070309020205020404" pitchFamily="49" charset="0"/>
              </a:rPr>
              <a:t>Conditional</a:t>
            </a:r>
            <a:r>
              <a:rPr lang="fr-FR" sz="900" b="1" dirty="0">
                <a:solidFill>
                  <a:srgbClr val="000000"/>
                </a:solidFill>
                <a:effectLst/>
                <a:latin typeface="Courier New" panose="02070309020205020404" pitchFamily="49" charset="0"/>
              </a:rPr>
              <a:t> Disposition 37</a:t>
            </a:r>
            <a:r>
              <a:rPr lang="fr-FR" sz="900" dirty="0">
                <a:solidFill>
                  <a:srgbClr val="0000FF"/>
                </a:solidFill>
                <a:effectLst/>
                <a:latin typeface="Courier New" panose="02070309020205020404" pitchFamily="49" charset="0"/>
              </a:rPr>
              <a:t>&lt;/condition&gt;</a:t>
            </a:r>
            <a:r>
              <a:rPr lang="fr-FR" sz="900" b="1" dirty="0">
                <a:solidFill>
                  <a:srgbClr val="000000"/>
                </a:solidFill>
                <a:effectLst/>
                <a:latin typeface="Courier New" panose="02070309020205020404" pitchFamily="49" charset="0"/>
              </a:rPr>
              <a:t> </a:t>
            </a:r>
          </a:p>
          <a:p>
            <a:r>
              <a:rPr lang="fr-FR" sz="900" dirty="0">
                <a:solidFill>
                  <a:srgbClr val="0000FF"/>
                </a:solidFill>
                <a:effectLst/>
                <a:latin typeface="Courier New" panose="02070309020205020404" pitchFamily="49" charset="0"/>
              </a:rPr>
              <a:t>&lt;condition</a:t>
            </a:r>
            <a:r>
              <a:rPr lang="fr-FR" sz="900" dirty="0">
                <a:solidFill>
                  <a:srgbClr val="000000"/>
                </a:solidFill>
                <a:effectLst/>
                <a:latin typeface="Courier New" panose="02070309020205020404" pitchFamily="49" charset="0"/>
              </a:rPr>
              <a:t> </a:t>
            </a:r>
            <a:r>
              <a:rPr lang="fr-FR" sz="900" dirty="0">
                <a:solidFill>
                  <a:srgbClr val="FF0000"/>
                </a:solidFill>
                <a:effectLst/>
                <a:latin typeface="Courier New" panose="02070309020205020404" pitchFamily="49" charset="0"/>
              </a:rPr>
              <a:t>label</a:t>
            </a:r>
            <a:r>
              <a:rPr lang="fr-FR" sz="900" dirty="0">
                <a:solidFill>
                  <a:srgbClr val="000000"/>
                </a:solidFill>
                <a:effectLst/>
                <a:latin typeface="Courier New" panose="02070309020205020404" pitchFamily="49" charset="0"/>
              </a:rPr>
              <a:t>=</a:t>
            </a:r>
            <a:r>
              <a:rPr lang="fr-FR" sz="900" b="1" dirty="0">
                <a:solidFill>
                  <a:srgbClr val="8000FF"/>
                </a:solidFill>
                <a:effectLst/>
                <a:latin typeface="Courier New" panose="02070309020205020404" pitchFamily="49" charset="0"/>
              </a:rPr>
              <a:t>"Disp38"</a:t>
            </a:r>
            <a:r>
              <a:rPr lang="fr-FR" sz="900" dirty="0">
                <a:solidFill>
                  <a:srgbClr val="000000"/>
                </a:solidFill>
                <a:effectLst/>
                <a:latin typeface="Courier New" panose="02070309020205020404" pitchFamily="49" charset="0"/>
              </a:rPr>
              <a:t> </a:t>
            </a:r>
            <a:r>
              <a:rPr lang="fr-FR" sz="900" dirty="0" err="1">
                <a:solidFill>
                  <a:srgbClr val="FF0000"/>
                </a:solidFill>
                <a:effectLst/>
                <a:latin typeface="Courier New" panose="02070309020205020404" pitchFamily="49" charset="0"/>
              </a:rPr>
              <a:t>cond</a:t>
            </a:r>
            <a:r>
              <a:rPr lang="fr-FR" sz="900" dirty="0">
                <a:solidFill>
                  <a:srgbClr val="000000"/>
                </a:solidFill>
                <a:effectLst/>
                <a:latin typeface="Courier New" panose="02070309020205020404" pitchFamily="49" charset="0"/>
              </a:rPr>
              <a:t>=</a:t>
            </a:r>
            <a:r>
              <a:rPr lang="fr-FR" sz="900" b="1" dirty="0">
                <a:solidFill>
                  <a:srgbClr val="8000FF"/>
                </a:solidFill>
                <a:effectLst/>
                <a:latin typeface="Courier New" panose="02070309020205020404" pitchFamily="49" charset="0"/>
              </a:rPr>
              <a:t>"(PH8.r3.check('&amp;gt;50') or PH8rec.r3)"</a:t>
            </a:r>
            <a:r>
              <a:rPr lang="fr-FR" sz="900" dirty="0">
                <a:solidFill>
                  <a:srgbClr val="0000FF"/>
                </a:solidFill>
                <a:effectLst/>
                <a:latin typeface="Courier New" panose="02070309020205020404" pitchFamily="49" charset="0"/>
              </a:rPr>
              <a:t>&gt;</a:t>
            </a:r>
            <a:r>
              <a:rPr lang="fr-FR" sz="900" b="1" dirty="0" err="1">
                <a:solidFill>
                  <a:srgbClr val="000000"/>
                </a:solidFill>
                <a:effectLst/>
                <a:latin typeface="Courier New" panose="02070309020205020404" pitchFamily="49" charset="0"/>
              </a:rPr>
              <a:t>Conditional</a:t>
            </a:r>
            <a:r>
              <a:rPr lang="fr-FR" sz="900" b="1" dirty="0">
                <a:solidFill>
                  <a:srgbClr val="000000"/>
                </a:solidFill>
                <a:effectLst/>
                <a:latin typeface="Courier New" panose="02070309020205020404" pitchFamily="49" charset="0"/>
              </a:rPr>
              <a:t> Disposition 38</a:t>
            </a:r>
            <a:r>
              <a:rPr lang="fr-FR" sz="900" dirty="0">
                <a:solidFill>
                  <a:srgbClr val="0000FF"/>
                </a:solidFill>
                <a:effectLst/>
                <a:latin typeface="Courier New" panose="02070309020205020404" pitchFamily="49" charset="0"/>
              </a:rPr>
              <a:t>&lt;/condition&gt;</a:t>
            </a:r>
            <a:r>
              <a:rPr lang="fr-FR" sz="900" b="1" dirty="0">
                <a:solidFill>
                  <a:srgbClr val="000000"/>
                </a:solidFill>
                <a:effectLst/>
                <a:latin typeface="Courier New" panose="02070309020205020404" pitchFamily="49" charset="0"/>
              </a:rPr>
              <a:t> </a:t>
            </a:r>
          </a:p>
          <a:p>
            <a:r>
              <a:rPr lang="fr-FR" sz="900" dirty="0">
                <a:solidFill>
                  <a:srgbClr val="0000FF"/>
                </a:solidFill>
                <a:effectLst/>
                <a:latin typeface="Courier New" panose="02070309020205020404" pitchFamily="49" charset="0"/>
              </a:rPr>
              <a:t>&lt;condition</a:t>
            </a:r>
            <a:r>
              <a:rPr lang="fr-FR" sz="900" dirty="0">
                <a:solidFill>
                  <a:srgbClr val="000000"/>
                </a:solidFill>
                <a:effectLst/>
                <a:latin typeface="Courier New" panose="02070309020205020404" pitchFamily="49" charset="0"/>
              </a:rPr>
              <a:t> </a:t>
            </a:r>
            <a:r>
              <a:rPr lang="fr-FR" sz="900" dirty="0">
                <a:solidFill>
                  <a:srgbClr val="FF0000"/>
                </a:solidFill>
                <a:effectLst/>
                <a:latin typeface="Courier New" panose="02070309020205020404" pitchFamily="49" charset="0"/>
              </a:rPr>
              <a:t>label</a:t>
            </a:r>
            <a:r>
              <a:rPr lang="fr-FR" sz="900" dirty="0">
                <a:solidFill>
                  <a:srgbClr val="000000"/>
                </a:solidFill>
                <a:effectLst/>
                <a:latin typeface="Courier New" panose="02070309020205020404" pitchFamily="49" charset="0"/>
              </a:rPr>
              <a:t>=</a:t>
            </a:r>
            <a:r>
              <a:rPr lang="fr-FR" sz="900" b="1" dirty="0">
                <a:solidFill>
                  <a:srgbClr val="8000FF"/>
                </a:solidFill>
                <a:effectLst/>
                <a:latin typeface="Courier New" panose="02070309020205020404" pitchFamily="49" charset="0"/>
              </a:rPr>
              <a:t>"Disp39"</a:t>
            </a:r>
            <a:r>
              <a:rPr lang="fr-FR" sz="900" dirty="0">
                <a:solidFill>
                  <a:srgbClr val="000000"/>
                </a:solidFill>
                <a:effectLst/>
                <a:latin typeface="Courier New" panose="02070309020205020404" pitchFamily="49" charset="0"/>
              </a:rPr>
              <a:t> </a:t>
            </a:r>
            <a:r>
              <a:rPr lang="fr-FR" sz="900" dirty="0" err="1">
                <a:solidFill>
                  <a:srgbClr val="FF0000"/>
                </a:solidFill>
                <a:effectLst/>
                <a:latin typeface="Courier New" panose="02070309020205020404" pitchFamily="49" charset="0"/>
              </a:rPr>
              <a:t>cond</a:t>
            </a:r>
            <a:r>
              <a:rPr lang="fr-FR" sz="900" dirty="0">
                <a:solidFill>
                  <a:srgbClr val="000000"/>
                </a:solidFill>
                <a:effectLst/>
                <a:latin typeface="Courier New" panose="02070309020205020404" pitchFamily="49" charset="0"/>
              </a:rPr>
              <a:t>=</a:t>
            </a:r>
            <a:r>
              <a:rPr lang="fr-FR" sz="900" b="1" dirty="0">
                <a:solidFill>
                  <a:srgbClr val="8000FF"/>
                </a:solidFill>
                <a:effectLst/>
                <a:latin typeface="Courier New" panose="02070309020205020404" pitchFamily="49" charset="0"/>
              </a:rPr>
              <a:t>"(S9.r1)"</a:t>
            </a:r>
            <a:r>
              <a:rPr lang="fr-FR" sz="900" dirty="0">
                <a:solidFill>
                  <a:srgbClr val="0000FF"/>
                </a:solidFill>
                <a:effectLst/>
                <a:latin typeface="Courier New" panose="02070309020205020404" pitchFamily="49" charset="0"/>
              </a:rPr>
              <a:t>&gt;</a:t>
            </a:r>
            <a:r>
              <a:rPr lang="fr-FR" sz="900" b="1" dirty="0" err="1">
                <a:solidFill>
                  <a:srgbClr val="000000"/>
                </a:solidFill>
                <a:effectLst/>
                <a:latin typeface="Courier New" panose="02070309020205020404" pitchFamily="49" charset="0"/>
              </a:rPr>
              <a:t>Conditional</a:t>
            </a:r>
            <a:r>
              <a:rPr lang="fr-FR" sz="900" b="1" dirty="0">
                <a:solidFill>
                  <a:srgbClr val="000000"/>
                </a:solidFill>
                <a:effectLst/>
                <a:latin typeface="Courier New" panose="02070309020205020404" pitchFamily="49" charset="0"/>
              </a:rPr>
              <a:t> Disposition 39</a:t>
            </a:r>
            <a:r>
              <a:rPr lang="fr-FR" sz="900" dirty="0">
                <a:solidFill>
                  <a:srgbClr val="0000FF"/>
                </a:solidFill>
                <a:effectLst/>
                <a:latin typeface="Courier New" panose="02070309020205020404" pitchFamily="49" charset="0"/>
              </a:rPr>
              <a:t>&lt;/condition&gt;</a:t>
            </a:r>
            <a:r>
              <a:rPr lang="fr-FR" sz="900" b="1" dirty="0">
                <a:solidFill>
                  <a:srgbClr val="000000"/>
                </a:solidFill>
                <a:effectLst/>
                <a:latin typeface="Courier New" panose="02070309020205020404" pitchFamily="49" charset="0"/>
              </a:rPr>
              <a:t> </a:t>
            </a:r>
          </a:p>
          <a:p>
            <a:r>
              <a:rPr lang="fr-FR" sz="900" dirty="0">
                <a:solidFill>
                  <a:srgbClr val="0000FF"/>
                </a:solidFill>
                <a:effectLst/>
                <a:latin typeface="Courier New" panose="02070309020205020404" pitchFamily="49" charset="0"/>
              </a:rPr>
              <a:t>&lt;condition</a:t>
            </a:r>
            <a:r>
              <a:rPr lang="fr-FR" sz="900" dirty="0">
                <a:solidFill>
                  <a:srgbClr val="000000"/>
                </a:solidFill>
                <a:effectLst/>
                <a:latin typeface="Courier New" panose="02070309020205020404" pitchFamily="49" charset="0"/>
              </a:rPr>
              <a:t> </a:t>
            </a:r>
            <a:r>
              <a:rPr lang="fr-FR" sz="900" dirty="0">
                <a:solidFill>
                  <a:srgbClr val="FF0000"/>
                </a:solidFill>
                <a:effectLst/>
                <a:latin typeface="Courier New" panose="02070309020205020404" pitchFamily="49" charset="0"/>
              </a:rPr>
              <a:t>label</a:t>
            </a:r>
            <a:r>
              <a:rPr lang="fr-FR" sz="900" dirty="0">
                <a:solidFill>
                  <a:srgbClr val="000000"/>
                </a:solidFill>
                <a:effectLst/>
                <a:latin typeface="Courier New" panose="02070309020205020404" pitchFamily="49" charset="0"/>
              </a:rPr>
              <a:t>=</a:t>
            </a:r>
            <a:r>
              <a:rPr lang="fr-FR" sz="900" b="1" dirty="0">
                <a:solidFill>
                  <a:srgbClr val="8000FF"/>
                </a:solidFill>
                <a:effectLst/>
                <a:latin typeface="Courier New" panose="02070309020205020404" pitchFamily="49" charset="0"/>
              </a:rPr>
              <a:t>"Disp40"</a:t>
            </a:r>
            <a:r>
              <a:rPr lang="fr-FR" sz="900" dirty="0">
                <a:solidFill>
                  <a:srgbClr val="000000"/>
                </a:solidFill>
                <a:effectLst/>
                <a:latin typeface="Courier New" panose="02070309020205020404" pitchFamily="49" charset="0"/>
              </a:rPr>
              <a:t> </a:t>
            </a:r>
            <a:r>
              <a:rPr lang="fr-FR" sz="900" dirty="0" err="1">
                <a:solidFill>
                  <a:srgbClr val="FF0000"/>
                </a:solidFill>
                <a:effectLst/>
                <a:latin typeface="Courier New" panose="02070309020205020404" pitchFamily="49" charset="0"/>
              </a:rPr>
              <a:t>cond</a:t>
            </a:r>
            <a:r>
              <a:rPr lang="fr-FR" sz="900" dirty="0">
                <a:solidFill>
                  <a:srgbClr val="000000"/>
                </a:solidFill>
                <a:effectLst/>
                <a:latin typeface="Courier New" panose="02070309020205020404" pitchFamily="49" charset="0"/>
              </a:rPr>
              <a:t>=</a:t>
            </a:r>
            <a:r>
              <a:rPr lang="fr-FR" sz="900" b="1" dirty="0">
                <a:solidFill>
                  <a:srgbClr val="8000FF"/>
                </a:solidFill>
                <a:effectLst/>
                <a:latin typeface="Courier New" panose="02070309020205020404" pitchFamily="49" charset="0"/>
              </a:rPr>
              <a:t>"(S10.r1)"</a:t>
            </a:r>
            <a:r>
              <a:rPr lang="fr-FR" sz="900" dirty="0">
                <a:solidFill>
                  <a:srgbClr val="0000FF"/>
                </a:solidFill>
                <a:effectLst/>
                <a:latin typeface="Courier New" panose="02070309020205020404" pitchFamily="49" charset="0"/>
              </a:rPr>
              <a:t>&gt;</a:t>
            </a:r>
            <a:r>
              <a:rPr lang="fr-FR" sz="900" b="1" dirty="0" err="1">
                <a:solidFill>
                  <a:srgbClr val="000000"/>
                </a:solidFill>
                <a:effectLst/>
                <a:latin typeface="Courier New" panose="02070309020205020404" pitchFamily="49" charset="0"/>
              </a:rPr>
              <a:t>Conditional</a:t>
            </a:r>
            <a:r>
              <a:rPr lang="fr-FR" sz="900" b="1" dirty="0">
                <a:solidFill>
                  <a:srgbClr val="000000"/>
                </a:solidFill>
                <a:effectLst/>
                <a:latin typeface="Courier New" panose="02070309020205020404" pitchFamily="49" charset="0"/>
              </a:rPr>
              <a:t> Disposition 40</a:t>
            </a:r>
            <a:r>
              <a:rPr lang="fr-FR" sz="900" dirty="0">
                <a:solidFill>
                  <a:srgbClr val="0000FF"/>
                </a:solidFill>
                <a:effectLst/>
                <a:latin typeface="Courier New" panose="02070309020205020404" pitchFamily="49" charset="0"/>
              </a:rPr>
              <a:t>&lt;/condition&gt;</a:t>
            </a:r>
            <a:r>
              <a:rPr lang="fr-FR" sz="900" b="1" dirty="0">
                <a:solidFill>
                  <a:srgbClr val="000000"/>
                </a:solidFill>
                <a:effectLst/>
                <a:latin typeface="Courier New" panose="02070309020205020404" pitchFamily="49" charset="0"/>
              </a:rPr>
              <a:t> </a:t>
            </a:r>
          </a:p>
          <a:p>
            <a:r>
              <a:rPr lang="fr-FR" sz="900" dirty="0">
                <a:solidFill>
                  <a:srgbClr val="0000FF"/>
                </a:solidFill>
                <a:effectLst/>
                <a:latin typeface="Courier New" panose="02070309020205020404" pitchFamily="49" charset="0"/>
              </a:rPr>
              <a:t>&lt;condition</a:t>
            </a:r>
            <a:r>
              <a:rPr lang="fr-FR" sz="900" dirty="0">
                <a:solidFill>
                  <a:srgbClr val="000000"/>
                </a:solidFill>
                <a:effectLst/>
                <a:latin typeface="Courier New" panose="02070309020205020404" pitchFamily="49" charset="0"/>
              </a:rPr>
              <a:t> </a:t>
            </a:r>
            <a:r>
              <a:rPr lang="fr-FR" sz="900" dirty="0">
                <a:solidFill>
                  <a:srgbClr val="FF0000"/>
                </a:solidFill>
                <a:effectLst/>
                <a:latin typeface="Courier New" panose="02070309020205020404" pitchFamily="49" charset="0"/>
              </a:rPr>
              <a:t>label</a:t>
            </a:r>
            <a:r>
              <a:rPr lang="fr-FR" sz="900" dirty="0">
                <a:solidFill>
                  <a:srgbClr val="000000"/>
                </a:solidFill>
                <a:effectLst/>
                <a:latin typeface="Courier New" panose="02070309020205020404" pitchFamily="49" charset="0"/>
              </a:rPr>
              <a:t>=</a:t>
            </a:r>
            <a:r>
              <a:rPr lang="fr-FR" sz="900" b="1" dirty="0">
                <a:solidFill>
                  <a:srgbClr val="8000FF"/>
                </a:solidFill>
                <a:effectLst/>
                <a:latin typeface="Courier New" panose="02070309020205020404" pitchFamily="49" charset="0"/>
              </a:rPr>
              <a:t>"Disp41"</a:t>
            </a:r>
            <a:r>
              <a:rPr lang="fr-FR" sz="900" dirty="0">
                <a:solidFill>
                  <a:srgbClr val="000000"/>
                </a:solidFill>
                <a:effectLst/>
                <a:latin typeface="Courier New" panose="02070309020205020404" pitchFamily="49" charset="0"/>
              </a:rPr>
              <a:t> </a:t>
            </a:r>
            <a:r>
              <a:rPr lang="fr-FR" sz="900" dirty="0" err="1">
                <a:solidFill>
                  <a:srgbClr val="FF0000"/>
                </a:solidFill>
                <a:effectLst/>
                <a:latin typeface="Courier New" panose="02070309020205020404" pitchFamily="49" charset="0"/>
              </a:rPr>
              <a:t>cond</a:t>
            </a:r>
            <a:r>
              <a:rPr lang="fr-FR" sz="900" dirty="0">
                <a:solidFill>
                  <a:srgbClr val="000000"/>
                </a:solidFill>
                <a:effectLst/>
                <a:latin typeface="Courier New" panose="02070309020205020404" pitchFamily="49" charset="0"/>
              </a:rPr>
              <a:t>=</a:t>
            </a:r>
            <a:r>
              <a:rPr lang="fr-FR" sz="900" b="1" dirty="0">
                <a:solidFill>
                  <a:srgbClr val="8000FF"/>
                </a:solidFill>
                <a:effectLst/>
                <a:latin typeface="Courier New" panose="02070309020205020404" pitchFamily="49" charset="0"/>
              </a:rPr>
              <a:t>"(S11.r1)"</a:t>
            </a:r>
            <a:r>
              <a:rPr lang="fr-FR" sz="900" dirty="0">
                <a:solidFill>
                  <a:srgbClr val="0000FF"/>
                </a:solidFill>
                <a:effectLst/>
                <a:latin typeface="Courier New" panose="02070309020205020404" pitchFamily="49" charset="0"/>
              </a:rPr>
              <a:t>&gt;</a:t>
            </a:r>
            <a:r>
              <a:rPr lang="fr-FR" sz="900" b="1" dirty="0" err="1">
                <a:solidFill>
                  <a:srgbClr val="000000"/>
                </a:solidFill>
                <a:effectLst/>
                <a:latin typeface="Courier New" panose="02070309020205020404" pitchFamily="49" charset="0"/>
              </a:rPr>
              <a:t>Conditional</a:t>
            </a:r>
            <a:r>
              <a:rPr lang="fr-FR" sz="900" b="1" dirty="0">
                <a:solidFill>
                  <a:srgbClr val="000000"/>
                </a:solidFill>
                <a:effectLst/>
                <a:latin typeface="Courier New" panose="02070309020205020404" pitchFamily="49" charset="0"/>
              </a:rPr>
              <a:t> Disposition 41</a:t>
            </a:r>
            <a:r>
              <a:rPr lang="fr-FR" sz="900" dirty="0">
                <a:solidFill>
                  <a:srgbClr val="0000FF"/>
                </a:solidFill>
                <a:effectLst/>
                <a:latin typeface="Courier New" panose="02070309020205020404" pitchFamily="49" charset="0"/>
              </a:rPr>
              <a:t>&lt;/condition&gt;</a:t>
            </a:r>
            <a:r>
              <a:rPr lang="fr-FR" sz="900" b="1" dirty="0">
                <a:solidFill>
                  <a:srgbClr val="000000"/>
                </a:solidFill>
                <a:effectLst/>
                <a:latin typeface="Courier New" panose="02070309020205020404" pitchFamily="49" charset="0"/>
              </a:rPr>
              <a:t> </a:t>
            </a:r>
          </a:p>
          <a:p>
            <a:r>
              <a:rPr lang="fr-FR" sz="900" dirty="0">
                <a:solidFill>
                  <a:srgbClr val="0000FF"/>
                </a:solidFill>
                <a:effectLst/>
                <a:latin typeface="Courier New" panose="02070309020205020404" pitchFamily="49" charset="0"/>
              </a:rPr>
              <a:t>&lt;condition</a:t>
            </a:r>
            <a:r>
              <a:rPr lang="fr-FR" sz="900" dirty="0">
                <a:solidFill>
                  <a:srgbClr val="000000"/>
                </a:solidFill>
                <a:effectLst/>
                <a:latin typeface="Courier New" panose="02070309020205020404" pitchFamily="49" charset="0"/>
              </a:rPr>
              <a:t> </a:t>
            </a:r>
            <a:r>
              <a:rPr lang="fr-FR" sz="900" dirty="0">
                <a:solidFill>
                  <a:srgbClr val="FF0000"/>
                </a:solidFill>
                <a:effectLst/>
                <a:latin typeface="Courier New" panose="02070309020205020404" pitchFamily="49" charset="0"/>
              </a:rPr>
              <a:t>label</a:t>
            </a:r>
            <a:r>
              <a:rPr lang="fr-FR" sz="900" dirty="0">
                <a:solidFill>
                  <a:srgbClr val="000000"/>
                </a:solidFill>
                <a:effectLst/>
                <a:latin typeface="Courier New" panose="02070309020205020404" pitchFamily="49" charset="0"/>
              </a:rPr>
              <a:t>=</a:t>
            </a:r>
            <a:r>
              <a:rPr lang="fr-FR" sz="900" b="1" dirty="0">
                <a:solidFill>
                  <a:srgbClr val="8000FF"/>
                </a:solidFill>
                <a:effectLst/>
                <a:latin typeface="Courier New" panose="02070309020205020404" pitchFamily="49" charset="0"/>
              </a:rPr>
              <a:t>"Disp42"</a:t>
            </a:r>
            <a:r>
              <a:rPr lang="fr-FR" sz="900" dirty="0">
                <a:solidFill>
                  <a:srgbClr val="000000"/>
                </a:solidFill>
                <a:effectLst/>
                <a:latin typeface="Courier New" panose="02070309020205020404" pitchFamily="49" charset="0"/>
              </a:rPr>
              <a:t> </a:t>
            </a:r>
            <a:r>
              <a:rPr lang="fr-FR" sz="900" dirty="0" err="1">
                <a:solidFill>
                  <a:srgbClr val="FF0000"/>
                </a:solidFill>
                <a:effectLst/>
                <a:latin typeface="Courier New" panose="02070309020205020404" pitchFamily="49" charset="0"/>
              </a:rPr>
              <a:t>cond</a:t>
            </a:r>
            <a:r>
              <a:rPr lang="fr-FR" sz="900" dirty="0">
                <a:solidFill>
                  <a:srgbClr val="000000"/>
                </a:solidFill>
                <a:effectLst/>
                <a:latin typeface="Courier New" panose="02070309020205020404" pitchFamily="49" charset="0"/>
              </a:rPr>
              <a:t>=</a:t>
            </a:r>
            <a:r>
              <a:rPr lang="fr-FR" sz="900" b="1" dirty="0">
                <a:solidFill>
                  <a:srgbClr val="8000FF"/>
                </a:solidFill>
                <a:effectLst/>
                <a:latin typeface="Courier New" panose="02070309020205020404" pitchFamily="49" charset="0"/>
              </a:rPr>
              <a:t>"(S12.r1)"</a:t>
            </a:r>
            <a:r>
              <a:rPr lang="fr-FR" sz="900" dirty="0">
                <a:solidFill>
                  <a:srgbClr val="0000FF"/>
                </a:solidFill>
                <a:effectLst/>
                <a:latin typeface="Courier New" panose="02070309020205020404" pitchFamily="49" charset="0"/>
              </a:rPr>
              <a:t>&gt;</a:t>
            </a:r>
            <a:r>
              <a:rPr lang="fr-FR" sz="900" b="1" dirty="0" err="1">
                <a:solidFill>
                  <a:srgbClr val="000000"/>
                </a:solidFill>
                <a:effectLst/>
                <a:latin typeface="Courier New" panose="02070309020205020404" pitchFamily="49" charset="0"/>
              </a:rPr>
              <a:t>Conditional</a:t>
            </a:r>
            <a:r>
              <a:rPr lang="fr-FR" sz="900" b="1" dirty="0">
                <a:solidFill>
                  <a:srgbClr val="000000"/>
                </a:solidFill>
                <a:effectLst/>
                <a:latin typeface="Courier New" panose="02070309020205020404" pitchFamily="49" charset="0"/>
              </a:rPr>
              <a:t> Disposition 42</a:t>
            </a:r>
            <a:r>
              <a:rPr lang="fr-FR" sz="900" dirty="0">
                <a:solidFill>
                  <a:srgbClr val="0000FF"/>
                </a:solidFill>
                <a:effectLst/>
                <a:latin typeface="Courier New" panose="02070309020205020404" pitchFamily="49" charset="0"/>
              </a:rPr>
              <a:t>&lt;/condition&gt;</a:t>
            </a:r>
            <a:r>
              <a:rPr lang="fr-FR" sz="900" b="1" dirty="0">
                <a:solidFill>
                  <a:srgbClr val="000000"/>
                </a:solidFill>
                <a:effectLst/>
                <a:latin typeface="Courier New" panose="02070309020205020404" pitchFamily="49" charset="0"/>
              </a:rPr>
              <a:t> </a:t>
            </a:r>
          </a:p>
          <a:p>
            <a:r>
              <a:rPr lang="fr-FR" sz="900" dirty="0">
                <a:solidFill>
                  <a:srgbClr val="0000FF"/>
                </a:solidFill>
                <a:effectLst/>
                <a:latin typeface="Courier New" panose="02070309020205020404" pitchFamily="49" charset="0"/>
              </a:rPr>
              <a:t>&lt;condition</a:t>
            </a:r>
            <a:r>
              <a:rPr lang="fr-FR" sz="900" dirty="0">
                <a:solidFill>
                  <a:srgbClr val="000000"/>
                </a:solidFill>
                <a:effectLst/>
                <a:latin typeface="Courier New" panose="02070309020205020404" pitchFamily="49" charset="0"/>
              </a:rPr>
              <a:t> </a:t>
            </a:r>
            <a:r>
              <a:rPr lang="fr-FR" sz="900" dirty="0">
                <a:solidFill>
                  <a:srgbClr val="FF0000"/>
                </a:solidFill>
                <a:effectLst/>
                <a:latin typeface="Courier New" panose="02070309020205020404" pitchFamily="49" charset="0"/>
              </a:rPr>
              <a:t>label</a:t>
            </a:r>
            <a:r>
              <a:rPr lang="fr-FR" sz="900" dirty="0">
                <a:solidFill>
                  <a:srgbClr val="000000"/>
                </a:solidFill>
                <a:effectLst/>
                <a:latin typeface="Courier New" panose="02070309020205020404" pitchFamily="49" charset="0"/>
              </a:rPr>
              <a:t>=</a:t>
            </a:r>
            <a:r>
              <a:rPr lang="fr-FR" sz="900" b="1" dirty="0">
                <a:solidFill>
                  <a:srgbClr val="8000FF"/>
                </a:solidFill>
                <a:effectLst/>
                <a:latin typeface="Courier New" panose="02070309020205020404" pitchFamily="49" charset="0"/>
              </a:rPr>
              <a:t>"Disp43"</a:t>
            </a:r>
            <a:r>
              <a:rPr lang="fr-FR" sz="900" dirty="0">
                <a:solidFill>
                  <a:srgbClr val="000000"/>
                </a:solidFill>
                <a:effectLst/>
                <a:latin typeface="Courier New" panose="02070309020205020404" pitchFamily="49" charset="0"/>
              </a:rPr>
              <a:t> </a:t>
            </a:r>
            <a:r>
              <a:rPr lang="fr-FR" sz="900" dirty="0" err="1">
                <a:solidFill>
                  <a:srgbClr val="FF0000"/>
                </a:solidFill>
                <a:effectLst/>
                <a:latin typeface="Courier New" panose="02070309020205020404" pitchFamily="49" charset="0"/>
              </a:rPr>
              <a:t>cond</a:t>
            </a:r>
            <a:r>
              <a:rPr lang="fr-FR" sz="900" dirty="0">
                <a:solidFill>
                  <a:srgbClr val="000000"/>
                </a:solidFill>
                <a:effectLst/>
                <a:latin typeface="Courier New" panose="02070309020205020404" pitchFamily="49" charset="0"/>
              </a:rPr>
              <a:t>=</a:t>
            </a:r>
            <a:r>
              <a:rPr lang="fr-FR" sz="900" b="1" dirty="0">
                <a:solidFill>
                  <a:srgbClr val="8000FF"/>
                </a:solidFill>
                <a:effectLst/>
                <a:latin typeface="Courier New" panose="02070309020205020404" pitchFamily="49" charset="0"/>
              </a:rPr>
              <a:t>"(S15.r1)"</a:t>
            </a:r>
            <a:r>
              <a:rPr lang="fr-FR" sz="900" dirty="0">
                <a:solidFill>
                  <a:srgbClr val="0000FF"/>
                </a:solidFill>
                <a:effectLst/>
                <a:latin typeface="Courier New" panose="02070309020205020404" pitchFamily="49" charset="0"/>
              </a:rPr>
              <a:t>&gt;</a:t>
            </a:r>
            <a:r>
              <a:rPr lang="fr-FR" sz="900" b="1" dirty="0" err="1">
                <a:solidFill>
                  <a:srgbClr val="000000"/>
                </a:solidFill>
                <a:effectLst/>
                <a:latin typeface="Courier New" panose="02070309020205020404" pitchFamily="49" charset="0"/>
              </a:rPr>
              <a:t>Conditional</a:t>
            </a:r>
            <a:r>
              <a:rPr lang="fr-FR" sz="900" b="1" dirty="0">
                <a:solidFill>
                  <a:srgbClr val="000000"/>
                </a:solidFill>
                <a:effectLst/>
                <a:latin typeface="Courier New" panose="02070309020205020404" pitchFamily="49" charset="0"/>
              </a:rPr>
              <a:t> Disposition 43</a:t>
            </a:r>
            <a:r>
              <a:rPr lang="fr-FR" sz="900" dirty="0">
                <a:solidFill>
                  <a:srgbClr val="0000FF"/>
                </a:solidFill>
                <a:effectLst/>
                <a:latin typeface="Courier New" panose="02070309020205020404" pitchFamily="49" charset="0"/>
              </a:rPr>
              <a:t>&lt;/condition&gt;</a:t>
            </a:r>
            <a:r>
              <a:rPr lang="fr-FR" sz="900" b="1" dirty="0">
                <a:solidFill>
                  <a:srgbClr val="000000"/>
                </a:solidFill>
                <a:effectLst/>
                <a:latin typeface="Courier New" panose="02070309020205020404" pitchFamily="49" charset="0"/>
              </a:rPr>
              <a:t> </a:t>
            </a:r>
            <a:endParaRPr lang="fr-FR" sz="900" dirty="0">
              <a:effectLst/>
            </a:endParaRPr>
          </a:p>
        </p:txBody>
      </p:sp>
      <p:sp>
        <p:nvSpPr>
          <p:cNvPr id="5" name="TextBox 4">
            <a:extLst>
              <a:ext uri="{FF2B5EF4-FFF2-40B4-BE49-F238E27FC236}">
                <a16:creationId xmlns:a16="http://schemas.microsoft.com/office/drawing/2014/main" id="{7C06CE98-0DEE-A255-0527-5FAD2014B233}"/>
              </a:ext>
            </a:extLst>
          </p:cNvPr>
          <p:cNvSpPr txBox="1"/>
          <p:nvPr/>
        </p:nvSpPr>
        <p:spPr>
          <a:xfrm>
            <a:off x="7739361" y="2448339"/>
            <a:ext cx="2503644" cy="1631216"/>
          </a:xfrm>
          <a:prstGeom prst="rect">
            <a:avLst/>
          </a:prstGeom>
          <a:noFill/>
        </p:spPr>
        <p:txBody>
          <a:bodyPr wrap="square" rtlCol="0">
            <a:spAutoFit/>
          </a:bodyPr>
          <a:lstStyle/>
          <a:p>
            <a:r>
              <a:rPr lang="en-US" sz="2000" b="1" dirty="0">
                <a:solidFill>
                  <a:schemeClr val="accent1">
                    <a:lumMod val="75000"/>
                  </a:schemeClr>
                </a:solidFill>
              </a:rPr>
              <a:t>Extreme example with 43 terminations (let say average is about 20)</a:t>
            </a:r>
          </a:p>
        </p:txBody>
      </p:sp>
      <p:cxnSp>
        <p:nvCxnSpPr>
          <p:cNvPr id="6" name="Straight Connector 5">
            <a:extLst>
              <a:ext uri="{FF2B5EF4-FFF2-40B4-BE49-F238E27FC236}">
                <a16:creationId xmlns:a16="http://schemas.microsoft.com/office/drawing/2014/main" id="{44B46380-A1DD-B934-0AA1-F924CB1E1357}"/>
              </a:ext>
            </a:extLst>
          </p:cNvPr>
          <p:cNvCxnSpPr>
            <a:cxnSpLocks/>
            <a:endCxn id="5" idx="1"/>
          </p:cNvCxnSpPr>
          <p:nvPr/>
        </p:nvCxnSpPr>
        <p:spPr>
          <a:xfrm flipV="1">
            <a:off x="6347791" y="3263947"/>
            <a:ext cx="1391570" cy="75601"/>
          </a:xfrm>
          <a:prstGeom prst="line">
            <a:avLst/>
          </a:prstGeom>
        </p:spPr>
        <p:style>
          <a:lnRef idx="3">
            <a:schemeClr val="accent1"/>
          </a:lnRef>
          <a:fillRef idx="0">
            <a:schemeClr val="accent1"/>
          </a:fillRef>
          <a:effectRef idx="2">
            <a:schemeClr val="accent1"/>
          </a:effectRef>
          <a:fontRef idx="minor">
            <a:schemeClr val="tx1"/>
          </a:fontRef>
        </p:style>
      </p:cxnSp>
      <p:sp>
        <p:nvSpPr>
          <p:cNvPr id="9" name="TextBox 8">
            <a:extLst>
              <a:ext uri="{FF2B5EF4-FFF2-40B4-BE49-F238E27FC236}">
                <a16:creationId xmlns:a16="http://schemas.microsoft.com/office/drawing/2014/main" id="{36AFD211-EA55-AE57-6658-33310699AE0E}"/>
              </a:ext>
            </a:extLst>
          </p:cNvPr>
          <p:cNvSpPr txBox="1"/>
          <p:nvPr/>
        </p:nvSpPr>
        <p:spPr>
          <a:xfrm>
            <a:off x="7461088" y="4394948"/>
            <a:ext cx="2503644" cy="1938992"/>
          </a:xfrm>
          <a:prstGeom prst="rect">
            <a:avLst/>
          </a:prstGeom>
          <a:noFill/>
        </p:spPr>
        <p:txBody>
          <a:bodyPr wrap="square" rtlCol="0">
            <a:spAutoFit/>
          </a:bodyPr>
          <a:lstStyle/>
          <a:p>
            <a:r>
              <a:rPr lang="en-US" sz="2000" b="1" dirty="0">
                <a:solidFill>
                  <a:schemeClr val="accent1">
                    <a:lumMod val="75000"/>
                  </a:schemeClr>
                </a:solidFill>
              </a:rPr>
              <a:t>It is possible to set the termination counter to the initial value, which is convenient for larger updates</a:t>
            </a:r>
          </a:p>
        </p:txBody>
      </p:sp>
    </p:spTree>
    <p:extLst>
      <p:ext uri="{BB962C8B-B14F-4D97-AF65-F5344CB8AC3E}">
        <p14:creationId xmlns:p14="http://schemas.microsoft.com/office/powerpoint/2010/main" val="1230202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26"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animEffect transition="in" filter="wipe(down)">
                                      <p:cBhvr>
                                        <p:cTn id="9" dur="285">
                                          <p:stCondLst>
                                            <p:cond delay="0"/>
                                          </p:stCondLst>
                                        </p:cTn>
                                        <p:tgtEl>
                                          <p:spTgt spid="5"/>
                                        </p:tgtEl>
                                      </p:cBhvr>
                                    </p:animEffect>
                                    <p:anim calcmode="lin" valueType="num">
                                      <p:cBhvr>
                                        <p:cTn id="10" dur="896"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1" dur="326"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2" dur="326" tmFilter="0, 0; 0.125,0.2665; 0.25,0.4; 0.375,0.465; 0.5,0.5;  0.625,0.535; 0.75,0.6; 0.875,0.7335; 1,1">
                                          <p:stCondLst>
                                            <p:cond delay="326"/>
                                          </p:stCondLst>
                                        </p:cTn>
                                        <p:tgtEl>
                                          <p:spTgt spid="5"/>
                                        </p:tgtEl>
                                        <p:attrNameLst>
                                          <p:attrName>ppt_y</p:attrName>
                                        </p:attrNameLst>
                                      </p:cBhvr>
                                      <p:tavLst>
                                        <p:tav tm="0" fmla="#ppt_y-sin(pi*$)/9">
                                          <p:val>
                                            <p:fltVal val="0"/>
                                          </p:val>
                                        </p:tav>
                                        <p:tav tm="100000">
                                          <p:val>
                                            <p:fltVal val="1"/>
                                          </p:val>
                                        </p:tav>
                                      </p:tavLst>
                                    </p:anim>
                                    <p:anim calcmode="lin" valueType="num">
                                      <p:cBhvr>
                                        <p:cTn id="13" dur="2" tmFilter="0, 0; 0.125,0.2665; 0.25,0.4; 0.375,0.465; 0.5,0.5;  0.625,0.535; 0.75,0.6; 0.875,0.7335; 1,1">
                                          <p:stCondLst>
                                            <p:cond delay="651"/>
                                          </p:stCondLst>
                                        </p:cTn>
                                        <p:tgtEl>
                                          <p:spTgt spid="5"/>
                                        </p:tgtEl>
                                        <p:attrNameLst>
                                          <p:attrName>ppt_y</p:attrName>
                                        </p:attrNameLst>
                                      </p:cBhvr>
                                      <p:tavLst>
                                        <p:tav tm="0" fmla="#ppt_y-sin(pi*$)/27">
                                          <p:val>
                                            <p:fltVal val="0"/>
                                          </p:val>
                                        </p:tav>
                                        <p:tav tm="100000">
                                          <p:val>
                                            <p:fltVal val="1"/>
                                          </p:val>
                                        </p:tav>
                                      </p:tavLst>
                                    </p:anim>
                                    <p:anim calcmode="lin" valueType="num">
                                      <p:cBhvr>
                                        <p:cTn id="14" dur="1" tmFilter="0, 0; 0.125,0.2665; 0.25,0.4; 0.375,0.465; 0.5,0.5;  0.625,0.535; 0.75,0.6; 0.875,0.7335; 1,1">
                                          <p:stCondLst>
                                            <p:cond delay="999"/>
                                          </p:stCondLst>
                                        </p:cTn>
                                        <p:tgtEl>
                                          <p:spTgt spid="5"/>
                                        </p:tgtEl>
                                        <p:attrNameLst>
                                          <p:attrName>ppt_y</p:attrName>
                                        </p:attrNameLst>
                                      </p:cBhvr>
                                      <p:tavLst>
                                        <p:tav tm="0" fmla="#ppt_y-sin(pi*$)/81">
                                          <p:val>
                                            <p:fltVal val="0"/>
                                          </p:val>
                                        </p:tav>
                                        <p:tav tm="100000">
                                          <p:val>
                                            <p:fltVal val="1"/>
                                          </p:val>
                                        </p:tav>
                                      </p:tavLst>
                                    </p:anim>
                                    <p:animScale>
                                      <p:cBhvr>
                                        <p:cTn id="15" dur="1">
                                          <p:stCondLst>
                                            <p:cond delay="320"/>
                                          </p:stCondLst>
                                        </p:cTn>
                                        <p:tgtEl>
                                          <p:spTgt spid="5"/>
                                        </p:tgtEl>
                                      </p:cBhvr>
                                      <p:to x="100000" y="60000"/>
                                    </p:animScale>
                                    <p:animScale>
                                      <p:cBhvr>
                                        <p:cTn id="16" dur="1" decel="50000">
                                          <p:stCondLst>
                                            <p:cond delay="332"/>
                                          </p:stCondLst>
                                        </p:cTn>
                                        <p:tgtEl>
                                          <p:spTgt spid="5"/>
                                        </p:tgtEl>
                                      </p:cBhvr>
                                      <p:to x="100000" y="100000"/>
                                    </p:animScale>
                                    <p:animScale>
                                      <p:cBhvr>
                                        <p:cTn id="17" dur="1">
                                          <p:stCondLst>
                                            <p:cond delay="645"/>
                                          </p:stCondLst>
                                        </p:cTn>
                                        <p:tgtEl>
                                          <p:spTgt spid="5"/>
                                        </p:tgtEl>
                                      </p:cBhvr>
                                      <p:to x="100000" y="80000"/>
                                    </p:animScale>
                                    <p:animScale>
                                      <p:cBhvr>
                                        <p:cTn id="18" dur="1" decel="50000">
                                          <p:stCondLst>
                                            <p:cond delay="658"/>
                                          </p:stCondLst>
                                        </p:cTn>
                                        <p:tgtEl>
                                          <p:spTgt spid="5"/>
                                        </p:tgtEl>
                                      </p:cBhvr>
                                      <p:to x="100000" y="100000"/>
                                    </p:animScale>
                                    <p:animScale>
                                      <p:cBhvr>
                                        <p:cTn id="19" dur="1">
                                          <p:stCondLst>
                                            <p:cond delay="999"/>
                                          </p:stCondLst>
                                        </p:cTn>
                                        <p:tgtEl>
                                          <p:spTgt spid="5"/>
                                        </p:tgtEl>
                                      </p:cBhvr>
                                      <p:to x="100000" y="90000"/>
                                    </p:animScale>
                                    <p:animScale>
                                      <p:cBhvr>
                                        <p:cTn id="20" dur="1" decel="50000">
                                          <p:stCondLst>
                                            <p:cond delay="999"/>
                                          </p:stCondLst>
                                        </p:cTn>
                                        <p:tgtEl>
                                          <p:spTgt spid="5"/>
                                        </p:tgtEl>
                                      </p:cBhvr>
                                      <p:to x="100000" y="100000"/>
                                    </p:animScale>
                                    <p:animScale>
                                      <p:cBhvr>
                                        <p:cTn id="21" dur="1">
                                          <p:stCondLst>
                                            <p:cond delay="999"/>
                                          </p:stCondLst>
                                        </p:cTn>
                                        <p:tgtEl>
                                          <p:spTgt spid="5"/>
                                        </p:tgtEl>
                                      </p:cBhvr>
                                      <p:to x="100000" y="95000"/>
                                    </p:animScale>
                                    <p:animScale>
                                      <p:cBhvr>
                                        <p:cTn id="22" dur="1" decel="50000">
                                          <p:stCondLst>
                                            <p:cond delay="999"/>
                                          </p:stCondLst>
                                        </p:cTn>
                                        <p:tgtEl>
                                          <p:spTgt spid="5"/>
                                        </p:tgtEl>
                                      </p:cBhvr>
                                      <p:to x="100000" y="100000"/>
                                    </p:animScale>
                                  </p:childTnLst>
                                </p:cTn>
                              </p:par>
                            </p:childTnLst>
                          </p:cTn>
                        </p:par>
                      </p:childTnLst>
                    </p:cTn>
                  </p:par>
                  <p:par>
                    <p:cTn id="23" fill="hold">
                      <p:stCondLst>
                        <p:cond delay="indefinite"/>
                      </p:stCondLst>
                      <p:childTnLst>
                        <p:par>
                          <p:cTn id="24" fill="hold">
                            <p:stCondLst>
                              <p:cond delay="0"/>
                            </p:stCondLst>
                            <p:childTnLst>
                              <p:par>
                                <p:cTn id="25" presetID="26"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285">
                                          <p:stCondLst>
                                            <p:cond delay="0"/>
                                          </p:stCondLst>
                                        </p:cTn>
                                        <p:tgtEl>
                                          <p:spTgt spid="9"/>
                                        </p:tgtEl>
                                      </p:cBhvr>
                                    </p:animEffect>
                                    <p:anim calcmode="lin" valueType="num">
                                      <p:cBhvr>
                                        <p:cTn id="28" dur="896"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29" dur="326"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30" dur="326" tmFilter="0, 0; 0.125,0.2665; 0.25,0.4; 0.375,0.465; 0.5,0.5;  0.625,0.535; 0.75,0.6; 0.875,0.7335; 1,1">
                                          <p:stCondLst>
                                            <p:cond delay="326"/>
                                          </p:stCondLst>
                                        </p:cTn>
                                        <p:tgtEl>
                                          <p:spTgt spid="9"/>
                                        </p:tgtEl>
                                        <p:attrNameLst>
                                          <p:attrName>ppt_y</p:attrName>
                                        </p:attrNameLst>
                                      </p:cBhvr>
                                      <p:tavLst>
                                        <p:tav tm="0" fmla="#ppt_y-sin(pi*$)/9">
                                          <p:val>
                                            <p:fltVal val="0"/>
                                          </p:val>
                                        </p:tav>
                                        <p:tav tm="100000">
                                          <p:val>
                                            <p:fltVal val="1"/>
                                          </p:val>
                                        </p:tav>
                                      </p:tavLst>
                                    </p:anim>
                                    <p:anim calcmode="lin" valueType="num">
                                      <p:cBhvr>
                                        <p:cTn id="31" dur="2" tmFilter="0, 0; 0.125,0.2665; 0.25,0.4; 0.375,0.465; 0.5,0.5;  0.625,0.535; 0.75,0.6; 0.875,0.7335; 1,1">
                                          <p:stCondLst>
                                            <p:cond delay="651"/>
                                          </p:stCondLst>
                                        </p:cTn>
                                        <p:tgtEl>
                                          <p:spTgt spid="9"/>
                                        </p:tgtEl>
                                        <p:attrNameLst>
                                          <p:attrName>ppt_y</p:attrName>
                                        </p:attrNameLst>
                                      </p:cBhvr>
                                      <p:tavLst>
                                        <p:tav tm="0" fmla="#ppt_y-sin(pi*$)/27">
                                          <p:val>
                                            <p:fltVal val="0"/>
                                          </p:val>
                                        </p:tav>
                                        <p:tav tm="100000">
                                          <p:val>
                                            <p:fltVal val="1"/>
                                          </p:val>
                                        </p:tav>
                                      </p:tavLst>
                                    </p:anim>
                                    <p:anim calcmode="lin" valueType="num">
                                      <p:cBhvr>
                                        <p:cTn id="32" dur="1" tmFilter="0, 0; 0.125,0.2665; 0.25,0.4; 0.375,0.465; 0.5,0.5;  0.625,0.535; 0.75,0.6; 0.875,0.7335; 1,1">
                                          <p:stCondLst>
                                            <p:cond delay="999"/>
                                          </p:stCondLst>
                                        </p:cTn>
                                        <p:tgtEl>
                                          <p:spTgt spid="9"/>
                                        </p:tgtEl>
                                        <p:attrNameLst>
                                          <p:attrName>ppt_y</p:attrName>
                                        </p:attrNameLst>
                                      </p:cBhvr>
                                      <p:tavLst>
                                        <p:tav tm="0" fmla="#ppt_y-sin(pi*$)/81">
                                          <p:val>
                                            <p:fltVal val="0"/>
                                          </p:val>
                                        </p:tav>
                                        <p:tav tm="100000">
                                          <p:val>
                                            <p:fltVal val="1"/>
                                          </p:val>
                                        </p:tav>
                                      </p:tavLst>
                                    </p:anim>
                                    <p:animScale>
                                      <p:cBhvr>
                                        <p:cTn id="33" dur="1">
                                          <p:stCondLst>
                                            <p:cond delay="320"/>
                                          </p:stCondLst>
                                        </p:cTn>
                                        <p:tgtEl>
                                          <p:spTgt spid="9"/>
                                        </p:tgtEl>
                                      </p:cBhvr>
                                      <p:to x="100000" y="60000"/>
                                    </p:animScale>
                                    <p:animScale>
                                      <p:cBhvr>
                                        <p:cTn id="34" dur="1" decel="50000">
                                          <p:stCondLst>
                                            <p:cond delay="332"/>
                                          </p:stCondLst>
                                        </p:cTn>
                                        <p:tgtEl>
                                          <p:spTgt spid="9"/>
                                        </p:tgtEl>
                                      </p:cBhvr>
                                      <p:to x="100000" y="100000"/>
                                    </p:animScale>
                                    <p:animScale>
                                      <p:cBhvr>
                                        <p:cTn id="35" dur="1">
                                          <p:stCondLst>
                                            <p:cond delay="645"/>
                                          </p:stCondLst>
                                        </p:cTn>
                                        <p:tgtEl>
                                          <p:spTgt spid="9"/>
                                        </p:tgtEl>
                                      </p:cBhvr>
                                      <p:to x="100000" y="80000"/>
                                    </p:animScale>
                                    <p:animScale>
                                      <p:cBhvr>
                                        <p:cTn id="36" dur="1" decel="50000">
                                          <p:stCondLst>
                                            <p:cond delay="658"/>
                                          </p:stCondLst>
                                        </p:cTn>
                                        <p:tgtEl>
                                          <p:spTgt spid="9"/>
                                        </p:tgtEl>
                                      </p:cBhvr>
                                      <p:to x="100000" y="100000"/>
                                    </p:animScale>
                                    <p:animScale>
                                      <p:cBhvr>
                                        <p:cTn id="37" dur="1">
                                          <p:stCondLst>
                                            <p:cond delay="999"/>
                                          </p:stCondLst>
                                        </p:cTn>
                                        <p:tgtEl>
                                          <p:spTgt spid="9"/>
                                        </p:tgtEl>
                                      </p:cBhvr>
                                      <p:to x="100000" y="90000"/>
                                    </p:animScale>
                                    <p:animScale>
                                      <p:cBhvr>
                                        <p:cTn id="38" dur="1" decel="50000">
                                          <p:stCondLst>
                                            <p:cond delay="999"/>
                                          </p:stCondLst>
                                        </p:cTn>
                                        <p:tgtEl>
                                          <p:spTgt spid="9"/>
                                        </p:tgtEl>
                                      </p:cBhvr>
                                      <p:to x="100000" y="100000"/>
                                    </p:animScale>
                                    <p:animScale>
                                      <p:cBhvr>
                                        <p:cTn id="39" dur="1">
                                          <p:stCondLst>
                                            <p:cond delay="999"/>
                                          </p:stCondLst>
                                        </p:cTn>
                                        <p:tgtEl>
                                          <p:spTgt spid="9"/>
                                        </p:tgtEl>
                                      </p:cBhvr>
                                      <p:to x="100000" y="95000"/>
                                    </p:animScale>
                                    <p:animScale>
                                      <p:cBhvr>
                                        <p:cTn id="40" dur="1" decel="50000">
                                          <p:stCondLst>
                                            <p:cond delay="999"/>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E990D-EDC2-3506-707C-BC432B43AD9A}"/>
              </a:ext>
            </a:extLst>
          </p:cNvPr>
          <p:cNvSpPr>
            <a:spLocks noGrp="1"/>
          </p:cNvSpPr>
          <p:nvPr>
            <p:ph type="title"/>
          </p:nvPr>
        </p:nvSpPr>
        <p:spPr>
          <a:xfrm>
            <a:off x="143077" y="208908"/>
            <a:ext cx="9196131" cy="601283"/>
          </a:xfrm>
        </p:spPr>
        <p:txBody>
          <a:bodyPr>
            <a:normAutofit fontScale="90000"/>
          </a:bodyPr>
          <a:lstStyle/>
          <a:p>
            <a:r>
              <a:rPr lang="en-US" u="sng" dirty="0"/>
              <a:t>Benefits</a:t>
            </a:r>
            <a:r>
              <a:rPr lang="en-US" dirty="0"/>
              <a:t>: Termination list is ready for template </a:t>
            </a:r>
          </a:p>
        </p:txBody>
      </p:sp>
      <p:sp>
        <p:nvSpPr>
          <p:cNvPr id="6" name="TextBox 5">
            <a:extLst>
              <a:ext uri="{FF2B5EF4-FFF2-40B4-BE49-F238E27FC236}">
                <a16:creationId xmlns:a16="http://schemas.microsoft.com/office/drawing/2014/main" id="{153C948E-FC23-2291-F9D9-279D389EC270}"/>
              </a:ext>
            </a:extLst>
          </p:cNvPr>
          <p:cNvSpPr txBox="1"/>
          <p:nvPr/>
        </p:nvSpPr>
        <p:spPr>
          <a:xfrm>
            <a:off x="1078787" y="810191"/>
            <a:ext cx="6102848" cy="6047809"/>
          </a:xfrm>
          <a:prstGeom prst="rect">
            <a:avLst/>
          </a:prstGeom>
          <a:noFill/>
        </p:spPr>
        <p:txBody>
          <a:bodyPr wrap="square">
            <a:spAutoFit/>
          </a:bodyPr>
          <a:lstStyle/>
          <a:p>
            <a:r>
              <a:rPr lang="en-US" sz="900" b="1" dirty="0">
                <a:solidFill>
                  <a:srgbClr val="0000FF"/>
                </a:solidFill>
                <a:effectLst/>
                <a:latin typeface="Courier New" panose="02070309020205020404" pitchFamily="49" charset="0"/>
              </a:rPr>
              <a:t>&lt;row</a:t>
            </a:r>
            <a:r>
              <a:rPr lang="en-US" sz="900" b="1" dirty="0">
                <a:solidFill>
                  <a:srgbClr val="000000"/>
                </a:solidFill>
                <a:effectLst/>
                <a:latin typeface="Courier New" panose="02070309020205020404" pitchFamily="49" charset="0"/>
              </a:rPr>
              <a:t> </a:t>
            </a:r>
            <a:r>
              <a:rPr lang="en-US" sz="900" b="1" dirty="0">
                <a:solidFill>
                  <a:srgbClr val="FF0000"/>
                </a:solidFill>
                <a:effectLst/>
                <a:latin typeface="Courier New" panose="02070309020205020404" pitchFamily="49" charset="0"/>
              </a:rPr>
              <a:t>label</a:t>
            </a:r>
            <a:r>
              <a:rPr lang="en-US" sz="900" b="1"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"r1"</a:t>
            </a:r>
            <a:r>
              <a:rPr lang="en-US" sz="900" b="1" dirty="0">
                <a:solidFill>
                  <a:srgbClr val="000000"/>
                </a:solidFill>
                <a:effectLst/>
                <a:latin typeface="Courier New" panose="02070309020205020404" pitchFamily="49" charset="0"/>
              </a:rPr>
              <a:t> </a:t>
            </a:r>
            <a:r>
              <a:rPr lang="en-US" sz="900" b="1" dirty="0">
                <a:solidFill>
                  <a:srgbClr val="FF0000"/>
                </a:solidFill>
                <a:effectLst/>
                <a:latin typeface="Courier New" panose="02070309020205020404" pitchFamily="49" charset="0"/>
              </a:rPr>
              <a:t>value</a:t>
            </a:r>
            <a:r>
              <a:rPr lang="en-US" sz="900" b="1"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"1"</a:t>
            </a:r>
            <a:r>
              <a:rPr lang="en-US" sz="900" b="1" dirty="0">
                <a:solidFill>
                  <a:srgbClr val="0000FF"/>
                </a:solidFill>
                <a:effectLst/>
                <a:latin typeface="Courier New" panose="02070309020205020404" pitchFamily="49" charset="0"/>
              </a:rPr>
              <a:t>&gt;</a:t>
            </a:r>
            <a:r>
              <a:rPr lang="en-US" sz="900" b="1" dirty="0">
                <a:solidFill>
                  <a:srgbClr val="000000"/>
                </a:solidFill>
                <a:effectLst/>
                <a:latin typeface="Courier New" panose="02070309020205020404" pitchFamily="49" charset="0"/>
              </a:rPr>
              <a:t>Terminate -- ADVER1 </a:t>
            </a:r>
            <a:r>
              <a:rPr lang="en-US" sz="900" b="1" dirty="0">
                <a:solidFill>
                  <a:srgbClr val="0000FF"/>
                </a:solidFill>
                <a:effectLst/>
                <a:latin typeface="Courier New" panose="02070309020205020404" pitchFamily="49" charset="0"/>
              </a:rPr>
              <a:t>&lt;/row&gt;</a:t>
            </a:r>
          </a:p>
          <a:p>
            <a:r>
              <a:rPr lang="en-US" sz="900" b="1" dirty="0">
                <a:solidFill>
                  <a:srgbClr val="0000FF"/>
                </a:solidFill>
                <a:effectLst/>
                <a:latin typeface="Courier New" panose="02070309020205020404" pitchFamily="49" charset="0"/>
              </a:rPr>
              <a:t>&lt;row</a:t>
            </a:r>
            <a:r>
              <a:rPr lang="en-US" sz="900" b="1" dirty="0">
                <a:solidFill>
                  <a:srgbClr val="000000"/>
                </a:solidFill>
                <a:effectLst/>
                <a:latin typeface="Courier New" panose="02070309020205020404" pitchFamily="49" charset="0"/>
              </a:rPr>
              <a:t> </a:t>
            </a:r>
            <a:r>
              <a:rPr lang="en-US" sz="900" b="1" dirty="0">
                <a:solidFill>
                  <a:srgbClr val="FF0000"/>
                </a:solidFill>
                <a:effectLst/>
                <a:latin typeface="Courier New" panose="02070309020205020404" pitchFamily="49" charset="0"/>
              </a:rPr>
              <a:t>label</a:t>
            </a:r>
            <a:r>
              <a:rPr lang="en-US" sz="900" b="1"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"r2"</a:t>
            </a:r>
            <a:r>
              <a:rPr lang="en-US" sz="900" b="1" dirty="0">
                <a:solidFill>
                  <a:srgbClr val="000000"/>
                </a:solidFill>
                <a:effectLst/>
                <a:latin typeface="Courier New" panose="02070309020205020404" pitchFamily="49" charset="0"/>
              </a:rPr>
              <a:t> </a:t>
            </a:r>
            <a:r>
              <a:rPr lang="en-US" sz="900" b="1" dirty="0">
                <a:solidFill>
                  <a:srgbClr val="FF0000"/>
                </a:solidFill>
                <a:effectLst/>
                <a:latin typeface="Courier New" panose="02070309020205020404" pitchFamily="49" charset="0"/>
              </a:rPr>
              <a:t>value</a:t>
            </a:r>
            <a:r>
              <a:rPr lang="en-US" sz="900" b="1"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"2"</a:t>
            </a:r>
            <a:r>
              <a:rPr lang="en-US" sz="900" b="1" dirty="0">
                <a:solidFill>
                  <a:srgbClr val="0000FF"/>
                </a:solidFill>
                <a:effectLst/>
                <a:latin typeface="Courier New" panose="02070309020205020404" pitchFamily="49" charset="0"/>
              </a:rPr>
              <a:t>&gt;</a:t>
            </a:r>
            <a:r>
              <a:rPr lang="en-US" sz="900" b="1" dirty="0">
                <a:solidFill>
                  <a:srgbClr val="000000"/>
                </a:solidFill>
                <a:effectLst/>
                <a:latin typeface="Courier New" panose="02070309020205020404" pitchFamily="49" charset="0"/>
              </a:rPr>
              <a:t>Terminate -- S1 </a:t>
            </a:r>
            <a:r>
              <a:rPr lang="en-US" sz="900" b="1" dirty="0">
                <a:solidFill>
                  <a:srgbClr val="0000FF"/>
                </a:solidFill>
                <a:effectLst/>
                <a:latin typeface="Courier New" panose="02070309020205020404" pitchFamily="49" charset="0"/>
              </a:rPr>
              <a:t>&lt;/row&gt;</a:t>
            </a:r>
            <a:r>
              <a:rPr lang="en-US" sz="900" b="1" dirty="0">
                <a:solidFill>
                  <a:srgbClr val="000000"/>
                </a:solidFill>
                <a:effectLst/>
                <a:latin typeface="Courier New" panose="02070309020205020404" pitchFamily="49" charset="0"/>
              </a:rPr>
              <a:t> </a:t>
            </a:r>
          </a:p>
          <a:p>
            <a:r>
              <a:rPr lang="en-US" sz="900" b="1" dirty="0">
                <a:solidFill>
                  <a:srgbClr val="0000FF"/>
                </a:solidFill>
                <a:effectLst/>
                <a:latin typeface="Courier New" panose="02070309020205020404" pitchFamily="49" charset="0"/>
              </a:rPr>
              <a:t>&lt;row</a:t>
            </a:r>
            <a:r>
              <a:rPr lang="en-US" sz="900" b="1" dirty="0">
                <a:solidFill>
                  <a:srgbClr val="000000"/>
                </a:solidFill>
                <a:effectLst/>
                <a:latin typeface="Courier New" panose="02070309020205020404" pitchFamily="49" charset="0"/>
              </a:rPr>
              <a:t> </a:t>
            </a:r>
            <a:r>
              <a:rPr lang="en-US" sz="900" b="1" dirty="0">
                <a:solidFill>
                  <a:srgbClr val="FF0000"/>
                </a:solidFill>
                <a:effectLst/>
                <a:latin typeface="Courier New" panose="02070309020205020404" pitchFamily="49" charset="0"/>
              </a:rPr>
              <a:t>label</a:t>
            </a:r>
            <a:r>
              <a:rPr lang="en-US" sz="900" b="1"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"r3"</a:t>
            </a:r>
            <a:r>
              <a:rPr lang="en-US" sz="900" b="1" dirty="0">
                <a:solidFill>
                  <a:srgbClr val="000000"/>
                </a:solidFill>
                <a:effectLst/>
                <a:latin typeface="Courier New" panose="02070309020205020404" pitchFamily="49" charset="0"/>
              </a:rPr>
              <a:t> </a:t>
            </a:r>
            <a:r>
              <a:rPr lang="en-US" sz="900" b="1" dirty="0">
                <a:solidFill>
                  <a:srgbClr val="FF0000"/>
                </a:solidFill>
                <a:effectLst/>
                <a:latin typeface="Courier New" panose="02070309020205020404" pitchFamily="49" charset="0"/>
              </a:rPr>
              <a:t>value</a:t>
            </a:r>
            <a:r>
              <a:rPr lang="en-US" sz="900" b="1"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"3"</a:t>
            </a:r>
            <a:r>
              <a:rPr lang="en-US" sz="900" b="1" dirty="0">
                <a:solidFill>
                  <a:srgbClr val="0000FF"/>
                </a:solidFill>
                <a:effectLst/>
                <a:latin typeface="Courier New" panose="02070309020205020404" pitchFamily="49" charset="0"/>
              </a:rPr>
              <a:t>&gt;</a:t>
            </a:r>
            <a:r>
              <a:rPr lang="en-US" sz="900" b="1" dirty="0">
                <a:solidFill>
                  <a:srgbClr val="000000"/>
                </a:solidFill>
                <a:effectLst/>
                <a:latin typeface="Courier New" panose="02070309020205020404" pitchFamily="49" charset="0"/>
              </a:rPr>
              <a:t>Terminate -- N1@end </a:t>
            </a:r>
            <a:r>
              <a:rPr lang="en-US" sz="900" b="1" dirty="0">
                <a:solidFill>
                  <a:srgbClr val="0000FF"/>
                </a:solidFill>
                <a:effectLst/>
                <a:latin typeface="Courier New" panose="02070309020205020404" pitchFamily="49" charset="0"/>
              </a:rPr>
              <a:t>&lt;/row&gt;</a:t>
            </a:r>
            <a:r>
              <a:rPr lang="en-US" sz="900" b="1" dirty="0">
                <a:solidFill>
                  <a:srgbClr val="000000"/>
                </a:solidFill>
                <a:effectLst/>
                <a:latin typeface="Courier New" panose="02070309020205020404" pitchFamily="49" charset="0"/>
              </a:rPr>
              <a:t> </a:t>
            </a:r>
          </a:p>
          <a:p>
            <a:r>
              <a:rPr lang="en-US" sz="900" b="1" dirty="0">
                <a:solidFill>
                  <a:srgbClr val="0000FF"/>
                </a:solidFill>
                <a:effectLst/>
                <a:latin typeface="Courier New" panose="02070309020205020404" pitchFamily="49" charset="0"/>
              </a:rPr>
              <a:t>&lt;row</a:t>
            </a:r>
            <a:r>
              <a:rPr lang="en-US" sz="900" b="1" dirty="0">
                <a:solidFill>
                  <a:srgbClr val="000000"/>
                </a:solidFill>
                <a:effectLst/>
                <a:latin typeface="Courier New" panose="02070309020205020404" pitchFamily="49" charset="0"/>
              </a:rPr>
              <a:t> </a:t>
            </a:r>
            <a:r>
              <a:rPr lang="en-US" sz="900" b="1" dirty="0">
                <a:solidFill>
                  <a:srgbClr val="FF0000"/>
                </a:solidFill>
                <a:effectLst/>
                <a:latin typeface="Courier New" panose="02070309020205020404" pitchFamily="49" charset="0"/>
              </a:rPr>
              <a:t>label</a:t>
            </a:r>
            <a:r>
              <a:rPr lang="en-US" sz="900" b="1"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"r4"</a:t>
            </a:r>
            <a:r>
              <a:rPr lang="en-US" sz="900" b="1" dirty="0">
                <a:solidFill>
                  <a:srgbClr val="000000"/>
                </a:solidFill>
                <a:effectLst/>
                <a:latin typeface="Courier New" panose="02070309020205020404" pitchFamily="49" charset="0"/>
              </a:rPr>
              <a:t> </a:t>
            </a:r>
            <a:r>
              <a:rPr lang="en-US" sz="900" b="1" dirty="0">
                <a:solidFill>
                  <a:srgbClr val="FF0000"/>
                </a:solidFill>
                <a:effectLst/>
                <a:latin typeface="Courier New" panose="02070309020205020404" pitchFamily="49" charset="0"/>
              </a:rPr>
              <a:t>value</a:t>
            </a:r>
            <a:r>
              <a:rPr lang="en-US" sz="900" b="1"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"4"</a:t>
            </a:r>
            <a:r>
              <a:rPr lang="en-US" sz="900" b="1" dirty="0">
                <a:solidFill>
                  <a:srgbClr val="0000FF"/>
                </a:solidFill>
                <a:effectLst/>
                <a:latin typeface="Courier New" panose="02070309020205020404" pitchFamily="49" charset="0"/>
              </a:rPr>
              <a:t>&gt;</a:t>
            </a:r>
            <a:r>
              <a:rPr lang="en-US" sz="900" b="1" dirty="0">
                <a:solidFill>
                  <a:srgbClr val="000000"/>
                </a:solidFill>
                <a:effectLst/>
                <a:latin typeface="Courier New" panose="02070309020205020404" pitchFamily="49" charset="0"/>
              </a:rPr>
              <a:t>Terminate -- N2 </a:t>
            </a:r>
            <a:r>
              <a:rPr lang="en-US" sz="900" b="1" dirty="0">
                <a:solidFill>
                  <a:srgbClr val="0000FF"/>
                </a:solidFill>
                <a:effectLst/>
                <a:latin typeface="Courier New" panose="02070309020205020404" pitchFamily="49" charset="0"/>
              </a:rPr>
              <a:t>&lt;/row&gt;</a:t>
            </a:r>
            <a:r>
              <a:rPr lang="en-US" sz="900" b="1" dirty="0">
                <a:solidFill>
                  <a:srgbClr val="000000"/>
                </a:solidFill>
                <a:effectLst/>
                <a:latin typeface="Courier New" panose="02070309020205020404" pitchFamily="49" charset="0"/>
              </a:rPr>
              <a:t> </a:t>
            </a:r>
          </a:p>
          <a:p>
            <a:r>
              <a:rPr lang="en-US" sz="900" b="1" dirty="0">
                <a:solidFill>
                  <a:srgbClr val="0000FF"/>
                </a:solidFill>
                <a:effectLst/>
                <a:latin typeface="Courier New" panose="02070309020205020404" pitchFamily="49" charset="0"/>
              </a:rPr>
              <a:t>&lt;row</a:t>
            </a:r>
            <a:r>
              <a:rPr lang="en-US" sz="900" b="1" dirty="0">
                <a:solidFill>
                  <a:srgbClr val="000000"/>
                </a:solidFill>
                <a:effectLst/>
                <a:latin typeface="Courier New" panose="02070309020205020404" pitchFamily="49" charset="0"/>
              </a:rPr>
              <a:t> </a:t>
            </a:r>
            <a:r>
              <a:rPr lang="en-US" sz="900" b="1" dirty="0">
                <a:solidFill>
                  <a:srgbClr val="FF0000"/>
                </a:solidFill>
                <a:effectLst/>
                <a:latin typeface="Courier New" panose="02070309020205020404" pitchFamily="49" charset="0"/>
              </a:rPr>
              <a:t>label</a:t>
            </a:r>
            <a:r>
              <a:rPr lang="en-US" sz="900" b="1"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"r5"</a:t>
            </a:r>
            <a:r>
              <a:rPr lang="en-US" sz="900" b="1" dirty="0">
                <a:solidFill>
                  <a:srgbClr val="000000"/>
                </a:solidFill>
                <a:effectLst/>
                <a:latin typeface="Courier New" panose="02070309020205020404" pitchFamily="49" charset="0"/>
              </a:rPr>
              <a:t> </a:t>
            </a:r>
            <a:r>
              <a:rPr lang="en-US" sz="900" b="1" dirty="0">
                <a:solidFill>
                  <a:srgbClr val="FF0000"/>
                </a:solidFill>
                <a:effectLst/>
                <a:latin typeface="Courier New" panose="02070309020205020404" pitchFamily="49" charset="0"/>
              </a:rPr>
              <a:t>value</a:t>
            </a:r>
            <a:r>
              <a:rPr lang="en-US" sz="900" b="1"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"5"</a:t>
            </a:r>
            <a:r>
              <a:rPr lang="en-US" sz="900" b="1" dirty="0">
                <a:solidFill>
                  <a:srgbClr val="0000FF"/>
                </a:solidFill>
                <a:effectLst/>
                <a:latin typeface="Courier New" panose="02070309020205020404" pitchFamily="49" charset="0"/>
              </a:rPr>
              <a:t>&gt;</a:t>
            </a:r>
            <a:r>
              <a:rPr lang="en-US" sz="900" b="1" dirty="0">
                <a:solidFill>
                  <a:srgbClr val="000000"/>
                </a:solidFill>
                <a:effectLst/>
                <a:latin typeface="Courier New" panose="02070309020205020404" pitchFamily="49" charset="0"/>
              </a:rPr>
              <a:t>Terminate -- N2@end </a:t>
            </a:r>
            <a:r>
              <a:rPr lang="en-US" sz="900" b="1" dirty="0">
                <a:solidFill>
                  <a:srgbClr val="0000FF"/>
                </a:solidFill>
                <a:effectLst/>
                <a:latin typeface="Courier New" panose="02070309020205020404" pitchFamily="49" charset="0"/>
              </a:rPr>
              <a:t>&lt;/row&gt;</a:t>
            </a:r>
            <a:r>
              <a:rPr lang="en-US" sz="900" b="1" dirty="0">
                <a:solidFill>
                  <a:srgbClr val="000000"/>
                </a:solidFill>
                <a:effectLst/>
                <a:latin typeface="Courier New" panose="02070309020205020404" pitchFamily="49" charset="0"/>
              </a:rPr>
              <a:t> </a:t>
            </a:r>
          </a:p>
          <a:p>
            <a:r>
              <a:rPr lang="en-US" sz="900" b="1" dirty="0">
                <a:solidFill>
                  <a:srgbClr val="0000FF"/>
                </a:solidFill>
                <a:effectLst/>
                <a:latin typeface="Courier New" panose="02070309020205020404" pitchFamily="49" charset="0"/>
              </a:rPr>
              <a:t>&lt;row</a:t>
            </a:r>
            <a:r>
              <a:rPr lang="en-US" sz="900" b="1" dirty="0">
                <a:solidFill>
                  <a:srgbClr val="000000"/>
                </a:solidFill>
                <a:effectLst/>
                <a:latin typeface="Courier New" panose="02070309020205020404" pitchFamily="49" charset="0"/>
              </a:rPr>
              <a:t> </a:t>
            </a:r>
            <a:r>
              <a:rPr lang="en-US" sz="900" b="1" dirty="0">
                <a:solidFill>
                  <a:srgbClr val="FF0000"/>
                </a:solidFill>
                <a:effectLst/>
                <a:latin typeface="Courier New" panose="02070309020205020404" pitchFamily="49" charset="0"/>
              </a:rPr>
              <a:t>label</a:t>
            </a:r>
            <a:r>
              <a:rPr lang="en-US" sz="900" b="1"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"r6"</a:t>
            </a:r>
            <a:r>
              <a:rPr lang="en-US" sz="900" b="1" dirty="0">
                <a:solidFill>
                  <a:srgbClr val="000000"/>
                </a:solidFill>
                <a:effectLst/>
                <a:latin typeface="Courier New" panose="02070309020205020404" pitchFamily="49" charset="0"/>
              </a:rPr>
              <a:t> </a:t>
            </a:r>
            <a:r>
              <a:rPr lang="en-US" sz="900" b="1" dirty="0">
                <a:solidFill>
                  <a:srgbClr val="FF0000"/>
                </a:solidFill>
                <a:effectLst/>
                <a:latin typeface="Courier New" panose="02070309020205020404" pitchFamily="49" charset="0"/>
              </a:rPr>
              <a:t>value</a:t>
            </a:r>
            <a:r>
              <a:rPr lang="en-US" sz="900" b="1"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"6"</a:t>
            </a:r>
            <a:r>
              <a:rPr lang="en-US" sz="900" b="1" dirty="0">
                <a:solidFill>
                  <a:srgbClr val="0000FF"/>
                </a:solidFill>
                <a:effectLst/>
                <a:latin typeface="Courier New" panose="02070309020205020404" pitchFamily="49" charset="0"/>
              </a:rPr>
              <a:t>&gt;</a:t>
            </a:r>
            <a:r>
              <a:rPr lang="en-US" sz="900" b="1" dirty="0">
                <a:solidFill>
                  <a:srgbClr val="000000"/>
                </a:solidFill>
                <a:effectLst/>
                <a:latin typeface="Courier New" panose="02070309020205020404" pitchFamily="49" charset="0"/>
              </a:rPr>
              <a:t>Terminate -- N3@end </a:t>
            </a:r>
            <a:r>
              <a:rPr lang="en-US" sz="900" b="1" dirty="0">
                <a:solidFill>
                  <a:srgbClr val="0000FF"/>
                </a:solidFill>
                <a:effectLst/>
                <a:latin typeface="Courier New" panose="02070309020205020404" pitchFamily="49" charset="0"/>
              </a:rPr>
              <a:t>&lt;/row&gt;</a:t>
            </a:r>
            <a:r>
              <a:rPr lang="en-US" sz="900" b="1" dirty="0">
                <a:solidFill>
                  <a:srgbClr val="000000"/>
                </a:solidFill>
                <a:effectLst/>
                <a:latin typeface="Courier New" panose="02070309020205020404" pitchFamily="49" charset="0"/>
              </a:rPr>
              <a:t> </a:t>
            </a:r>
          </a:p>
          <a:p>
            <a:r>
              <a:rPr lang="en-US" sz="900" b="1" dirty="0">
                <a:solidFill>
                  <a:srgbClr val="0000FF"/>
                </a:solidFill>
                <a:effectLst/>
                <a:latin typeface="Courier New" panose="02070309020205020404" pitchFamily="49" charset="0"/>
              </a:rPr>
              <a:t>&lt;row</a:t>
            </a:r>
            <a:r>
              <a:rPr lang="en-US" sz="900" b="1" dirty="0">
                <a:solidFill>
                  <a:srgbClr val="000000"/>
                </a:solidFill>
                <a:effectLst/>
                <a:latin typeface="Courier New" panose="02070309020205020404" pitchFamily="49" charset="0"/>
              </a:rPr>
              <a:t> </a:t>
            </a:r>
            <a:r>
              <a:rPr lang="en-US" sz="900" b="1" dirty="0">
                <a:solidFill>
                  <a:srgbClr val="FF0000"/>
                </a:solidFill>
                <a:effectLst/>
                <a:latin typeface="Courier New" panose="02070309020205020404" pitchFamily="49" charset="0"/>
              </a:rPr>
              <a:t>label</a:t>
            </a:r>
            <a:r>
              <a:rPr lang="en-US" sz="900" b="1"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"r7"</a:t>
            </a:r>
            <a:r>
              <a:rPr lang="en-US" sz="900" b="1" dirty="0">
                <a:solidFill>
                  <a:srgbClr val="000000"/>
                </a:solidFill>
                <a:effectLst/>
                <a:latin typeface="Courier New" panose="02070309020205020404" pitchFamily="49" charset="0"/>
              </a:rPr>
              <a:t> </a:t>
            </a:r>
            <a:r>
              <a:rPr lang="en-US" sz="900" b="1" dirty="0">
                <a:solidFill>
                  <a:srgbClr val="FF0000"/>
                </a:solidFill>
                <a:effectLst/>
                <a:latin typeface="Courier New" panose="02070309020205020404" pitchFamily="49" charset="0"/>
              </a:rPr>
              <a:t>value</a:t>
            </a:r>
            <a:r>
              <a:rPr lang="en-US" sz="900" b="1"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"7"</a:t>
            </a:r>
            <a:r>
              <a:rPr lang="en-US" sz="900" b="1" dirty="0">
                <a:solidFill>
                  <a:srgbClr val="0000FF"/>
                </a:solidFill>
                <a:effectLst/>
                <a:latin typeface="Courier New" panose="02070309020205020404" pitchFamily="49" charset="0"/>
              </a:rPr>
              <a:t>&gt;</a:t>
            </a:r>
            <a:r>
              <a:rPr lang="en-US" sz="900" b="1" dirty="0">
                <a:solidFill>
                  <a:srgbClr val="000000"/>
                </a:solidFill>
                <a:effectLst/>
                <a:latin typeface="Courier New" panose="02070309020205020404" pitchFamily="49" charset="0"/>
              </a:rPr>
              <a:t>Terminate -- N4 </a:t>
            </a:r>
            <a:r>
              <a:rPr lang="en-US" sz="900" b="1" dirty="0">
                <a:solidFill>
                  <a:srgbClr val="0000FF"/>
                </a:solidFill>
                <a:effectLst/>
                <a:latin typeface="Courier New" panose="02070309020205020404" pitchFamily="49" charset="0"/>
              </a:rPr>
              <a:t>&lt;/row&gt;</a:t>
            </a:r>
            <a:r>
              <a:rPr lang="en-US" sz="900" b="1" dirty="0">
                <a:solidFill>
                  <a:srgbClr val="000000"/>
                </a:solidFill>
                <a:effectLst/>
                <a:latin typeface="Courier New" panose="02070309020205020404" pitchFamily="49" charset="0"/>
              </a:rPr>
              <a:t> </a:t>
            </a:r>
          </a:p>
          <a:p>
            <a:r>
              <a:rPr lang="en-US" sz="900" b="1" dirty="0">
                <a:solidFill>
                  <a:srgbClr val="0000FF"/>
                </a:solidFill>
                <a:effectLst/>
                <a:latin typeface="Courier New" panose="02070309020205020404" pitchFamily="49" charset="0"/>
              </a:rPr>
              <a:t>&lt;row</a:t>
            </a:r>
            <a:r>
              <a:rPr lang="en-US" sz="900" b="1" dirty="0">
                <a:solidFill>
                  <a:srgbClr val="000000"/>
                </a:solidFill>
                <a:effectLst/>
                <a:latin typeface="Courier New" panose="02070309020205020404" pitchFamily="49" charset="0"/>
              </a:rPr>
              <a:t> </a:t>
            </a:r>
            <a:r>
              <a:rPr lang="en-US" sz="900" b="1" dirty="0">
                <a:solidFill>
                  <a:srgbClr val="FF0000"/>
                </a:solidFill>
                <a:effectLst/>
                <a:latin typeface="Courier New" panose="02070309020205020404" pitchFamily="49" charset="0"/>
              </a:rPr>
              <a:t>label</a:t>
            </a:r>
            <a:r>
              <a:rPr lang="en-US" sz="900" b="1"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"r8"</a:t>
            </a:r>
            <a:r>
              <a:rPr lang="en-US" sz="900" b="1" dirty="0">
                <a:solidFill>
                  <a:srgbClr val="000000"/>
                </a:solidFill>
                <a:effectLst/>
                <a:latin typeface="Courier New" panose="02070309020205020404" pitchFamily="49" charset="0"/>
              </a:rPr>
              <a:t> </a:t>
            </a:r>
            <a:r>
              <a:rPr lang="en-US" sz="900" b="1" dirty="0">
                <a:solidFill>
                  <a:srgbClr val="FF0000"/>
                </a:solidFill>
                <a:effectLst/>
                <a:latin typeface="Courier New" panose="02070309020205020404" pitchFamily="49" charset="0"/>
              </a:rPr>
              <a:t>value</a:t>
            </a:r>
            <a:r>
              <a:rPr lang="en-US" sz="900" b="1"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"8"</a:t>
            </a:r>
            <a:r>
              <a:rPr lang="en-US" sz="900" b="1" dirty="0">
                <a:solidFill>
                  <a:srgbClr val="0000FF"/>
                </a:solidFill>
                <a:effectLst/>
                <a:latin typeface="Courier New" panose="02070309020205020404" pitchFamily="49" charset="0"/>
              </a:rPr>
              <a:t>&gt;</a:t>
            </a:r>
            <a:r>
              <a:rPr lang="en-US" sz="900" b="1" dirty="0">
                <a:solidFill>
                  <a:srgbClr val="000000"/>
                </a:solidFill>
                <a:effectLst/>
                <a:latin typeface="Courier New" panose="02070309020205020404" pitchFamily="49" charset="0"/>
              </a:rPr>
              <a:t>Terminate -- N5@end</a:t>
            </a:r>
            <a:r>
              <a:rPr lang="en-US" sz="900" b="1" dirty="0">
                <a:solidFill>
                  <a:srgbClr val="0000FF"/>
                </a:solidFill>
                <a:effectLst/>
                <a:latin typeface="Courier New" panose="02070309020205020404" pitchFamily="49" charset="0"/>
              </a:rPr>
              <a:t>&lt;/row&gt;</a:t>
            </a:r>
            <a:r>
              <a:rPr lang="en-US" sz="900" b="1" dirty="0">
                <a:solidFill>
                  <a:srgbClr val="000000"/>
                </a:solidFill>
                <a:effectLst/>
                <a:latin typeface="Courier New" panose="02070309020205020404" pitchFamily="49" charset="0"/>
              </a:rPr>
              <a:t> </a:t>
            </a:r>
          </a:p>
          <a:p>
            <a:r>
              <a:rPr lang="en-US" sz="900" b="1" dirty="0">
                <a:solidFill>
                  <a:srgbClr val="0000FF"/>
                </a:solidFill>
                <a:effectLst/>
                <a:latin typeface="Courier New" panose="02070309020205020404" pitchFamily="49" charset="0"/>
              </a:rPr>
              <a:t>&lt;row</a:t>
            </a:r>
            <a:r>
              <a:rPr lang="en-US" sz="900" b="1" dirty="0">
                <a:solidFill>
                  <a:srgbClr val="000000"/>
                </a:solidFill>
                <a:effectLst/>
                <a:latin typeface="Courier New" panose="02070309020205020404" pitchFamily="49" charset="0"/>
              </a:rPr>
              <a:t> </a:t>
            </a:r>
            <a:r>
              <a:rPr lang="en-US" sz="900" b="1" dirty="0">
                <a:solidFill>
                  <a:srgbClr val="FF0000"/>
                </a:solidFill>
                <a:effectLst/>
                <a:latin typeface="Courier New" panose="02070309020205020404" pitchFamily="49" charset="0"/>
              </a:rPr>
              <a:t>label</a:t>
            </a:r>
            <a:r>
              <a:rPr lang="en-US" sz="900" b="1"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"r9"</a:t>
            </a:r>
            <a:r>
              <a:rPr lang="en-US" sz="900" b="1" dirty="0">
                <a:solidFill>
                  <a:srgbClr val="000000"/>
                </a:solidFill>
                <a:effectLst/>
                <a:latin typeface="Courier New" panose="02070309020205020404" pitchFamily="49" charset="0"/>
              </a:rPr>
              <a:t> </a:t>
            </a:r>
            <a:r>
              <a:rPr lang="en-US" sz="900" b="1" dirty="0">
                <a:solidFill>
                  <a:srgbClr val="FF0000"/>
                </a:solidFill>
                <a:effectLst/>
                <a:latin typeface="Courier New" panose="02070309020205020404" pitchFamily="49" charset="0"/>
              </a:rPr>
              <a:t>value</a:t>
            </a:r>
            <a:r>
              <a:rPr lang="en-US" sz="900" b="1"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"9"</a:t>
            </a:r>
            <a:r>
              <a:rPr lang="en-US" sz="900" b="1" dirty="0">
                <a:solidFill>
                  <a:srgbClr val="0000FF"/>
                </a:solidFill>
                <a:effectLst/>
                <a:latin typeface="Courier New" panose="02070309020205020404" pitchFamily="49" charset="0"/>
              </a:rPr>
              <a:t>&gt;</a:t>
            </a:r>
            <a:r>
              <a:rPr lang="en-US" sz="900" b="1" dirty="0">
                <a:solidFill>
                  <a:srgbClr val="000000"/>
                </a:solidFill>
                <a:effectLst/>
                <a:latin typeface="Courier New" panose="02070309020205020404" pitchFamily="49" charset="0"/>
              </a:rPr>
              <a:t>Terminate -- N6 </a:t>
            </a:r>
            <a:r>
              <a:rPr lang="en-US" sz="900" b="1" dirty="0">
                <a:solidFill>
                  <a:srgbClr val="0000FF"/>
                </a:solidFill>
                <a:effectLst/>
                <a:latin typeface="Courier New" panose="02070309020205020404" pitchFamily="49" charset="0"/>
              </a:rPr>
              <a:t>&lt;/row&gt;</a:t>
            </a:r>
            <a:r>
              <a:rPr lang="en-US" sz="900" b="1" dirty="0">
                <a:solidFill>
                  <a:srgbClr val="000000"/>
                </a:solidFill>
                <a:effectLst/>
                <a:latin typeface="Courier New" panose="02070309020205020404" pitchFamily="49" charset="0"/>
              </a:rPr>
              <a:t> </a:t>
            </a:r>
          </a:p>
          <a:p>
            <a:r>
              <a:rPr lang="en-US" sz="900" b="1" dirty="0">
                <a:solidFill>
                  <a:srgbClr val="0000FF"/>
                </a:solidFill>
                <a:effectLst/>
                <a:latin typeface="Courier New" panose="02070309020205020404" pitchFamily="49" charset="0"/>
              </a:rPr>
              <a:t>&lt;row</a:t>
            </a:r>
            <a:r>
              <a:rPr lang="en-US" sz="900" b="1" dirty="0">
                <a:solidFill>
                  <a:srgbClr val="000000"/>
                </a:solidFill>
                <a:effectLst/>
                <a:latin typeface="Courier New" panose="02070309020205020404" pitchFamily="49" charset="0"/>
              </a:rPr>
              <a:t> </a:t>
            </a:r>
            <a:r>
              <a:rPr lang="en-US" sz="900" b="1" dirty="0">
                <a:solidFill>
                  <a:srgbClr val="FF0000"/>
                </a:solidFill>
                <a:effectLst/>
                <a:latin typeface="Courier New" panose="02070309020205020404" pitchFamily="49" charset="0"/>
              </a:rPr>
              <a:t>label</a:t>
            </a:r>
            <a:r>
              <a:rPr lang="en-US" sz="900" b="1"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"r10"</a:t>
            </a:r>
            <a:r>
              <a:rPr lang="en-US" sz="900" b="1" dirty="0">
                <a:solidFill>
                  <a:srgbClr val="000000"/>
                </a:solidFill>
                <a:effectLst/>
                <a:latin typeface="Courier New" panose="02070309020205020404" pitchFamily="49" charset="0"/>
              </a:rPr>
              <a:t> </a:t>
            </a:r>
            <a:r>
              <a:rPr lang="en-US" sz="900" b="1" dirty="0">
                <a:solidFill>
                  <a:srgbClr val="FF0000"/>
                </a:solidFill>
                <a:effectLst/>
                <a:latin typeface="Courier New" panose="02070309020205020404" pitchFamily="49" charset="0"/>
              </a:rPr>
              <a:t>value</a:t>
            </a:r>
            <a:r>
              <a:rPr lang="en-US" sz="900" b="1"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"10"</a:t>
            </a:r>
            <a:r>
              <a:rPr lang="en-US" sz="900" b="1" dirty="0">
                <a:solidFill>
                  <a:srgbClr val="0000FF"/>
                </a:solidFill>
                <a:effectLst/>
                <a:latin typeface="Courier New" panose="02070309020205020404" pitchFamily="49" charset="0"/>
              </a:rPr>
              <a:t>&gt;</a:t>
            </a:r>
            <a:r>
              <a:rPr lang="en-US" sz="900" b="1" dirty="0">
                <a:solidFill>
                  <a:srgbClr val="000000"/>
                </a:solidFill>
                <a:effectLst/>
                <a:latin typeface="Courier New" panose="02070309020205020404" pitchFamily="49" charset="0"/>
              </a:rPr>
              <a:t>Terminate -- N6@end </a:t>
            </a:r>
            <a:r>
              <a:rPr lang="en-US" sz="900" b="1" dirty="0">
                <a:solidFill>
                  <a:srgbClr val="0000FF"/>
                </a:solidFill>
                <a:effectLst/>
                <a:latin typeface="Courier New" panose="02070309020205020404" pitchFamily="49" charset="0"/>
              </a:rPr>
              <a:t>&lt;/row&gt;</a:t>
            </a:r>
            <a:r>
              <a:rPr lang="en-US" sz="900" b="1" dirty="0">
                <a:solidFill>
                  <a:srgbClr val="000000"/>
                </a:solidFill>
                <a:effectLst/>
                <a:latin typeface="Courier New" panose="02070309020205020404" pitchFamily="49" charset="0"/>
              </a:rPr>
              <a:t> </a:t>
            </a:r>
          </a:p>
          <a:p>
            <a:r>
              <a:rPr lang="en-US" sz="900" b="1" dirty="0">
                <a:solidFill>
                  <a:srgbClr val="0000FF"/>
                </a:solidFill>
                <a:effectLst/>
                <a:latin typeface="Courier New" panose="02070309020205020404" pitchFamily="49" charset="0"/>
              </a:rPr>
              <a:t>&lt;row</a:t>
            </a:r>
            <a:r>
              <a:rPr lang="en-US" sz="900" b="1" dirty="0">
                <a:solidFill>
                  <a:srgbClr val="000000"/>
                </a:solidFill>
                <a:effectLst/>
                <a:latin typeface="Courier New" panose="02070309020205020404" pitchFamily="49" charset="0"/>
              </a:rPr>
              <a:t> </a:t>
            </a:r>
            <a:r>
              <a:rPr lang="en-US" sz="900" b="1" dirty="0">
                <a:solidFill>
                  <a:srgbClr val="FF0000"/>
                </a:solidFill>
                <a:effectLst/>
                <a:latin typeface="Courier New" panose="02070309020205020404" pitchFamily="49" charset="0"/>
              </a:rPr>
              <a:t>label</a:t>
            </a:r>
            <a:r>
              <a:rPr lang="en-US" sz="900" b="1"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"r11"</a:t>
            </a:r>
            <a:r>
              <a:rPr lang="en-US" sz="900" b="1" dirty="0">
                <a:solidFill>
                  <a:srgbClr val="000000"/>
                </a:solidFill>
                <a:effectLst/>
                <a:latin typeface="Courier New" panose="02070309020205020404" pitchFamily="49" charset="0"/>
              </a:rPr>
              <a:t> </a:t>
            </a:r>
            <a:r>
              <a:rPr lang="en-US" sz="900" b="1" dirty="0">
                <a:solidFill>
                  <a:srgbClr val="FF0000"/>
                </a:solidFill>
                <a:effectLst/>
                <a:latin typeface="Courier New" panose="02070309020205020404" pitchFamily="49" charset="0"/>
              </a:rPr>
              <a:t>value</a:t>
            </a:r>
            <a:r>
              <a:rPr lang="en-US" sz="900" b="1"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"11"</a:t>
            </a:r>
            <a:r>
              <a:rPr lang="en-US" sz="900" b="1" dirty="0">
                <a:solidFill>
                  <a:srgbClr val="0000FF"/>
                </a:solidFill>
                <a:effectLst/>
                <a:latin typeface="Courier New" panose="02070309020205020404" pitchFamily="49" charset="0"/>
              </a:rPr>
              <a:t>&gt;</a:t>
            </a:r>
            <a:r>
              <a:rPr lang="en-US" sz="900" b="1" dirty="0">
                <a:solidFill>
                  <a:srgbClr val="000000"/>
                </a:solidFill>
                <a:effectLst/>
                <a:latin typeface="Courier New" panose="02070309020205020404" pitchFamily="49" charset="0"/>
              </a:rPr>
              <a:t>Terminate -- N7 </a:t>
            </a:r>
            <a:r>
              <a:rPr lang="en-US" sz="900" b="1" dirty="0">
                <a:solidFill>
                  <a:srgbClr val="0000FF"/>
                </a:solidFill>
                <a:effectLst/>
                <a:latin typeface="Courier New" panose="02070309020205020404" pitchFamily="49" charset="0"/>
              </a:rPr>
              <a:t>&lt;/row&gt;</a:t>
            </a:r>
            <a:r>
              <a:rPr lang="en-US" sz="900" b="1" dirty="0">
                <a:solidFill>
                  <a:srgbClr val="000000"/>
                </a:solidFill>
                <a:effectLst/>
                <a:latin typeface="Courier New" panose="02070309020205020404" pitchFamily="49" charset="0"/>
              </a:rPr>
              <a:t> </a:t>
            </a:r>
          </a:p>
          <a:p>
            <a:r>
              <a:rPr lang="en-US" sz="900" b="1" dirty="0">
                <a:solidFill>
                  <a:srgbClr val="0000FF"/>
                </a:solidFill>
                <a:effectLst/>
                <a:latin typeface="Courier New" panose="02070309020205020404" pitchFamily="49" charset="0"/>
              </a:rPr>
              <a:t>&lt;row</a:t>
            </a:r>
            <a:r>
              <a:rPr lang="en-US" sz="900" b="1" dirty="0">
                <a:solidFill>
                  <a:srgbClr val="000000"/>
                </a:solidFill>
                <a:effectLst/>
                <a:latin typeface="Courier New" panose="02070309020205020404" pitchFamily="49" charset="0"/>
              </a:rPr>
              <a:t> </a:t>
            </a:r>
            <a:r>
              <a:rPr lang="en-US" sz="900" b="1" dirty="0">
                <a:solidFill>
                  <a:srgbClr val="FF0000"/>
                </a:solidFill>
                <a:effectLst/>
                <a:latin typeface="Courier New" panose="02070309020205020404" pitchFamily="49" charset="0"/>
              </a:rPr>
              <a:t>label</a:t>
            </a:r>
            <a:r>
              <a:rPr lang="en-US" sz="900" b="1"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"r12"</a:t>
            </a:r>
            <a:r>
              <a:rPr lang="en-US" sz="900" b="1" dirty="0">
                <a:solidFill>
                  <a:srgbClr val="000000"/>
                </a:solidFill>
                <a:effectLst/>
                <a:latin typeface="Courier New" panose="02070309020205020404" pitchFamily="49" charset="0"/>
              </a:rPr>
              <a:t> </a:t>
            </a:r>
            <a:r>
              <a:rPr lang="en-US" sz="900" b="1" dirty="0">
                <a:solidFill>
                  <a:srgbClr val="FF0000"/>
                </a:solidFill>
                <a:effectLst/>
                <a:latin typeface="Courier New" panose="02070309020205020404" pitchFamily="49" charset="0"/>
              </a:rPr>
              <a:t>value</a:t>
            </a:r>
            <a:r>
              <a:rPr lang="en-US" sz="900" b="1"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"12"</a:t>
            </a:r>
            <a:r>
              <a:rPr lang="en-US" sz="900" b="1" dirty="0">
                <a:solidFill>
                  <a:srgbClr val="0000FF"/>
                </a:solidFill>
                <a:effectLst/>
                <a:latin typeface="Courier New" panose="02070309020205020404" pitchFamily="49" charset="0"/>
              </a:rPr>
              <a:t>&gt;</a:t>
            </a:r>
            <a:r>
              <a:rPr lang="en-US" sz="900" b="1" dirty="0">
                <a:solidFill>
                  <a:srgbClr val="000000"/>
                </a:solidFill>
                <a:effectLst/>
                <a:latin typeface="Courier New" panose="02070309020205020404" pitchFamily="49" charset="0"/>
              </a:rPr>
              <a:t>Terminate -- S7a@end</a:t>
            </a:r>
            <a:r>
              <a:rPr lang="en-US" sz="900" b="1" dirty="0">
                <a:solidFill>
                  <a:srgbClr val="0000FF"/>
                </a:solidFill>
                <a:effectLst/>
                <a:latin typeface="Courier New" panose="02070309020205020404" pitchFamily="49" charset="0"/>
              </a:rPr>
              <a:t>&lt;/row&gt;</a:t>
            </a:r>
            <a:r>
              <a:rPr lang="en-US" sz="900" b="1" dirty="0">
                <a:solidFill>
                  <a:srgbClr val="000000"/>
                </a:solidFill>
                <a:effectLst/>
                <a:latin typeface="Courier New" panose="02070309020205020404" pitchFamily="49" charset="0"/>
              </a:rPr>
              <a:t> </a:t>
            </a:r>
          </a:p>
          <a:p>
            <a:r>
              <a:rPr lang="en-US" sz="900" b="1" dirty="0">
                <a:solidFill>
                  <a:srgbClr val="0000FF"/>
                </a:solidFill>
                <a:effectLst/>
                <a:latin typeface="Courier New" panose="02070309020205020404" pitchFamily="49" charset="0"/>
              </a:rPr>
              <a:t>&lt;row</a:t>
            </a:r>
            <a:r>
              <a:rPr lang="en-US" sz="900" b="1" dirty="0">
                <a:solidFill>
                  <a:srgbClr val="000000"/>
                </a:solidFill>
                <a:effectLst/>
                <a:latin typeface="Courier New" panose="02070309020205020404" pitchFamily="49" charset="0"/>
              </a:rPr>
              <a:t> </a:t>
            </a:r>
            <a:r>
              <a:rPr lang="en-US" sz="900" b="1" dirty="0">
                <a:solidFill>
                  <a:srgbClr val="FF0000"/>
                </a:solidFill>
                <a:effectLst/>
                <a:latin typeface="Courier New" panose="02070309020205020404" pitchFamily="49" charset="0"/>
              </a:rPr>
              <a:t>label</a:t>
            </a:r>
            <a:r>
              <a:rPr lang="en-US" sz="900" b="1"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"r13"</a:t>
            </a:r>
            <a:r>
              <a:rPr lang="en-US" sz="900" b="1" dirty="0">
                <a:solidFill>
                  <a:srgbClr val="000000"/>
                </a:solidFill>
                <a:effectLst/>
                <a:latin typeface="Courier New" panose="02070309020205020404" pitchFamily="49" charset="0"/>
              </a:rPr>
              <a:t> </a:t>
            </a:r>
            <a:r>
              <a:rPr lang="en-US" sz="900" b="1" dirty="0">
                <a:solidFill>
                  <a:srgbClr val="FF0000"/>
                </a:solidFill>
                <a:effectLst/>
                <a:latin typeface="Courier New" panose="02070309020205020404" pitchFamily="49" charset="0"/>
              </a:rPr>
              <a:t>value</a:t>
            </a:r>
            <a:r>
              <a:rPr lang="en-US" sz="900" b="1"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"13"</a:t>
            </a:r>
            <a:r>
              <a:rPr lang="en-US" sz="900" b="1" dirty="0">
                <a:solidFill>
                  <a:srgbClr val="0000FF"/>
                </a:solidFill>
                <a:effectLst/>
                <a:latin typeface="Courier New" panose="02070309020205020404" pitchFamily="49" charset="0"/>
              </a:rPr>
              <a:t>&gt;</a:t>
            </a:r>
            <a:r>
              <a:rPr lang="en-US" sz="900" b="1" dirty="0">
                <a:solidFill>
                  <a:srgbClr val="000000"/>
                </a:solidFill>
                <a:effectLst/>
                <a:latin typeface="Courier New" panose="02070309020205020404" pitchFamily="49" charset="0"/>
              </a:rPr>
              <a:t>Terminate -- S7b@end</a:t>
            </a:r>
            <a:r>
              <a:rPr lang="en-US" sz="900" b="1" dirty="0">
                <a:solidFill>
                  <a:srgbClr val="0000FF"/>
                </a:solidFill>
                <a:effectLst/>
                <a:latin typeface="Courier New" panose="02070309020205020404" pitchFamily="49" charset="0"/>
              </a:rPr>
              <a:t>&lt;/row&gt;</a:t>
            </a:r>
            <a:r>
              <a:rPr lang="en-US" sz="900" b="1" dirty="0">
                <a:solidFill>
                  <a:srgbClr val="000000"/>
                </a:solidFill>
                <a:effectLst/>
                <a:latin typeface="Courier New" panose="02070309020205020404" pitchFamily="49" charset="0"/>
              </a:rPr>
              <a:t> </a:t>
            </a:r>
          </a:p>
          <a:p>
            <a:r>
              <a:rPr lang="en-US" sz="900" b="1" dirty="0">
                <a:solidFill>
                  <a:srgbClr val="0000FF"/>
                </a:solidFill>
                <a:effectLst/>
                <a:latin typeface="Courier New" panose="02070309020205020404" pitchFamily="49" charset="0"/>
              </a:rPr>
              <a:t>&lt;row</a:t>
            </a:r>
            <a:r>
              <a:rPr lang="en-US" sz="900" b="1" dirty="0">
                <a:solidFill>
                  <a:srgbClr val="000000"/>
                </a:solidFill>
                <a:effectLst/>
                <a:latin typeface="Courier New" panose="02070309020205020404" pitchFamily="49" charset="0"/>
              </a:rPr>
              <a:t> </a:t>
            </a:r>
            <a:r>
              <a:rPr lang="en-US" sz="900" b="1" dirty="0">
                <a:solidFill>
                  <a:srgbClr val="FF0000"/>
                </a:solidFill>
                <a:effectLst/>
                <a:latin typeface="Courier New" panose="02070309020205020404" pitchFamily="49" charset="0"/>
              </a:rPr>
              <a:t>label</a:t>
            </a:r>
            <a:r>
              <a:rPr lang="en-US" sz="900" b="1"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"r14"</a:t>
            </a:r>
            <a:r>
              <a:rPr lang="en-US" sz="900" b="1" dirty="0">
                <a:solidFill>
                  <a:srgbClr val="000000"/>
                </a:solidFill>
                <a:effectLst/>
                <a:latin typeface="Courier New" panose="02070309020205020404" pitchFamily="49" charset="0"/>
              </a:rPr>
              <a:t> </a:t>
            </a:r>
            <a:r>
              <a:rPr lang="en-US" sz="900" b="1" dirty="0">
                <a:solidFill>
                  <a:srgbClr val="FF0000"/>
                </a:solidFill>
                <a:effectLst/>
                <a:latin typeface="Courier New" panose="02070309020205020404" pitchFamily="49" charset="0"/>
              </a:rPr>
              <a:t>value</a:t>
            </a:r>
            <a:r>
              <a:rPr lang="en-US" sz="900" b="1"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"14"</a:t>
            </a:r>
            <a:r>
              <a:rPr lang="en-US" sz="900" b="1" dirty="0">
                <a:solidFill>
                  <a:srgbClr val="0000FF"/>
                </a:solidFill>
                <a:effectLst/>
                <a:latin typeface="Courier New" panose="02070309020205020404" pitchFamily="49" charset="0"/>
              </a:rPr>
              <a:t>&gt;</a:t>
            </a:r>
            <a:r>
              <a:rPr lang="en-US" sz="900" b="1" dirty="0">
                <a:solidFill>
                  <a:srgbClr val="000000"/>
                </a:solidFill>
                <a:effectLst/>
                <a:latin typeface="Courier New" panose="02070309020205020404" pitchFamily="49" charset="0"/>
              </a:rPr>
              <a:t>Terminate -- PA1@end </a:t>
            </a:r>
            <a:r>
              <a:rPr lang="en-US" sz="900" b="1" dirty="0">
                <a:solidFill>
                  <a:srgbClr val="0000FF"/>
                </a:solidFill>
                <a:effectLst/>
                <a:latin typeface="Courier New" panose="02070309020205020404" pitchFamily="49" charset="0"/>
              </a:rPr>
              <a:t>&lt;/row&gt;</a:t>
            </a:r>
            <a:r>
              <a:rPr lang="en-US" sz="900" b="1" dirty="0">
                <a:solidFill>
                  <a:srgbClr val="000000"/>
                </a:solidFill>
                <a:effectLst/>
                <a:latin typeface="Courier New" panose="02070309020205020404" pitchFamily="49" charset="0"/>
              </a:rPr>
              <a:t> </a:t>
            </a:r>
          </a:p>
          <a:p>
            <a:r>
              <a:rPr lang="en-US" sz="900" b="1" dirty="0">
                <a:solidFill>
                  <a:srgbClr val="0000FF"/>
                </a:solidFill>
                <a:effectLst/>
                <a:latin typeface="Courier New" panose="02070309020205020404" pitchFamily="49" charset="0"/>
              </a:rPr>
              <a:t>&lt;row</a:t>
            </a:r>
            <a:r>
              <a:rPr lang="en-US" sz="900" b="1" dirty="0">
                <a:solidFill>
                  <a:srgbClr val="000000"/>
                </a:solidFill>
                <a:effectLst/>
                <a:latin typeface="Courier New" panose="02070309020205020404" pitchFamily="49" charset="0"/>
              </a:rPr>
              <a:t> </a:t>
            </a:r>
            <a:r>
              <a:rPr lang="en-US" sz="900" b="1" dirty="0">
                <a:solidFill>
                  <a:srgbClr val="FF0000"/>
                </a:solidFill>
                <a:effectLst/>
                <a:latin typeface="Courier New" panose="02070309020205020404" pitchFamily="49" charset="0"/>
              </a:rPr>
              <a:t>label</a:t>
            </a:r>
            <a:r>
              <a:rPr lang="en-US" sz="900" b="1"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"r15"</a:t>
            </a:r>
            <a:r>
              <a:rPr lang="en-US" sz="900" b="1" dirty="0">
                <a:solidFill>
                  <a:srgbClr val="000000"/>
                </a:solidFill>
                <a:effectLst/>
                <a:latin typeface="Courier New" panose="02070309020205020404" pitchFamily="49" charset="0"/>
              </a:rPr>
              <a:t> </a:t>
            </a:r>
            <a:r>
              <a:rPr lang="en-US" sz="900" b="1" dirty="0">
                <a:solidFill>
                  <a:srgbClr val="FF0000"/>
                </a:solidFill>
                <a:effectLst/>
                <a:latin typeface="Courier New" panose="02070309020205020404" pitchFamily="49" charset="0"/>
              </a:rPr>
              <a:t>value</a:t>
            </a:r>
            <a:r>
              <a:rPr lang="en-US" sz="900" b="1"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"15"</a:t>
            </a:r>
            <a:r>
              <a:rPr lang="en-US" sz="900" b="1" dirty="0">
                <a:solidFill>
                  <a:srgbClr val="0000FF"/>
                </a:solidFill>
                <a:effectLst/>
                <a:latin typeface="Courier New" panose="02070309020205020404" pitchFamily="49" charset="0"/>
              </a:rPr>
              <a:t>&gt;</a:t>
            </a:r>
            <a:r>
              <a:rPr lang="en-US" sz="900" b="1" dirty="0">
                <a:solidFill>
                  <a:srgbClr val="000000"/>
                </a:solidFill>
                <a:effectLst/>
                <a:latin typeface="Courier New" panose="02070309020205020404" pitchFamily="49" charset="0"/>
              </a:rPr>
              <a:t>Terminate -- PA2@end</a:t>
            </a:r>
            <a:r>
              <a:rPr lang="en-US" sz="900" b="1" dirty="0">
                <a:solidFill>
                  <a:srgbClr val="0000FF"/>
                </a:solidFill>
                <a:effectLst/>
                <a:latin typeface="Courier New" panose="02070309020205020404" pitchFamily="49" charset="0"/>
              </a:rPr>
              <a:t>&lt;/row&gt;</a:t>
            </a:r>
            <a:r>
              <a:rPr lang="en-US" sz="900" b="1" dirty="0">
                <a:solidFill>
                  <a:srgbClr val="000000"/>
                </a:solidFill>
                <a:effectLst/>
                <a:latin typeface="Courier New" panose="02070309020205020404" pitchFamily="49" charset="0"/>
              </a:rPr>
              <a:t> </a:t>
            </a:r>
          </a:p>
          <a:p>
            <a:r>
              <a:rPr lang="en-US" sz="900" b="1" dirty="0">
                <a:solidFill>
                  <a:srgbClr val="0000FF"/>
                </a:solidFill>
                <a:effectLst/>
                <a:latin typeface="Courier New" panose="02070309020205020404" pitchFamily="49" charset="0"/>
              </a:rPr>
              <a:t>&lt;row</a:t>
            </a:r>
            <a:r>
              <a:rPr lang="en-US" sz="900" b="1" dirty="0">
                <a:solidFill>
                  <a:srgbClr val="000000"/>
                </a:solidFill>
                <a:effectLst/>
                <a:latin typeface="Courier New" panose="02070309020205020404" pitchFamily="49" charset="0"/>
              </a:rPr>
              <a:t> </a:t>
            </a:r>
            <a:r>
              <a:rPr lang="en-US" sz="900" b="1" dirty="0">
                <a:solidFill>
                  <a:srgbClr val="FF0000"/>
                </a:solidFill>
                <a:effectLst/>
                <a:latin typeface="Courier New" panose="02070309020205020404" pitchFamily="49" charset="0"/>
              </a:rPr>
              <a:t>label</a:t>
            </a:r>
            <a:r>
              <a:rPr lang="en-US" sz="900" b="1"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"r16"</a:t>
            </a:r>
            <a:r>
              <a:rPr lang="en-US" sz="900" b="1" dirty="0">
                <a:solidFill>
                  <a:srgbClr val="000000"/>
                </a:solidFill>
                <a:effectLst/>
                <a:latin typeface="Courier New" panose="02070309020205020404" pitchFamily="49" charset="0"/>
              </a:rPr>
              <a:t> </a:t>
            </a:r>
            <a:r>
              <a:rPr lang="en-US" sz="900" b="1" dirty="0">
                <a:solidFill>
                  <a:srgbClr val="FF0000"/>
                </a:solidFill>
                <a:effectLst/>
                <a:latin typeface="Courier New" panose="02070309020205020404" pitchFamily="49" charset="0"/>
              </a:rPr>
              <a:t>value</a:t>
            </a:r>
            <a:r>
              <a:rPr lang="en-US" sz="900" b="1"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"16"</a:t>
            </a:r>
            <a:r>
              <a:rPr lang="en-US" sz="900" b="1" dirty="0">
                <a:solidFill>
                  <a:srgbClr val="0000FF"/>
                </a:solidFill>
                <a:effectLst/>
                <a:latin typeface="Courier New" panose="02070309020205020404" pitchFamily="49" charset="0"/>
              </a:rPr>
              <a:t>&gt;</a:t>
            </a:r>
            <a:r>
              <a:rPr lang="en-US" sz="900" b="1" dirty="0">
                <a:solidFill>
                  <a:srgbClr val="000000"/>
                </a:solidFill>
                <a:effectLst/>
                <a:latin typeface="Courier New" panose="02070309020205020404" pitchFamily="49" charset="0"/>
              </a:rPr>
              <a:t>Terminate -- PA3a@end </a:t>
            </a:r>
            <a:r>
              <a:rPr lang="en-US" sz="900" b="1" dirty="0">
                <a:solidFill>
                  <a:srgbClr val="0000FF"/>
                </a:solidFill>
                <a:effectLst/>
                <a:latin typeface="Courier New" panose="02070309020205020404" pitchFamily="49" charset="0"/>
              </a:rPr>
              <a:t>&lt;/row&gt;</a:t>
            </a:r>
            <a:r>
              <a:rPr lang="en-US" sz="900" b="1" dirty="0">
                <a:solidFill>
                  <a:srgbClr val="000000"/>
                </a:solidFill>
                <a:effectLst/>
                <a:latin typeface="Courier New" panose="02070309020205020404" pitchFamily="49" charset="0"/>
              </a:rPr>
              <a:t> </a:t>
            </a:r>
          </a:p>
          <a:p>
            <a:r>
              <a:rPr lang="en-US" sz="900" b="1" dirty="0">
                <a:solidFill>
                  <a:srgbClr val="0000FF"/>
                </a:solidFill>
                <a:effectLst/>
                <a:latin typeface="Courier New" panose="02070309020205020404" pitchFamily="49" charset="0"/>
              </a:rPr>
              <a:t>&lt;row</a:t>
            </a:r>
            <a:r>
              <a:rPr lang="en-US" sz="900" b="1" dirty="0">
                <a:solidFill>
                  <a:srgbClr val="000000"/>
                </a:solidFill>
                <a:effectLst/>
                <a:latin typeface="Courier New" panose="02070309020205020404" pitchFamily="49" charset="0"/>
              </a:rPr>
              <a:t> </a:t>
            </a:r>
            <a:r>
              <a:rPr lang="en-US" sz="900" b="1" dirty="0">
                <a:solidFill>
                  <a:srgbClr val="FF0000"/>
                </a:solidFill>
                <a:effectLst/>
                <a:latin typeface="Courier New" panose="02070309020205020404" pitchFamily="49" charset="0"/>
              </a:rPr>
              <a:t>label</a:t>
            </a:r>
            <a:r>
              <a:rPr lang="en-US" sz="900" b="1"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"r17"</a:t>
            </a:r>
            <a:r>
              <a:rPr lang="en-US" sz="900" b="1" dirty="0">
                <a:solidFill>
                  <a:srgbClr val="000000"/>
                </a:solidFill>
                <a:effectLst/>
                <a:latin typeface="Courier New" panose="02070309020205020404" pitchFamily="49" charset="0"/>
              </a:rPr>
              <a:t> </a:t>
            </a:r>
            <a:r>
              <a:rPr lang="en-US" sz="900" b="1" dirty="0">
                <a:solidFill>
                  <a:srgbClr val="FF0000"/>
                </a:solidFill>
                <a:effectLst/>
                <a:latin typeface="Courier New" panose="02070309020205020404" pitchFamily="49" charset="0"/>
              </a:rPr>
              <a:t>value</a:t>
            </a:r>
            <a:r>
              <a:rPr lang="en-US" sz="900" b="1"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"17"</a:t>
            </a:r>
            <a:r>
              <a:rPr lang="en-US" sz="900" b="1" dirty="0">
                <a:solidFill>
                  <a:srgbClr val="0000FF"/>
                </a:solidFill>
                <a:effectLst/>
                <a:latin typeface="Courier New" panose="02070309020205020404" pitchFamily="49" charset="0"/>
              </a:rPr>
              <a:t>&gt;</a:t>
            </a:r>
            <a:r>
              <a:rPr lang="en-US" sz="900" b="1" dirty="0">
                <a:solidFill>
                  <a:srgbClr val="000000"/>
                </a:solidFill>
                <a:effectLst/>
                <a:latin typeface="Courier New" panose="02070309020205020404" pitchFamily="49" charset="0"/>
              </a:rPr>
              <a:t>Terminate -- PA4@end</a:t>
            </a:r>
            <a:r>
              <a:rPr lang="en-US" sz="900" b="1" dirty="0">
                <a:solidFill>
                  <a:srgbClr val="0000FF"/>
                </a:solidFill>
                <a:effectLst/>
                <a:latin typeface="Courier New" panose="02070309020205020404" pitchFamily="49" charset="0"/>
              </a:rPr>
              <a:t>&lt;/row&gt;</a:t>
            </a:r>
            <a:r>
              <a:rPr lang="en-US" sz="900" b="1" dirty="0">
                <a:solidFill>
                  <a:srgbClr val="000000"/>
                </a:solidFill>
                <a:effectLst/>
                <a:latin typeface="Courier New" panose="02070309020205020404" pitchFamily="49" charset="0"/>
              </a:rPr>
              <a:t> </a:t>
            </a:r>
          </a:p>
          <a:p>
            <a:r>
              <a:rPr lang="en-US" sz="900" b="1" dirty="0">
                <a:solidFill>
                  <a:srgbClr val="0000FF"/>
                </a:solidFill>
                <a:effectLst/>
                <a:latin typeface="Courier New" panose="02070309020205020404" pitchFamily="49" charset="0"/>
              </a:rPr>
              <a:t>&lt;row</a:t>
            </a:r>
            <a:r>
              <a:rPr lang="en-US" sz="900" b="1" dirty="0">
                <a:solidFill>
                  <a:srgbClr val="000000"/>
                </a:solidFill>
                <a:effectLst/>
                <a:latin typeface="Courier New" panose="02070309020205020404" pitchFamily="49" charset="0"/>
              </a:rPr>
              <a:t> </a:t>
            </a:r>
            <a:r>
              <a:rPr lang="en-US" sz="900" b="1" dirty="0">
                <a:solidFill>
                  <a:srgbClr val="FF0000"/>
                </a:solidFill>
                <a:effectLst/>
                <a:latin typeface="Courier New" panose="02070309020205020404" pitchFamily="49" charset="0"/>
              </a:rPr>
              <a:t>label</a:t>
            </a:r>
            <a:r>
              <a:rPr lang="en-US" sz="900" b="1"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"r18"</a:t>
            </a:r>
            <a:r>
              <a:rPr lang="en-US" sz="900" b="1" dirty="0">
                <a:solidFill>
                  <a:srgbClr val="000000"/>
                </a:solidFill>
                <a:effectLst/>
                <a:latin typeface="Courier New" panose="02070309020205020404" pitchFamily="49" charset="0"/>
              </a:rPr>
              <a:t> </a:t>
            </a:r>
            <a:r>
              <a:rPr lang="en-US" sz="900" b="1" dirty="0">
                <a:solidFill>
                  <a:srgbClr val="FF0000"/>
                </a:solidFill>
                <a:effectLst/>
                <a:latin typeface="Courier New" panose="02070309020205020404" pitchFamily="49" charset="0"/>
              </a:rPr>
              <a:t>value</a:t>
            </a:r>
            <a:r>
              <a:rPr lang="en-US" sz="900" b="1"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"18"</a:t>
            </a:r>
            <a:r>
              <a:rPr lang="en-US" sz="900" b="1" dirty="0">
                <a:solidFill>
                  <a:srgbClr val="0000FF"/>
                </a:solidFill>
                <a:effectLst/>
                <a:latin typeface="Courier New" panose="02070309020205020404" pitchFamily="49" charset="0"/>
              </a:rPr>
              <a:t>&gt;</a:t>
            </a:r>
            <a:r>
              <a:rPr lang="en-US" sz="900" b="1" dirty="0">
                <a:solidFill>
                  <a:srgbClr val="000000"/>
                </a:solidFill>
                <a:effectLst/>
                <a:latin typeface="Courier New" panose="02070309020205020404" pitchFamily="49" charset="0"/>
              </a:rPr>
              <a:t>Terminate -- A1 </a:t>
            </a:r>
            <a:r>
              <a:rPr lang="en-US" sz="900" b="1" dirty="0">
                <a:solidFill>
                  <a:srgbClr val="0000FF"/>
                </a:solidFill>
                <a:effectLst/>
                <a:latin typeface="Courier New" panose="02070309020205020404" pitchFamily="49" charset="0"/>
              </a:rPr>
              <a:t>&lt;/row&gt;</a:t>
            </a:r>
            <a:r>
              <a:rPr lang="en-US" sz="900" b="1" dirty="0">
                <a:solidFill>
                  <a:srgbClr val="000000"/>
                </a:solidFill>
                <a:effectLst/>
                <a:latin typeface="Courier New" panose="02070309020205020404" pitchFamily="49" charset="0"/>
              </a:rPr>
              <a:t> </a:t>
            </a:r>
          </a:p>
          <a:p>
            <a:r>
              <a:rPr lang="en-US" sz="900" b="1" dirty="0">
                <a:solidFill>
                  <a:srgbClr val="0000FF"/>
                </a:solidFill>
                <a:effectLst/>
                <a:latin typeface="Courier New" panose="02070309020205020404" pitchFamily="49" charset="0"/>
              </a:rPr>
              <a:t>&lt;row</a:t>
            </a:r>
            <a:r>
              <a:rPr lang="en-US" sz="900" b="1" dirty="0">
                <a:solidFill>
                  <a:srgbClr val="000000"/>
                </a:solidFill>
                <a:effectLst/>
                <a:latin typeface="Courier New" panose="02070309020205020404" pitchFamily="49" charset="0"/>
              </a:rPr>
              <a:t> </a:t>
            </a:r>
            <a:r>
              <a:rPr lang="en-US" sz="900" b="1" dirty="0">
                <a:solidFill>
                  <a:srgbClr val="FF0000"/>
                </a:solidFill>
                <a:effectLst/>
                <a:latin typeface="Courier New" panose="02070309020205020404" pitchFamily="49" charset="0"/>
              </a:rPr>
              <a:t>label</a:t>
            </a:r>
            <a:r>
              <a:rPr lang="en-US" sz="900" b="1"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"r19"</a:t>
            </a:r>
            <a:r>
              <a:rPr lang="en-US" sz="900" b="1" dirty="0">
                <a:solidFill>
                  <a:srgbClr val="000000"/>
                </a:solidFill>
                <a:effectLst/>
                <a:latin typeface="Courier New" panose="02070309020205020404" pitchFamily="49" charset="0"/>
              </a:rPr>
              <a:t> </a:t>
            </a:r>
            <a:r>
              <a:rPr lang="en-US" sz="900" b="1" dirty="0">
                <a:solidFill>
                  <a:srgbClr val="FF0000"/>
                </a:solidFill>
                <a:effectLst/>
                <a:latin typeface="Courier New" panose="02070309020205020404" pitchFamily="49" charset="0"/>
              </a:rPr>
              <a:t>value</a:t>
            </a:r>
            <a:r>
              <a:rPr lang="en-US" sz="900" b="1"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"19"</a:t>
            </a:r>
            <a:r>
              <a:rPr lang="en-US" sz="900" b="1" dirty="0">
                <a:solidFill>
                  <a:srgbClr val="0000FF"/>
                </a:solidFill>
                <a:effectLst/>
                <a:latin typeface="Courier New" panose="02070309020205020404" pitchFamily="49" charset="0"/>
              </a:rPr>
              <a:t>&gt;</a:t>
            </a:r>
            <a:r>
              <a:rPr lang="en-US" sz="900" b="1" dirty="0">
                <a:solidFill>
                  <a:srgbClr val="000000"/>
                </a:solidFill>
                <a:effectLst/>
                <a:latin typeface="Courier New" panose="02070309020205020404" pitchFamily="49" charset="0"/>
              </a:rPr>
              <a:t>Terminate -- A2@end </a:t>
            </a:r>
            <a:r>
              <a:rPr lang="en-US" sz="900" b="1" dirty="0">
                <a:solidFill>
                  <a:srgbClr val="0000FF"/>
                </a:solidFill>
                <a:effectLst/>
                <a:latin typeface="Courier New" panose="02070309020205020404" pitchFamily="49" charset="0"/>
              </a:rPr>
              <a:t>&lt;/row&gt;</a:t>
            </a:r>
            <a:r>
              <a:rPr lang="en-US" sz="900" b="1" dirty="0">
                <a:solidFill>
                  <a:srgbClr val="000000"/>
                </a:solidFill>
                <a:effectLst/>
                <a:latin typeface="Courier New" panose="02070309020205020404" pitchFamily="49" charset="0"/>
              </a:rPr>
              <a:t> </a:t>
            </a:r>
          </a:p>
          <a:p>
            <a:r>
              <a:rPr lang="en-US" sz="900" b="1" dirty="0">
                <a:solidFill>
                  <a:srgbClr val="0000FF"/>
                </a:solidFill>
                <a:effectLst/>
                <a:latin typeface="Courier New" panose="02070309020205020404" pitchFamily="49" charset="0"/>
              </a:rPr>
              <a:t>&lt;row</a:t>
            </a:r>
            <a:r>
              <a:rPr lang="en-US" sz="900" b="1" dirty="0">
                <a:solidFill>
                  <a:srgbClr val="000000"/>
                </a:solidFill>
                <a:effectLst/>
                <a:latin typeface="Courier New" panose="02070309020205020404" pitchFamily="49" charset="0"/>
              </a:rPr>
              <a:t> </a:t>
            </a:r>
            <a:r>
              <a:rPr lang="en-US" sz="900" b="1" dirty="0">
                <a:solidFill>
                  <a:srgbClr val="FF0000"/>
                </a:solidFill>
                <a:effectLst/>
                <a:latin typeface="Courier New" panose="02070309020205020404" pitchFamily="49" charset="0"/>
              </a:rPr>
              <a:t>label</a:t>
            </a:r>
            <a:r>
              <a:rPr lang="en-US" sz="900" b="1"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"r20"</a:t>
            </a:r>
            <a:r>
              <a:rPr lang="en-US" sz="900" b="1" dirty="0">
                <a:solidFill>
                  <a:srgbClr val="000000"/>
                </a:solidFill>
                <a:effectLst/>
                <a:latin typeface="Courier New" panose="02070309020205020404" pitchFamily="49" charset="0"/>
              </a:rPr>
              <a:t> </a:t>
            </a:r>
            <a:r>
              <a:rPr lang="en-US" sz="900" b="1" dirty="0">
                <a:solidFill>
                  <a:srgbClr val="FF0000"/>
                </a:solidFill>
                <a:effectLst/>
                <a:latin typeface="Courier New" panose="02070309020205020404" pitchFamily="49" charset="0"/>
              </a:rPr>
              <a:t>value</a:t>
            </a:r>
            <a:r>
              <a:rPr lang="en-US" sz="900" b="1"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"20"</a:t>
            </a:r>
            <a:r>
              <a:rPr lang="en-US" sz="900" b="1" dirty="0">
                <a:solidFill>
                  <a:srgbClr val="0000FF"/>
                </a:solidFill>
                <a:effectLst/>
                <a:latin typeface="Courier New" panose="02070309020205020404" pitchFamily="49" charset="0"/>
              </a:rPr>
              <a:t>&gt;</a:t>
            </a:r>
            <a:r>
              <a:rPr lang="en-US" sz="900" b="1" dirty="0">
                <a:solidFill>
                  <a:srgbClr val="000000"/>
                </a:solidFill>
                <a:effectLst/>
                <a:latin typeface="Courier New" panose="02070309020205020404" pitchFamily="49" charset="0"/>
              </a:rPr>
              <a:t>Terminate -- A3@end</a:t>
            </a:r>
            <a:r>
              <a:rPr lang="en-US" sz="900" b="1" dirty="0">
                <a:solidFill>
                  <a:srgbClr val="0000FF"/>
                </a:solidFill>
                <a:effectLst/>
                <a:latin typeface="Courier New" panose="02070309020205020404" pitchFamily="49" charset="0"/>
              </a:rPr>
              <a:t>&lt;/row&gt;</a:t>
            </a:r>
            <a:r>
              <a:rPr lang="en-US" sz="900" b="1" dirty="0">
                <a:solidFill>
                  <a:srgbClr val="000000"/>
                </a:solidFill>
                <a:effectLst/>
                <a:latin typeface="Courier New" panose="02070309020205020404" pitchFamily="49" charset="0"/>
              </a:rPr>
              <a:t> </a:t>
            </a:r>
          </a:p>
          <a:p>
            <a:r>
              <a:rPr lang="en-US" sz="900" b="1" dirty="0">
                <a:solidFill>
                  <a:srgbClr val="0000FF"/>
                </a:solidFill>
                <a:effectLst/>
                <a:latin typeface="Courier New" panose="02070309020205020404" pitchFamily="49" charset="0"/>
              </a:rPr>
              <a:t>&lt;row</a:t>
            </a:r>
            <a:r>
              <a:rPr lang="en-US" sz="900" b="1" dirty="0">
                <a:solidFill>
                  <a:srgbClr val="000000"/>
                </a:solidFill>
                <a:effectLst/>
                <a:latin typeface="Courier New" panose="02070309020205020404" pitchFamily="49" charset="0"/>
              </a:rPr>
              <a:t> </a:t>
            </a:r>
            <a:r>
              <a:rPr lang="en-US" sz="900" b="1" dirty="0">
                <a:solidFill>
                  <a:srgbClr val="FF0000"/>
                </a:solidFill>
                <a:effectLst/>
                <a:latin typeface="Courier New" panose="02070309020205020404" pitchFamily="49" charset="0"/>
              </a:rPr>
              <a:t>label</a:t>
            </a:r>
            <a:r>
              <a:rPr lang="en-US" sz="900" b="1"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"r21"</a:t>
            </a:r>
            <a:r>
              <a:rPr lang="en-US" sz="900" b="1" dirty="0">
                <a:solidFill>
                  <a:srgbClr val="000000"/>
                </a:solidFill>
                <a:effectLst/>
                <a:latin typeface="Courier New" panose="02070309020205020404" pitchFamily="49" charset="0"/>
              </a:rPr>
              <a:t> </a:t>
            </a:r>
            <a:r>
              <a:rPr lang="en-US" sz="900" b="1" dirty="0">
                <a:solidFill>
                  <a:srgbClr val="FF0000"/>
                </a:solidFill>
                <a:effectLst/>
                <a:latin typeface="Courier New" panose="02070309020205020404" pitchFamily="49" charset="0"/>
              </a:rPr>
              <a:t>value</a:t>
            </a:r>
            <a:r>
              <a:rPr lang="en-US" sz="900" b="1"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"21"</a:t>
            </a:r>
            <a:r>
              <a:rPr lang="en-US" sz="900" b="1" dirty="0">
                <a:solidFill>
                  <a:srgbClr val="0000FF"/>
                </a:solidFill>
                <a:effectLst/>
                <a:latin typeface="Courier New" panose="02070309020205020404" pitchFamily="49" charset="0"/>
              </a:rPr>
              <a:t>&gt;</a:t>
            </a:r>
            <a:r>
              <a:rPr lang="en-US" sz="900" b="1" dirty="0">
                <a:solidFill>
                  <a:srgbClr val="000000"/>
                </a:solidFill>
                <a:effectLst/>
                <a:latin typeface="Courier New" panose="02070309020205020404" pitchFamily="49" charset="0"/>
              </a:rPr>
              <a:t>Terminate -- A4a@end </a:t>
            </a:r>
            <a:r>
              <a:rPr lang="en-US" sz="900" b="1" dirty="0">
                <a:solidFill>
                  <a:srgbClr val="0000FF"/>
                </a:solidFill>
                <a:effectLst/>
                <a:latin typeface="Courier New" panose="02070309020205020404" pitchFamily="49" charset="0"/>
              </a:rPr>
              <a:t>&lt;/row&gt;</a:t>
            </a:r>
            <a:r>
              <a:rPr lang="en-US" sz="900" b="1" dirty="0">
                <a:solidFill>
                  <a:srgbClr val="000000"/>
                </a:solidFill>
                <a:effectLst/>
                <a:latin typeface="Courier New" panose="02070309020205020404" pitchFamily="49" charset="0"/>
              </a:rPr>
              <a:t> </a:t>
            </a:r>
          </a:p>
          <a:p>
            <a:r>
              <a:rPr lang="en-US" sz="900" b="1" dirty="0">
                <a:solidFill>
                  <a:srgbClr val="0000FF"/>
                </a:solidFill>
                <a:effectLst/>
                <a:latin typeface="Courier New" panose="02070309020205020404" pitchFamily="49" charset="0"/>
              </a:rPr>
              <a:t>&lt;row</a:t>
            </a:r>
            <a:r>
              <a:rPr lang="en-US" sz="900" b="1" dirty="0">
                <a:solidFill>
                  <a:srgbClr val="000000"/>
                </a:solidFill>
                <a:effectLst/>
                <a:latin typeface="Courier New" panose="02070309020205020404" pitchFamily="49" charset="0"/>
              </a:rPr>
              <a:t> </a:t>
            </a:r>
            <a:r>
              <a:rPr lang="en-US" sz="900" b="1" dirty="0">
                <a:solidFill>
                  <a:srgbClr val="FF0000"/>
                </a:solidFill>
                <a:effectLst/>
                <a:latin typeface="Courier New" panose="02070309020205020404" pitchFamily="49" charset="0"/>
              </a:rPr>
              <a:t>label</a:t>
            </a:r>
            <a:r>
              <a:rPr lang="en-US" sz="900" b="1"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"r22"</a:t>
            </a:r>
            <a:r>
              <a:rPr lang="en-US" sz="900" b="1" dirty="0">
                <a:solidFill>
                  <a:srgbClr val="000000"/>
                </a:solidFill>
                <a:effectLst/>
                <a:latin typeface="Courier New" panose="02070309020205020404" pitchFamily="49" charset="0"/>
              </a:rPr>
              <a:t> </a:t>
            </a:r>
            <a:r>
              <a:rPr lang="en-US" sz="900" b="1" dirty="0">
                <a:solidFill>
                  <a:srgbClr val="FF0000"/>
                </a:solidFill>
                <a:effectLst/>
                <a:latin typeface="Courier New" panose="02070309020205020404" pitchFamily="49" charset="0"/>
              </a:rPr>
              <a:t>value</a:t>
            </a:r>
            <a:r>
              <a:rPr lang="en-US" sz="900" b="1"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"22"</a:t>
            </a:r>
            <a:r>
              <a:rPr lang="en-US" sz="900" b="1" dirty="0">
                <a:solidFill>
                  <a:srgbClr val="0000FF"/>
                </a:solidFill>
                <a:effectLst/>
                <a:latin typeface="Courier New" panose="02070309020205020404" pitchFamily="49" charset="0"/>
              </a:rPr>
              <a:t>&gt;</a:t>
            </a:r>
            <a:r>
              <a:rPr lang="en-US" sz="900" b="1" dirty="0">
                <a:solidFill>
                  <a:srgbClr val="000000"/>
                </a:solidFill>
                <a:effectLst/>
                <a:latin typeface="Courier New" panose="02070309020205020404" pitchFamily="49" charset="0"/>
              </a:rPr>
              <a:t>Terminate -- S4b@end </a:t>
            </a:r>
            <a:r>
              <a:rPr lang="en-US" sz="900" b="1" dirty="0">
                <a:solidFill>
                  <a:srgbClr val="0000FF"/>
                </a:solidFill>
                <a:effectLst/>
                <a:latin typeface="Courier New" panose="02070309020205020404" pitchFamily="49" charset="0"/>
              </a:rPr>
              <a:t>&lt;/row&gt;</a:t>
            </a:r>
            <a:r>
              <a:rPr lang="en-US" sz="900" b="1" dirty="0">
                <a:solidFill>
                  <a:srgbClr val="000000"/>
                </a:solidFill>
                <a:effectLst/>
                <a:latin typeface="Courier New" panose="02070309020205020404" pitchFamily="49" charset="0"/>
              </a:rPr>
              <a:t> </a:t>
            </a:r>
          </a:p>
          <a:p>
            <a:r>
              <a:rPr lang="en-US" sz="900" b="1" dirty="0">
                <a:solidFill>
                  <a:srgbClr val="0000FF"/>
                </a:solidFill>
                <a:effectLst/>
                <a:latin typeface="Courier New" panose="02070309020205020404" pitchFamily="49" charset="0"/>
              </a:rPr>
              <a:t>&lt;row</a:t>
            </a:r>
            <a:r>
              <a:rPr lang="en-US" sz="900" b="1" dirty="0">
                <a:solidFill>
                  <a:srgbClr val="000000"/>
                </a:solidFill>
                <a:effectLst/>
                <a:latin typeface="Courier New" panose="02070309020205020404" pitchFamily="49" charset="0"/>
              </a:rPr>
              <a:t> </a:t>
            </a:r>
            <a:r>
              <a:rPr lang="en-US" sz="900" b="1" dirty="0">
                <a:solidFill>
                  <a:srgbClr val="FF0000"/>
                </a:solidFill>
                <a:effectLst/>
                <a:latin typeface="Courier New" panose="02070309020205020404" pitchFamily="49" charset="0"/>
              </a:rPr>
              <a:t>label</a:t>
            </a:r>
            <a:r>
              <a:rPr lang="en-US" sz="900" b="1"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"r23"</a:t>
            </a:r>
            <a:r>
              <a:rPr lang="en-US" sz="900" b="1" dirty="0">
                <a:solidFill>
                  <a:srgbClr val="000000"/>
                </a:solidFill>
                <a:effectLst/>
                <a:latin typeface="Courier New" panose="02070309020205020404" pitchFamily="49" charset="0"/>
              </a:rPr>
              <a:t> </a:t>
            </a:r>
            <a:r>
              <a:rPr lang="en-US" sz="900" b="1" dirty="0">
                <a:solidFill>
                  <a:srgbClr val="FF0000"/>
                </a:solidFill>
                <a:effectLst/>
                <a:latin typeface="Courier New" panose="02070309020205020404" pitchFamily="49" charset="0"/>
              </a:rPr>
              <a:t>value</a:t>
            </a:r>
            <a:r>
              <a:rPr lang="en-US" sz="900" b="1"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"23"</a:t>
            </a:r>
            <a:r>
              <a:rPr lang="en-US" sz="900" b="1" dirty="0">
                <a:solidFill>
                  <a:srgbClr val="0000FF"/>
                </a:solidFill>
                <a:effectLst/>
                <a:latin typeface="Courier New" panose="02070309020205020404" pitchFamily="49" charset="0"/>
              </a:rPr>
              <a:t>&gt;</a:t>
            </a:r>
            <a:r>
              <a:rPr lang="en-US" sz="900" b="1" dirty="0">
                <a:solidFill>
                  <a:srgbClr val="000000"/>
                </a:solidFill>
                <a:effectLst/>
                <a:latin typeface="Courier New" panose="02070309020205020404" pitchFamily="49" charset="0"/>
              </a:rPr>
              <a:t>Terminate -- A5a@end </a:t>
            </a:r>
            <a:r>
              <a:rPr lang="en-US" sz="900" b="1" dirty="0">
                <a:solidFill>
                  <a:srgbClr val="0000FF"/>
                </a:solidFill>
                <a:effectLst/>
                <a:latin typeface="Courier New" panose="02070309020205020404" pitchFamily="49" charset="0"/>
              </a:rPr>
              <a:t>&lt;/row&gt;</a:t>
            </a:r>
            <a:r>
              <a:rPr lang="en-US" sz="900" b="1" dirty="0">
                <a:solidFill>
                  <a:srgbClr val="000000"/>
                </a:solidFill>
                <a:effectLst/>
                <a:latin typeface="Courier New" panose="02070309020205020404" pitchFamily="49" charset="0"/>
              </a:rPr>
              <a:t> </a:t>
            </a:r>
          </a:p>
          <a:p>
            <a:r>
              <a:rPr lang="en-US" sz="900" b="1" dirty="0">
                <a:solidFill>
                  <a:srgbClr val="0000FF"/>
                </a:solidFill>
                <a:effectLst/>
                <a:latin typeface="Courier New" panose="02070309020205020404" pitchFamily="49" charset="0"/>
              </a:rPr>
              <a:t>&lt;row</a:t>
            </a:r>
            <a:r>
              <a:rPr lang="en-US" sz="900" b="1" dirty="0">
                <a:solidFill>
                  <a:srgbClr val="000000"/>
                </a:solidFill>
                <a:effectLst/>
                <a:latin typeface="Courier New" panose="02070309020205020404" pitchFamily="49" charset="0"/>
              </a:rPr>
              <a:t> </a:t>
            </a:r>
            <a:r>
              <a:rPr lang="en-US" sz="900" b="1" dirty="0">
                <a:solidFill>
                  <a:srgbClr val="FF0000"/>
                </a:solidFill>
                <a:effectLst/>
                <a:latin typeface="Courier New" panose="02070309020205020404" pitchFamily="49" charset="0"/>
              </a:rPr>
              <a:t>label</a:t>
            </a:r>
            <a:r>
              <a:rPr lang="en-US" sz="900" b="1"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"r24"</a:t>
            </a:r>
            <a:r>
              <a:rPr lang="en-US" sz="900" b="1" dirty="0">
                <a:solidFill>
                  <a:srgbClr val="000000"/>
                </a:solidFill>
                <a:effectLst/>
                <a:latin typeface="Courier New" panose="02070309020205020404" pitchFamily="49" charset="0"/>
              </a:rPr>
              <a:t> </a:t>
            </a:r>
            <a:r>
              <a:rPr lang="en-US" sz="900" b="1" dirty="0">
                <a:solidFill>
                  <a:srgbClr val="FF0000"/>
                </a:solidFill>
                <a:effectLst/>
                <a:latin typeface="Courier New" panose="02070309020205020404" pitchFamily="49" charset="0"/>
              </a:rPr>
              <a:t>value</a:t>
            </a:r>
            <a:r>
              <a:rPr lang="en-US" sz="900" b="1"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"24"</a:t>
            </a:r>
            <a:r>
              <a:rPr lang="en-US" sz="900" b="1" dirty="0">
                <a:solidFill>
                  <a:srgbClr val="0000FF"/>
                </a:solidFill>
                <a:effectLst/>
                <a:latin typeface="Courier New" panose="02070309020205020404" pitchFamily="49" charset="0"/>
              </a:rPr>
              <a:t>&gt;</a:t>
            </a:r>
            <a:r>
              <a:rPr lang="en-US" sz="900" b="1" dirty="0">
                <a:solidFill>
                  <a:srgbClr val="000000"/>
                </a:solidFill>
                <a:effectLst/>
                <a:latin typeface="Courier New" panose="02070309020205020404" pitchFamily="49" charset="0"/>
              </a:rPr>
              <a:t>Terminate -- A5b@end </a:t>
            </a:r>
            <a:r>
              <a:rPr lang="en-US" sz="900" b="1" dirty="0">
                <a:solidFill>
                  <a:srgbClr val="0000FF"/>
                </a:solidFill>
                <a:effectLst/>
                <a:latin typeface="Courier New" panose="02070309020205020404" pitchFamily="49" charset="0"/>
              </a:rPr>
              <a:t>&lt;/row&gt;</a:t>
            </a:r>
            <a:r>
              <a:rPr lang="en-US" sz="900" b="1" dirty="0">
                <a:solidFill>
                  <a:srgbClr val="000000"/>
                </a:solidFill>
                <a:effectLst/>
                <a:latin typeface="Courier New" panose="02070309020205020404" pitchFamily="49" charset="0"/>
              </a:rPr>
              <a:t> </a:t>
            </a:r>
          </a:p>
          <a:p>
            <a:r>
              <a:rPr lang="en-US" sz="900" b="1" dirty="0">
                <a:solidFill>
                  <a:srgbClr val="0000FF"/>
                </a:solidFill>
                <a:effectLst/>
                <a:latin typeface="Courier New" panose="02070309020205020404" pitchFamily="49" charset="0"/>
              </a:rPr>
              <a:t>&lt;row</a:t>
            </a:r>
            <a:r>
              <a:rPr lang="en-US" sz="900" b="1" dirty="0">
                <a:solidFill>
                  <a:srgbClr val="000000"/>
                </a:solidFill>
                <a:effectLst/>
                <a:latin typeface="Courier New" panose="02070309020205020404" pitchFamily="49" charset="0"/>
              </a:rPr>
              <a:t> </a:t>
            </a:r>
            <a:r>
              <a:rPr lang="en-US" sz="900" b="1" dirty="0">
                <a:solidFill>
                  <a:srgbClr val="FF0000"/>
                </a:solidFill>
                <a:effectLst/>
                <a:latin typeface="Courier New" panose="02070309020205020404" pitchFamily="49" charset="0"/>
              </a:rPr>
              <a:t>label</a:t>
            </a:r>
            <a:r>
              <a:rPr lang="en-US" sz="900" b="1"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"r25"</a:t>
            </a:r>
            <a:r>
              <a:rPr lang="en-US" sz="900" b="1" dirty="0">
                <a:solidFill>
                  <a:srgbClr val="000000"/>
                </a:solidFill>
                <a:effectLst/>
                <a:latin typeface="Courier New" panose="02070309020205020404" pitchFamily="49" charset="0"/>
              </a:rPr>
              <a:t> </a:t>
            </a:r>
            <a:r>
              <a:rPr lang="en-US" sz="900" b="1" dirty="0">
                <a:solidFill>
                  <a:srgbClr val="FF0000"/>
                </a:solidFill>
                <a:effectLst/>
                <a:latin typeface="Courier New" panose="02070309020205020404" pitchFamily="49" charset="0"/>
              </a:rPr>
              <a:t>value</a:t>
            </a:r>
            <a:r>
              <a:rPr lang="en-US" sz="900" b="1"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"25"</a:t>
            </a:r>
            <a:r>
              <a:rPr lang="en-US" sz="900" b="1" dirty="0">
                <a:solidFill>
                  <a:srgbClr val="0000FF"/>
                </a:solidFill>
                <a:effectLst/>
                <a:latin typeface="Courier New" panose="02070309020205020404" pitchFamily="49" charset="0"/>
              </a:rPr>
              <a:t>&gt;</a:t>
            </a:r>
            <a:r>
              <a:rPr lang="en-US" sz="900" b="1" dirty="0">
                <a:solidFill>
                  <a:srgbClr val="000000"/>
                </a:solidFill>
                <a:effectLst/>
                <a:latin typeface="Courier New" panose="02070309020205020404" pitchFamily="49" charset="0"/>
              </a:rPr>
              <a:t>Terminate -- PH1 </a:t>
            </a:r>
            <a:r>
              <a:rPr lang="en-US" sz="900" b="1" dirty="0">
                <a:solidFill>
                  <a:srgbClr val="0000FF"/>
                </a:solidFill>
                <a:effectLst/>
                <a:latin typeface="Courier New" panose="02070309020205020404" pitchFamily="49" charset="0"/>
              </a:rPr>
              <a:t>&lt;/row&gt;</a:t>
            </a:r>
            <a:r>
              <a:rPr lang="en-US" sz="900" b="1" dirty="0">
                <a:solidFill>
                  <a:srgbClr val="000000"/>
                </a:solidFill>
                <a:effectLst/>
                <a:latin typeface="Courier New" panose="02070309020205020404" pitchFamily="49" charset="0"/>
              </a:rPr>
              <a:t> </a:t>
            </a:r>
          </a:p>
          <a:p>
            <a:r>
              <a:rPr lang="en-US" sz="900" b="1" dirty="0">
                <a:solidFill>
                  <a:srgbClr val="0000FF"/>
                </a:solidFill>
                <a:effectLst/>
                <a:latin typeface="Courier New" panose="02070309020205020404" pitchFamily="49" charset="0"/>
              </a:rPr>
              <a:t>&lt;row</a:t>
            </a:r>
            <a:r>
              <a:rPr lang="en-US" sz="900" b="1" dirty="0">
                <a:solidFill>
                  <a:srgbClr val="000000"/>
                </a:solidFill>
                <a:effectLst/>
                <a:latin typeface="Courier New" panose="02070309020205020404" pitchFamily="49" charset="0"/>
              </a:rPr>
              <a:t> </a:t>
            </a:r>
            <a:r>
              <a:rPr lang="en-US" sz="900" b="1" dirty="0">
                <a:solidFill>
                  <a:srgbClr val="FF0000"/>
                </a:solidFill>
                <a:effectLst/>
                <a:latin typeface="Courier New" panose="02070309020205020404" pitchFamily="49" charset="0"/>
              </a:rPr>
              <a:t>label</a:t>
            </a:r>
            <a:r>
              <a:rPr lang="en-US" sz="900" b="1"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"r26"</a:t>
            </a:r>
            <a:r>
              <a:rPr lang="en-US" sz="900" b="1" dirty="0">
                <a:solidFill>
                  <a:srgbClr val="000000"/>
                </a:solidFill>
                <a:effectLst/>
                <a:latin typeface="Courier New" panose="02070309020205020404" pitchFamily="49" charset="0"/>
              </a:rPr>
              <a:t> </a:t>
            </a:r>
            <a:r>
              <a:rPr lang="en-US" sz="900" b="1" dirty="0">
                <a:solidFill>
                  <a:srgbClr val="FF0000"/>
                </a:solidFill>
                <a:effectLst/>
                <a:latin typeface="Courier New" panose="02070309020205020404" pitchFamily="49" charset="0"/>
              </a:rPr>
              <a:t>value</a:t>
            </a:r>
            <a:r>
              <a:rPr lang="en-US" sz="900" b="1"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"26"</a:t>
            </a:r>
            <a:r>
              <a:rPr lang="en-US" sz="900" b="1" dirty="0">
                <a:solidFill>
                  <a:srgbClr val="0000FF"/>
                </a:solidFill>
                <a:effectLst/>
                <a:latin typeface="Courier New" panose="02070309020205020404" pitchFamily="49" charset="0"/>
              </a:rPr>
              <a:t>&gt;</a:t>
            </a:r>
            <a:r>
              <a:rPr lang="en-US" sz="900" b="1" dirty="0">
                <a:solidFill>
                  <a:srgbClr val="000000"/>
                </a:solidFill>
                <a:effectLst/>
                <a:latin typeface="Courier New" panose="02070309020205020404" pitchFamily="49" charset="0"/>
              </a:rPr>
              <a:t>Terminate -- PH1@end </a:t>
            </a:r>
            <a:r>
              <a:rPr lang="en-US" sz="900" b="1" dirty="0">
                <a:solidFill>
                  <a:srgbClr val="0000FF"/>
                </a:solidFill>
                <a:effectLst/>
                <a:latin typeface="Courier New" panose="02070309020205020404" pitchFamily="49" charset="0"/>
              </a:rPr>
              <a:t>&lt;/row&gt;</a:t>
            </a:r>
            <a:r>
              <a:rPr lang="en-US" sz="900" b="1" dirty="0">
                <a:solidFill>
                  <a:srgbClr val="000000"/>
                </a:solidFill>
                <a:effectLst/>
                <a:latin typeface="Courier New" panose="02070309020205020404" pitchFamily="49" charset="0"/>
              </a:rPr>
              <a:t> </a:t>
            </a:r>
          </a:p>
          <a:p>
            <a:r>
              <a:rPr lang="en-US" sz="900" b="1" dirty="0">
                <a:solidFill>
                  <a:srgbClr val="0000FF"/>
                </a:solidFill>
                <a:effectLst/>
                <a:latin typeface="Courier New" panose="02070309020205020404" pitchFamily="49" charset="0"/>
              </a:rPr>
              <a:t>&lt;row</a:t>
            </a:r>
            <a:r>
              <a:rPr lang="en-US" sz="900" b="1" dirty="0">
                <a:solidFill>
                  <a:srgbClr val="000000"/>
                </a:solidFill>
                <a:effectLst/>
                <a:latin typeface="Courier New" panose="02070309020205020404" pitchFamily="49" charset="0"/>
              </a:rPr>
              <a:t> </a:t>
            </a:r>
            <a:r>
              <a:rPr lang="en-US" sz="900" b="1" dirty="0">
                <a:solidFill>
                  <a:srgbClr val="FF0000"/>
                </a:solidFill>
                <a:effectLst/>
                <a:latin typeface="Courier New" panose="02070309020205020404" pitchFamily="49" charset="0"/>
              </a:rPr>
              <a:t>label</a:t>
            </a:r>
            <a:r>
              <a:rPr lang="en-US" sz="900" b="1"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"r27"</a:t>
            </a:r>
            <a:r>
              <a:rPr lang="en-US" sz="900" b="1" dirty="0">
                <a:solidFill>
                  <a:srgbClr val="000000"/>
                </a:solidFill>
                <a:effectLst/>
                <a:latin typeface="Courier New" panose="02070309020205020404" pitchFamily="49" charset="0"/>
              </a:rPr>
              <a:t> </a:t>
            </a:r>
            <a:r>
              <a:rPr lang="en-US" sz="900" b="1" dirty="0">
                <a:solidFill>
                  <a:srgbClr val="FF0000"/>
                </a:solidFill>
                <a:effectLst/>
                <a:latin typeface="Courier New" panose="02070309020205020404" pitchFamily="49" charset="0"/>
              </a:rPr>
              <a:t>value</a:t>
            </a:r>
            <a:r>
              <a:rPr lang="en-US" sz="900" b="1"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"27"</a:t>
            </a:r>
            <a:r>
              <a:rPr lang="en-US" sz="900" b="1" dirty="0">
                <a:solidFill>
                  <a:srgbClr val="0000FF"/>
                </a:solidFill>
                <a:effectLst/>
                <a:latin typeface="Courier New" panose="02070309020205020404" pitchFamily="49" charset="0"/>
              </a:rPr>
              <a:t>&gt;</a:t>
            </a:r>
            <a:r>
              <a:rPr lang="en-US" sz="900" b="1" dirty="0">
                <a:solidFill>
                  <a:srgbClr val="000000"/>
                </a:solidFill>
                <a:effectLst/>
                <a:latin typeface="Courier New" panose="02070309020205020404" pitchFamily="49" charset="0"/>
              </a:rPr>
              <a:t>Terminate -- PH2 </a:t>
            </a:r>
            <a:r>
              <a:rPr lang="en-US" sz="900" b="1" dirty="0">
                <a:solidFill>
                  <a:srgbClr val="0000FF"/>
                </a:solidFill>
                <a:effectLst/>
                <a:latin typeface="Courier New" panose="02070309020205020404" pitchFamily="49" charset="0"/>
              </a:rPr>
              <a:t>&lt;/row&gt;</a:t>
            </a:r>
            <a:r>
              <a:rPr lang="en-US" sz="900" b="1" dirty="0">
                <a:solidFill>
                  <a:srgbClr val="000000"/>
                </a:solidFill>
                <a:effectLst/>
                <a:latin typeface="Courier New" panose="02070309020205020404" pitchFamily="49" charset="0"/>
              </a:rPr>
              <a:t> </a:t>
            </a:r>
          </a:p>
          <a:p>
            <a:r>
              <a:rPr lang="en-US" sz="900" b="1" dirty="0">
                <a:solidFill>
                  <a:srgbClr val="0000FF"/>
                </a:solidFill>
                <a:effectLst/>
                <a:latin typeface="Courier New" panose="02070309020205020404" pitchFamily="49" charset="0"/>
              </a:rPr>
              <a:t>&lt;row</a:t>
            </a:r>
            <a:r>
              <a:rPr lang="en-US" sz="900" b="1" dirty="0">
                <a:solidFill>
                  <a:srgbClr val="000000"/>
                </a:solidFill>
                <a:effectLst/>
                <a:latin typeface="Courier New" panose="02070309020205020404" pitchFamily="49" charset="0"/>
              </a:rPr>
              <a:t> </a:t>
            </a:r>
            <a:r>
              <a:rPr lang="en-US" sz="900" b="1" dirty="0">
                <a:solidFill>
                  <a:srgbClr val="FF0000"/>
                </a:solidFill>
                <a:effectLst/>
                <a:latin typeface="Courier New" panose="02070309020205020404" pitchFamily="49" charset="0"/>
              </a:rPr>
              <a:t>label</a:t>
            </a:r>
            <a:r>
              <a:rPr lang="en-US" sz="900" b="1"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"r28"</a:t>
            </a:r>
            <a:r>
              <a:rPr lang="en-US" sz="900" b="1" dirty="0">
                <a:solidFill>
                  <a:srgbClr val="000000"/>
                </a:solidFill>
                <a:effectLst/>
                <a:latin typeface="Courier New" panose="02070309020205020404" pitchFamily="49" charset="0"/>
              </a:rPr>
              <a:t> </a:t>
            </a:r>
            <a:r>
              <a:rPr lang="en-US" sz="900" b="1" dirty="0">
                <a:solidFill>
                  <a:srgbClr val="FF0000"/>
                </a:solidFill>
                <a:effectLst/>
                <a:latin typeface="Courier New" panose="02070309020205020404" pitchFamily="49" charset="0"/>
              </a:rPr>
              <a:t>value</a:t>
            </a:r>
            <a:r>
              <a:rPr lang="en-US" sz="900" b="1"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"28"</a:t>
            </a:r>
            <a:r>
              <a:rPr lang="en-US" sz="900" b="1" dirty="0">
                <a:solidFill>
                  <a:srgbClr val="0000FF"/>
                </a:solidFill>
                <a:effectLst/>
                <a:latin typeface="Courier New" panose="02070309020205020404" pitchFamily="49" charset="0"/>
              </a:rPr>
              <a:t>&gt;</a:t>
            </a:r>
            <a:r>
              <a:rPr lang="en-US" sz="900" b="1" dirty="0">
                <a:solidFill>
                  <a:srgbClr val="000000"/>
                </a:solidFill>
                <a:effectLst/>
                <a:latin typeface="Courier New" panose="02070309020205020404" pitchFamily="49" charset="0"/>
              </a:rPr>
              <a:t>Terminate -- PH2@end </a:t>
            </a:r>
            <a:r>
              <a:rPr lang="en-US" sz="900" b="1" dirty="0">
                <a:solidFill>
                  <a:srgbClr val="0000FF"/>
                </a:solidFill>
                <a:effectLst/>
                <a:latin typeface="Courier New" panose="02070309020205020404" pitchFamily="49" charset="0"/>
              </a:rPr>
              <a:t>&lt;/row&gt;</a:t>
            </a:r>
            <a:r>
              <a:rPr lang="en-US" sz="900" b="1" dirty="0">
                <a:solidFill>
                  <a:srgbClr val="000000"/>
                </a:solidFill>
                <a:effectLst/>
                <a:latin typeface="Courier New" panose="02070309020205020404" pitchFamily="49" charset="0"/>
              </a:rPr>
              <a:t> </a:t>
            </a:r>
          </a:p>
          <a:p>
            <a:r>
              <a:rPr lang="en-US" sz="900" b="1" dirty="0">
                <a:solidFill>
                  <a:srgbClr val="0000FF"/>
                </a:solidFill>
                <a:effectLst/>
                <a:latin typeface="Courier New" panose="02070309020205020404" pitchFamily="49" charset="0"/>
              </a:rPr>
              <a:t>&lt;row</a:t>
            </a:r>
            <a:r>
              <a:rPr lang="en-US" sz="900" b="1" dirty="0">
                <a:solidFill>
                  <a:srgbClr val="000000"/>
                </a:solidFill>
                <a:effectLst/>
                <a:latin typeface="Courier New" panose="02070309020205020404" pitchFamily="49" charset="0"/>
              </a:rPr>
              <a:t> </a:t>
            </a:r>
            <a:r>
              <a:rPr lang="en-US" sz="900" b="1" dirty="0">
                <a:solidFill>
                  <a:srgbClr val="FF0000"/>
                </a:solidFill>
                <a:effectLst/>
                <a:latin typeface="Courier New" panose="02070309020205020404" pitchFamily="49" charset="0"/>
              </a:rPr>
              <a:t>label</a:t>
            </a:r>
            <a:r>
              <a:rPr lang="en-US" sz="900" b="1"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"r29"</a:t>
            </a:r>
            <a:r>
              <a:rPr lang="en-US" sz="900" b="1" dirty="0">
                <a:solidFill>
                  <a:srgbClr val="000000"/>
                </a:solidFill>
                <a:effectLst/>
                <a:latin typeface="Courier New" panose="02070309020205020404" pitchFamily="49" charset="0"/>
              </a:rPr>
              <a:t> </a:t>
            </a:r>
            <a:r>
              <a:rPr lang="en-US" sz="900" b="1" dirty="0">
                <a:solidFill>
                  <a:srgbClr val="FF0000"/>
                </a:solidFill>
                <a:effectLst/>
                <a:latin typeface="Courier New" panose="02070309020205020404" pitchFamily="49" charset="0"/>
              </a:rPr>
              <a:t>value</a:t>
            </a:r>
            <a:r>
              <a:rPr lang="en-US" sz="900" b="1"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"29"</a:t>
            </a:r>
            <a:r>
              <a:rPr lang="en-US" sz="900" b="1" dirty="0">
                <a:solidFill>
                  <a:srgbClr val="0000FF"/>
                </a:solidFill>
                <a:effectLst/>
                <a:latin typeface="Courier New" panose="02070309020205020404" pitchFamily="49" charset="0"/>
              </a:rPr>
              <a:t>&gt;</a:t>
            </a:r>
            <a:r>
              <a:rPr lang="en-US" sz="900" b="1" dirty="0">
                <a:solidFill>
                  <a:srgbClr val="000000"/>
                </a:solidFill>
                <a:effectLst/>
                <a:latin typeface="Courier New" panose="02070309020205020404" pitchFamily="49" charset="0"/>
              </a:rPr>
              <a:t>Terminate -- PH3@end</a:t>
            </a:r>
            <a:r>
              <a:rPr lang="en-US" sz="900" b="1" dirty="0">
                <a:solidFill>
                  <a:srgbClr val="0000FF"/>
                </a:solidFill>
                <a:effectLst/>
                <a:latin typeface="Courier New" panose="02070309020205020404" pitchFamily="49" charset="0"/>
              </a:rPr>
              <a:t>&lt;/row&gt;</a:t>
            </a:r>
            <a:r>
              <a:rPr lang="en-US" sz="900" b="1" dirty="0">
                <a:solidFill>
                  <a:srgbClr val="000000"/>
                </a:solidFill>
                <a:effectLst/>
                <a:latin typeface="Courier New" panose="02070309020205020404" pitchFamily="49" charset="0"/>
              </a:rPr>
              <a:t> </a:t>
            </a:r>
          </a:p>
          <a:p>
            <a:r>
              <a:rPr lang="en-US" sz="900" b="1" dirty="0">
                <a:solidFill>
                  <a:srgbClr val="0000FF"/>
                </a:solidFill>
                <a:effectLst/>
                <a:latin typeface="Courier New" panose="02070309020205020404" pitchFamily="49" charset="0"/>
              </a:rPr>
              <a:t>&lt;row</a:t>
            </a:r>
            <a:r>
              <a:rPr lang="en-US" sz="900" b="1" dirty="0">
                <a:solidFill>
                  <a:srgbClr val="000000"/>
                </a:solidFill>
                <a:effectLst/>
                <a:latin typeface="Courier New" panose="02070309020205020404" pitchFamily="49" charset="0"/>
              </a:rPr>
              <a:t> </a:t>
            </a:r>
            <a:r>
              <a:rPr lang="en-US" sz="900" b="1" dirty="0">
                <a:solidFill>
                  <a:srgbClr val="FF0000"/>
                </a:solidFill>
                <a:effectLst/>
                <a:latin typeface="Courier New" panose="02070309020205020404" pitchFamily="49" charset="0"/>
              </a:rPr>
              <a:t>label</a:t>
            </a:r>
            <a:r>
              <a:rPr lang="en-US" sz="900" b="1"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"r30"</a:t>
            </a:r>
            <a:r>
              <a:rPr lang="en-US" sz="900" b="1" dirty="0">
                <a:solidFill>
                  <a:srgbClr val="000000"/>
                </a:solidFill>
                <a:effectLst/>
                <a:latin typeface="Courier New" panose="02070309020205020404" pitchFamily="49" charset="0"/>
              </a:rPr>
              <a:t> </a:t>
            </a:r>
            <a:r>
              <a:rPr lang="en-US" sz="900" b="1" dirty="0">
                <a:solidFill>
                  <a:srgbClr val="FF0000"/>
                </a:solidFill>
                <a:effectLst/>
                <a:latin typeface="Courier New" panose="02070309020205020404" pitchFamily="49" charset="0"/>
              </a:rPr>
              <a:t>value</a:t>
            </a:r>
            <a:r>
              <a:rPr lang="en-US" sz="900" b="1"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"30"</a:t>
            </a:r>
            <a:r>
              <a:rPr lang="en-US" sz="900" b="1" dirty="0">
                <a:solidFill>
                  <a:srgbClr val="0000FF"/>
                </a:solidFill>
                <a:effectLst/>
                <a:latin typeface="Courier New" panose="02070309020205020404" pitchFamily="49" charset="0"/>
              </a:rPr>
              <a:t>&gt;</a:t>
            </a:r>
            <a:r>
              <a:rPr lang="en-US" sz="900" b="1" dirty="0">
                <a:solidFill>
                  <a:srgbClr val="000000"/>
                </a:solidFill>
                <a:effectLst/>
                <a:latin typeface="Courier New" panose="02070309020205020404" pitchFamily="49" charset="0"/>
              </a:rPr>
              <a:t>Terminate -- PH4a </a:t>
            </a:r>
            <a:r>
              <a:rPr lang="en-US" sz="900" b="1" dirty="0">
                <a:solidFill>
                  <a:srgbClr val="0000FF"/>
                </a:solidFill>
                <a:effectLst/>
                <a:latin typeface="Courier New" panose="02070309020205020404" pitchFamily="49" charset="0"/>
              </a:rPr>
              <a:t>&lt;/row&gt;</a:t>
            </a:r>
            <a:r>
              <a:rPr lang="en-US" sz="900" b="1" dirty="0">
                <a:solidFill>
                  <a:srgbClr val="000000"/>
                </a:solidFill>
                <a:effectLst/>
                <a:latin typeface="Courier New" panose="02070309020205020404" pitchFamily="49" charset="0"/>
              </a:rPr>
              <a:t> </a:t>
            </a:r>
          </a:p>
          <a:p>
            <a:r>
              <a:rPr lang="en-US" sz="900" b="1" dirty="0">
                <a:solidFill>
                  <a:srgbClr val="0000FF"/>
                </a:solidFill>
                <a:effectLst/>
                <a:latin typeface="Courier New" panose="02070309020205020404" pitchFamily="49" charset="0"/>
              </a:rPr>
              <a:t>&lt;row</a:t>
            </a:r>
            <a:r>
              <a:rPr lang="en-US" sz="900" b="1" dirty="0">
                <a:solidFill>
                  <a:srgbClr val="000000"/>
                </a:solidFill>
                <a:effectLst/>
                <a:latin typeface="Courier New" panose="02070309020205020404" pitchFamily="49" charset="0"/>
              </a:rPr>
              <a:t> </a:t>
            </a:r>
            <a:r>
              <a:rPr lang="en-US" sz="900" b="1" dirty="0">
                <a:solidFill>
                  <a:srgbClr val="FF0000"/>
                </a:solidFill>
                <a:effectLst/>
                <a:latin typeface="Courier New" panose="02070309020205020404" pitchFamily="49" charset="0"/>
              </a:rPr>
              <a:t>label</a:t>
            </a:r>
            <a:r>
              <a:rPr lang="en-US" sz="900" b="1"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"r31"</a:t>
            </a:r>
            <a:r>
              <a:rPr lang="en-US" sz="900" b="1" dirty="0">
                <a:solidFill>
                  <a:srgbClr val="000000"/>
                </a:solidFill>
                <a:effectLst/>
                <a:latin typeface="Courier New" panose="02070309020205020404" pitchFamily="49" charset="0"/>
              </a:rPr>
              <a:t> </a:t>
            </a:r>
            <a:r>
              <a:rPr lang="en-US" sz="900" b="1" dirty="0">
                <a:solidFill>
                  <a:srgbClr val="FF0000"/>
                </a:solidFill>
                <a:effectLst/>
                <a:latin typeface="Courier New" panose="02070309020205020404" pitchFamily="49" charset="0"/>
              </a:rPr>
              <a:t>value</a:t>
            </a:r>
            <a:r>
              <a:rPr lang="en-US" sz="900" b="1"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"31"</a:t>
            </a:r>
            <a:r>
              <a:rPr lang="en-US" sz="900" b="1" dirty="0">
                <a:solidFill>
                  <a:srgbClr val="0000FF"/>
                </a:solidFill>
                <a:effectLst/>
                <a:latin typeface="Courier New" panose="02070309020205020404" pitchFamily="49" charset="0"/>
              </a:rPr>
              <a:t>&gt;</a:t>
            </a:r>
            <a:r>
              <a:rPr lang="en-US" sz="900" b="1" dirty="0">
                <a:solidFill>
                  <a:srgbClr val="000000"/>
                </a:solidFill>
                <a:effectLst/>
                <a:latin typeface="Courier New" panose="02070309020205020404" pitchFamily="49" charset="0"/>
              </a:rPr>
              <a:t>Terminate -- PH4a@end </a:t>
            </a:r>
            <a:r>
              <a:rPr lang="en-US" sz="900" b="1" dirty="0">
                <a:solidFill>
                  <a:srgbClr val="0000FF"/>
                </a:solidFill>
                <a:effectLst/>
                <a:latin typeface="Courier New" panose="02070309020205020404" pitchFamily="49" charset="0"/>
              </a:rPr>
              <a:t>&lt;/row&gt;</a:t>
            </a:r>
            <a:r>
              <a:rPr lang="en-US" sz="900" b="1" dirty="0">
                <a:solidFill>
                  <a:srgbClr val="000000"/>
                </a:solidFill>
                <a:effectLst/>
                <a:latin typeface="Courier New" panose="02070309020205020404" pitchFamily="49" charset="0"/>
              </a:rPr>
              <a:t> </a:t>
            </a:r>
          </a:p>
          <a:p>
            <a:r>
              <a:rPr lang="en-US" sz="900" b="1" dirty="0">
                <a:solidFill>
                  <a:srgbClr val="0000FF"/>
                </a:solidFill>
                <a:effectLst/>
                <a:latin typeface="Courier New" panose="02070309020205020404" pitchFamily="49" charset="0"/>
              </a:rPr>
              <a:t>&lt;row</a:t>
            </a:r>
            <a:r>
              <a:rPr lang="en-US" sz="900" b="1" dirty="0">
                <a:solidFill>
                  <a:srgbClr val="000000"/>
                </a:solidFill>
                <a:effectLst/>
                <a:latin typeface="Courier New" panose="02070309020205020404" pitchFamily="49" charset="0"/>
              </a:rPr>
              <a:t> </a:t>
            </a:r>
            <a:r>
              <a:rPr lang="en-US" sz="900" b="1" dirty="0">
                <a:solidFill>
                  <a:srgbClr val="FF0000"/>
                </a:solidFill>
                <a:effectLst/>
                <a:latin typeface="Courier New" panose="02070309020205020404" pitchFamily="49" charset="0"/>
              </a:rPr>
              <a:t>label</a:t>
            </a:r>
            <a:r>
              <a:rPr lang="en-US" sz="900" b="1"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"r32"</a:t>
            </a:r>
            <a:r>
              <a:rPr lang="en-US" sz="900" b="1" dirty="0">
                <a:solidFill>
                  <a:srgbClr val="000000"/>
                </a:solidFill>
                <a:effectLst/>
                <a:latin typeface="Courier New" panose="02070309020205020404" pitchFamily="49" charset="0"/>
              </a:rPr>
              <a:t> </a:t>
            </a:r>
            <a:r>
              <a:rPr lang="en-US" sz="900" b="1" dirty="0">
                <a:solidFill>
                  <a:srgbClr val="FF0000"/>
                </a:solidFill>
                <a:effectLst/>
                <a:latin typeface="Courier New" panose="02070309020205020404" pitchFamily="49" charset="0"/>
              </a:rPr>
              <a:t>value</a:t>
            </a:r>
            <a:r>
              <a:rPr lang="en-US" sz="900" b="1"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"32"</a:t>
            </a:r>
            <a:r>
              <a:rPr lang="en-US" sz="900" b="1" dirty="0">
                <a:solidFill>
                  <a:srgbClr val="0000FF"/>
                </a:solidFill>
                <a:effectLst/>
                <a:latin typeface="Courier New" panose="02070309020205020404" pitchFamily="49" charset="0"/>
              </a:rPr>
              <a:t>&gt;</a:t>
            </a:r>
            <a:r>
              <a:rPr lang="en-US" sz="900" b="1" dirty="0">
                <a:solidFill>
                  <a:srgbClr val="000000"/>
                </a:solidFill>
                <a:effectLst/>
                <a:latin typeface="Courier New" panose="02070309020205020404" pitchFamily="49" charset="0"/>
              </a:rPr>
              <a:t>Terminate -- PH5@end</a:t>
            </a:r>
            <a:r>
              <a:rPr lang="en-US" sz="900" b="1" dirty="0">
                <a:solidFill>
                  <a:srgbClr val="0000FF"/>
                </a:solidFill>
                <a:effectLst/>
                <a:latin typeface="Courier New" panose="02070309020205020404" pitchFamily="49" charset="0"/>
              </a:rPr>
              <a:t>&lt;/row&gt;</a:t>
            </a:r>
            <a:r>
              <a:rPr lang="en-US" sz="900" b="1" dirty="0">
                <a:solidFill>
                  <a:srgbClr val="000000"/>
                </a:solidFill>
                <a:effectLst/>
                <a:latin typeface="Courier New" panose="02070309020205020404" pitchFamily="49" charset="0"/>
              </a:rPr>
              <a:t> </a:t>
            </a:r>
          </a:p>
          <a:p>
            <a:r>
              <a:rPr lang="en-US" sz="900" b="1" dirty="0">
                <a:solidFill>
                  <a:srgbClr val="0000FF"/>
                </a:solidFill>
                <a:effectLst/>
                <a:latin typeface="Courier New" panose="02070309020205020404" pitchFamily="49" charset="0"/>
              </a:rPr>
              <a:t>&lt;row</a:t>
            </a:r>
            <a:r>
              <a:rPr lang="en-US" sz="900" b="1" dirty="0">
                <a:solidFill>
                  <a:srgbClr val="000000"/>
                </a:solidFill>
                <a:effectLst/>
                <a:latin typeface="Courier New" panose="02070309020205020404" pitchFamily="49" charset="0"/>
              </a:rPr>
              <a:t> </a:t>
            </a:r>
            <a:r>
              <a:rPr lang="en-US" sz="900" b="1" dirty="0">
                <a:solidFill>
                  <a:srgbClr val="FF0000"/>
                </a:solidFill>
                <a:effectLst/>
                <a:latin typeface="Courier New" panose="02070309020205020404" pitchFamily="49" charset="0"/>
              </a:rPr>
              <a:t>label</a:t>
            </a:r>
            <a:r>
              <a:rPr lang="en-US" sz="900" b="1"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"r33"</a:t>
            </a:r>
            <a:r>
              <a:rPr lang="en-US" sz="900" b="1" dirty="0">
                <a:solidFill>
                  <a:srgbClr val="000000"/>
                </a:solidFill>
                <a:effectLst/>
                <a:latin typeface="Courier New" panose="02070309020205020404" pitchFamily="49" charset="0"/>
              </a:rPr>
              <a:t> </a:t>
            </a:r>
            <a:r>
              <a:rPr lang="en-US" sz="900" b="1" dirty="0">
                <a:solidFill>
                  <a:srgbClr val="FF0000"/>
                </a:solidFill>
                <a:effectLst/>
                <a:latin typeface="Courier New" panose="02070309020205020404" pitchFamily="49" charset="0"/>
              </a:rPr>
              <a:t>value</a:t>
            </a:r>
            <a:r>
              <a:rPr lang="en-US" sz="900" b="1"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"33"</a:t>
            </a:r>
            <a:r>
              <a:rPr lang="en-US" sz="900" b="1" dirty="0">
                <a:solidFill>
                  <a:srgbClr val="0000FF"/>
                </a:solidFill>
                <a:effectLst/>
                <a:latin typeface="Courier New" panose="02070309020205020404" pitchFamily="49" charset="0"/>
              </a:rPr>
              <a:t>&gt;</a:t>
            </a:r>
            <a:r>
              <a:rPr lang="en-US" sz="900" b="1" dirty="0">
                <a:solidFill>
                  <a:srgbClr val="000000"/>
                </a:solidFill>
                <a:effectLst/>
                <a:latin typeface="Courier New" panose="02070309020205020404" pitchFamily="49" charset="0"/>
              </a:rPr>
              <a:t>Terminate -- PH6 </a:t>
            </a:r>
            <a:r>
              <a:rPr lang="en-US" sz="900" b="1" dirty="0">
                <a:solidFill>
                  <a:srgbClr val="0000FF"/>
                </a:solidFill>
                <a:effectLst/>
                <a:latin typeface="Courier New" panose="02070309020205020404" pitchFamily="49" charset="0"/>
              </a:rPr>
              <a:t>&lt;/row&gt;</a:t>
            </a:r>
            <a:r>
              <a:rPr lang="en-US" sz="900" b="1" dirty="0">
                <a:solidFill>
                  <a:srgbClr val="000000"/>
                </a:solidFill>
                <a:effectLst/>
                <a:latin typeface="Courier New" panose="02070309020205020404" pitchFamily="49" charset="0"/>
              </a:rPr>
              <a:t> </a:t>
            </a:r>
          </a:p>
          <a:p>
            <a:r>
              <a:rPr lang="en-US" sz="900" b="1" dirty="0">
                <a:solidFill>
                  <a:srgbClr val="0000FF"/>
                </a:solidFill>
                <a:effectLst/>
                <a:latin typeface="Courier New" panose="02070309020205020404" pitchFamily="49" charset="0"/>
              </a:rPr>
              <a:t>&lt;row</a:t>
            </a:r>
            <a:r>
              <a:rPr lang="en-US" sz="900" b="1" dirty="0">
                <a:solidFill>
                  <a:srgbClr val="000000"/>
                </a:solidFill>
                <a:effectLst/>
                <a:latin typeface="Courier New" panose="02070309020205020404" pitchFamily="49" charset="0"/>
              </a:rPr>
              <a:t> </a:t>
            </a:r>
            <a:r>
              <a:rPr lang="en-US" sz="900" b="1" dirty="0">
                <a:solidFill>
                  <a:srgbClr val="FF0000"/>
                </a:solidFill>
                <a:effectLst/>
                <a:latin typeface="Courier New" panose="02070309020205020404" pitchFamily="49" charset="0"/>
              </a:rPr>
              <a:t>label</a:t>
            </a:r>
            <a:r>
              <a:rPr lang="en-US" sz="900" b="1"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"r34"</a:t>
            </a:r>
            <a:r>
              <a:rPr lang="en-US" sz="900" b="1" dirty="0">
                <a:solidFill>
                  <a:srgbClr val="000000"/>
                </a:solidFill>
                <a:effectLst/>
                <a:latin typeface="Courier New" panose="02070309020205020404" pitchFamily="49" charset="0"/>
              </a:rPr>
              <a:t> </a:t>
            </a:r>
            <a:r>
              <a:rPr lang="en-US" sz="900" b="1" dirty="0">
                <a:solidFill>
                  <a:srgbClr val="FF0000"/>
                </a:solidFill>
                <a:effectLst/>
                <a:latin typeface="Courier New" panose="02070309020205020404" pitchFamily="49" charset="0"/>
              </a:rPr>
              <a:t>value</a:t>
            </a:r>
            <a:r>
              <a:rPr lang="en-US" sz="900" b="1"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"34"</a:t>
            </a:r>
            <a:r>
              <a:rPr lang="en-US" sz="900" b="1" dirty="0">
                <a:solidFill>
                  <a:srgbClr val="0000FF"/>
                </a:solidFill>
                <a:effectLst/>
                <a:latin typeface="Courier New" panose="02070309020205020404" pitchFamily="49" charset="0"/>
              </a:rPr>
              <a:t>&gt;</a:t>
            </a:r>
            <a:r>
              <a:rPr lang="en-US" sz="900" b="1" dirty="0">
                <a:solidFill>
                  <a:srgbClr val="000000"/>
                </a:solidFill>
                <a:effectLst/>
                <a:latin typeface="Courier New" panose="02070309020205020404" pitchFamily="49" charset="0"/>
              </a:rPr>
              <a:t>Terminate -- PH7a@end</a:t>
            </a:r>
            <a:r>
              <a:rPr lang="en-US" sz="900" b="1" dirty="0">
                <a:solidFill>
                  <a:srgbClr val="0000FF"/>
                </a:solidFill>
                <a:effectLst/>
                <a:latin typeface="Courier New" panose="02070309020205020404" pitchFamily="49" charset="0"/>
              </a:rPr>
              <a:t>&lt;/row&gt;</a:t>
            </a:r>
            <a:r>
              <a:rPr lang="en-US" sz="900" b="1" dirty="0">
                <a:solidFill>
                  <a:srgbClr val="000000"/>
                </a:solidFill>
                <a:effectLst/>
                <a:latin typeface="Courier New" panose="02070309020205020404" pitchFamily="49" charset="0"/>
              </a:rPr>
              <a:t> </a:t>
            </a:r>
          </a:p>
          <a:p>
            <a:r>
              <a:rPr lang="en-US" sz="900" b="1" dirty="0">
                <a:solidFill>
                  <a:srgbClr val="0000FF"/>
                </a:solidFill>
                <a:effectLst/>
                <a:latin typeface="Courier New" panose="02070309020205020404" pitchFamily="49" charset="0"/>
              </a:rPr>
              <a:t>&lt;row</a:t>
            </a:r>
            <a:r>
              <a:rPr lang="en-US" sz="900" b="1" dirty="0">
                <a:solidFill>
                  <a:srgbClr val="000000"/>
                </a:solidFill>
                <a:effectLst/>
                <a:latin typeface="Courier New" panose="02070309020205020404" pitchFamily="49" charset="0"/>
              </a:rPr>
              <a:t> </a:t>
            </a:r>
            <a:r>
              <a:rPr lang="en-US" sz="900" b="1" dirty="0">
                <a:solidFill>
                  <a:srgbClr val="FF0000"/>
                </a:solidFill>
                <a:effectLst/>
                <a:latin typeface="Courier New" panose="02070309020205020404" pitchFamily="49" charset="0"/>
              </a:rPr>
              <a:t>label</a:t>
            </a:r>
            <a:r>
              <a:rPr lang="en-US" sz="900" b="1"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"r35"</a:t>
            </a:r>
            <a:r>
              <a:rPr lang="en-US" sz="900" b="1" dirty="0">
                <a:solidFill>
                  <a:srgbClr val="000000"/>
                </a:solidFill>
                <a:effectLst/>
                <a:latin typeface="Courier New" panose="02070309020205020404" pitchFamily="49" charset="0"/>
              </a:rPr>
              <a:t> </a:t>
            </a:r>
            <a:r>
              <a:rPr lang="en-US" sz="900" b="1" dirty="0">
                <a:solidFill>
                  <a:srgbClr val="FF0000"/>
                </a:solidFill>
                <a:effectLst/>
                <a:latin typeface="Courier New" panose="02070309020205020404" pitchFamily="49" charset="0"/>
              </a:rPr>
              <a:t>value</a:t>
            </a:r>
            <a:r>
              <a:rPr lang="en-US" sz="900" b="1"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"35"</a:t>
            </a:r>
            <a:r>
              <a:rPr lang="en-US" sz="900" b="1" dirty="0">
                <a:solidFill>
                  <a:srgbClr val="0000FF"/>
                </a:solidFill>
                <a:effectLst/>
                <a:latin typeface="Courier New" panose="02070309020205020404" pitchFamily="49" charset="0"/>
              </a:rPr>
              <a:t>&gt;</a:t>
            </a:r>
            <a:r>
              <a:rPr lang="en-US" sz="900" b="1" dirty="0">
                <a:solidFill>
                  <a:srgbClr val="000000"/>
                </a:solidFill>
                <a:effectLst/>
                <a:latin typeface="Courier New" panose="02070309020205020404" pitchFamily="49" charset="0"/>
              </a:rPr>
              <a:t>Terminate -- PH7a </a:t>
            </a:r>
            <a:r>
              <a:rPr lang="en-US" sz="900" b="1" dirty="0">
                <a:solidFill>
                  <a:srgbClr val="0000FF"/>
                </a:solidFill>
                <a:effectLst/>
                <a:latin typeface="Courier New" panose="02070309020205020404" pitchFamily="49" charset="0"/>
              </a:rPr>
              <a:t>&lt;/row&gt;</a:t>
            </a:r>
            <a:endParaRPr lang="en-US" sz="900" b="1" dirty="0">
              <a:solidFill>
                <a:srgbClr val="000000"/>
              </a:solidFill>
              <a:latin typeface="Courier New" panose="02070309020205020404" pitchFamily="49" charset="0"/>
            </a:endParaRPr>
          </a:p>
          <a:p>
            <a:r>
              <a:rPr lang="en-US" sz="900" b="1" dirty="0">
                <a:solidFill>
                  <a:srgbClr val="0000FF"/>
                </a:solidFill>
                <a:effectLst/>
                <a:latin typeface="Courier New" panose="02070309020205020404" pitchFamily="49" charset="0"/>
              </a:rPr>
              <a:t>&lt;row</a:t>
            </a:r>
            <a:r>
              <a:rPr lang="en-US" sz="900" b="1" dirty="0">
                <a:solidFill>
                  <a:srgbClr val="000000"/>
                </a:solidFill>
                <a:effectLst/>
                <a:latin typeface="Courier New" panose="02070309020205020404" pitchFamily="49" charset="0"/>
              </a:rPr>
              <a:t> </a:t>
            </a:r>
            <a:r>
              <a:rPr lang="en-US" sz="900" b="1" dirty="0">
                <a:solidFill>
                  <a:srgbClr val="FF0000"/>
                </a:solidFill>
                <a:effectLst/>
                <a:latin typeface="Courier New" panose="02070309020205020404" pitchFamily="49" charset="0"/>
              </a:rPr>
              <a:t>label</a:t>
            </a:r>
            <a:r>
              <a:rPr lang="en-US" sz="900" b="1"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"r36"</a:t>
            </a:r>
            <a:r>
              <a:rPr lang="en-US" sz="900" b="1" dirty="0">
                <a:solidFill>
                  <a:srgbClr val="000000"/>
                </a:solidFill>
                <a:effectLst/>
                <a:latin typeface="Courier New" panose="02070309020205020404" pitchFamily="49" charset="0"/>
              </a:rPr>
              <a:t> </a:t>
            </a:r>
            <a:r>
              <a:rPr lang="en-US" sz="900" b="1" dirty="0">
                <a:solidFill>
                  <a:srgbClr val="FF0000"/>
                </a:solidFill>
                <a:effectLst/>
                <a:latin typeface="Courier New" panose="02070309020205020404" pitchFamily="49" charset="0"/>
              </a:rPr>
              <a:t>value</a:t>
            </a:r>
            <a:r>
              <a:rPr lang="en-US" sz="900" b="1"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"36"</a:t>
            </a:r>
            <a:r>
              <a:rPr lang="en-US" sz="900" b="1" dirty="0">
                <a:solidFill>
                  <a:srgbClr val="0000FF"/>
                </a:solidFill>
                <a:effectLst/>
                <a:latin typeface="Courier New" panose="02070309020205020404" pitchFamily="49" charset="0"/>
              </a:rPr>
              <a:t>&gt;</a:t>
            </a:r>
            <a:r>
              <a:rPr lang="en-US" sz="900" b="1" dirty="0">
                <a:solidFill>
                  <a:srgbClr val="000000"/>
                </a:solidFill>
                <a:effectLst/>
                <a:latin typeface="Courier New" panose="02070309020205020404" pitchFamily="49" charset="0"/>
              </a:rPr>
              <a:t>Terminate -- PH7b@end</a:t>
            </a:r>
            <a:r>
              <a:rPr lang="en-US" sz="900" b="1" dirty="0">
                <a:solidFill>
                  <a:srgbClr val="0000FF"/>
                </a:solidFill>
                <a:effectLst/>
                <a:latin typeface="Courier New" panose="02070309020205020404" pitchFamily="49" charset="0"/>
              </a:rPr>
              <a:t>&lt;/row&gt;</a:t>
            </a:r>
            <a:r>
              <a:rPr lang="en-US" sz="900" b="1" dirty="0">
                <a:solidFill>
                  <a:srgbClr val="000000"/>
                </a:solidFill>
                <a:effectLst/>
                <a:latin typeface="Courier New" panose="02070309020205020404" pitchFamily="49" charset="0"/>
              </a:rPr>
              <a:t> </a:t>
            </a:r>
          </a:p>
          <a:p>
            <a:r>
              <a:rPr lang="en-US" sz="900" b="1" dirty="0">
                <a:solidFill>
                  <a:srgbClr val="0000FF"/>
                </a:solidFill>
                <a:effectLst/>
                <a:latin typeface="Courier New" panose="02070309020205020404" pitchFamily="49" charset="0"/>
              </a:rPr>
              <a:t>&lt;row</a:t>
            </a:r>
            <a:r>
              <a:rPr lang="en-US" sz="900" b="1" dirty="0">
                <a:solidFill>
                  <a:srgbClr val="000000"/>
                </a:solidFill>
                <a:effectLst/>
                <a:latin typeface="Courier New" panose="02070309020205020404" pitchFamily="49" charset="0"/>
              </a:rPr>
              <a:t> </a:t>
            </a:r>
            <a:r>
              <a:rPr lang="en-US" sz="900" b="1" dirty="0">
                <a:solidFill>
                  <a:srgbClr val="FF0000"/>
                </a:solidFill>
                <a:effectLst/>
                <a:latin typeface="Courier New" panose="02070309020205020404" pitchFamily="49" charset="0"/>
              </a:rPr>
              <a:t>label</a:t>
            </a:r>
            <a:r>
              <a:rPr lang="en-US" sz="900" b="1"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"r37"</a:t>
            </a:r>
            <a:r>
              <a:rPr lang="en-US" sz="900" b="1" dirty="0">
                <a:solidFill>
                  <a:srgbClr val="000000"/>
                </a:solidFill>
                <a:effectLst/>
                <a:latin typeface="Courier New" panose="02070309020205020404" pitchFamily="49" charset="0"/>
              </a:rPr>
              <a:t> </a:t>
            </a:r>
            <a:r>
              <a:rPr lang="en-US" sz="900" b="1" dirty="0">
                <a:solidFill>
                  <a:srgbClr val="FF0000"/>
                </a:solidFill>
                <a:effectLst/>
                <a:latin typeface="Courier New" panose="02070309020205020404" pitchFamily="49" charset="0"/>
              </a:rPr>
              <a:t>value</a:t>
            </a:r>
            <a:r>
              <a:rPr lang="en-US" sz="900" b="1"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"37"</a:t>
            </a:r>
            <a:r>
              <a:rPr lang="en-US" sz="900" b="1" dirty="0">
                <a:solidFill>
                  <a:srgbClr val="0000FF"/>
                </a:solidFill>
                <a:effectLst/>
                <a:latin typeface="Courier New" panose="02070309020205020404" pitchFamily="49" charset="0"/>
              </a:rPr>
              <a:t>&gt;</a:t>
            </a:r>
            <a:r>
              <a:rPr lang="en-US" sz="900" b="1" dirty="0">
                <a:solidFill>
                  <a:srgbClr val="000000"/>
                </a:solidFill>
                <a:effectLst/>
                <a:latin typeface="Courier New" panose="02070309020205020404" pitchFamily="49" charset="0"/>
              </a:rPr>
              <a:t>Terminate -- PH7b </a:t>
            </a:r>
            <a:r>
              <a:rPr lang="en-US" sz="900" b="1" dirty="0">
                <a:solidFill>
                  <a:srgbClr val="0000FF"/>
                </a:solidFill>
                <a:effectLst/>
                <a:latin typeface="Courier New" panose="02070309020205020404" pitchFamily="49" charset="0"/>
              </a:rPr>
              <a:t>&lt;/row&gt;</a:t>
            </a:r>
            <a:r>
              <a:rPr lang="en-US" sz="900" b="1" dirty="0">
                <a:solidFill>
                  <a:srgbClr val="000000"/>
                </a:solidFill>
                <a:effectLst/>
                <a:latin typeface="Courier New" panose="02070309020205020404" pitchFamily="49" charset="0"/>
              </a:rPr>
              <a:t> </a:t>
            </a:r>
          </a:p>
          <a:p>
            <a:r>
              <a:rPr lang="en-US" sz="900" b="1" dirty="0">
                <a:solidFill>
                  <a:srgbClr val="0000FF"/>
                </a:solidFill>
                <a:effectLst/>
                <a:latin typeface="Courier New" panose="02070309020205020404" pitchFamily="49" charset="0"/>
              </a:rPr>
              <a:t>&lt;row</a:t>
            </a:r>
            <a:r>
              <a:rPr lang="en-US" sz="900" b="1" dirty="0">
                <a:solidFill>
                  <a:srgbClr val="000000"/>
                </a:solidFill>
                <a:effectLst/>
                <a:latin typeface="Courier New" panose="02070309020205020404" pitchFamily="49" charset="0"/>
              </a:rPr>
              <a:t> </a:t>
            </a:r>
            <a:r>
              <a:rPr lang="en-US" sz="900" b="1" dirty="0">
                <a:solidFill>
                  <a:srgbClr val="FF0000"/>
                </a:solidFill>
                <a:effectLst/>
                <a:latin typeface="Courier New" panose="02070309020205020404" pitchFamily="49" charset="0"/>
              </a:rPr>
              <a:t>label</a:t>
            </a:r>
            <a:r>
              <a:rPr lang="en-US" sz="900" b="1"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"r38"</a:t>
            </a:r>
            <a:r>
              <a:rPr lang="en-US" sz="900" b="1" dirty="0">
                <a:solidFill>
                  <a:srgbClr val="000000"/>
                </a:solidFill>
                <a:effectLst/>
                <a:latin typeface="Courier New" panose="02070309020205020404" pitchFamily="49" charset="0"/>
              </a:rPr>
              <a:t> </a:t>
            </a:r>
            <a:r>
              <a:rPr lang="en-US" sz="900" b="1" dirty="0">
                <a:solidFill>
                  <a:srgbClr val="FF0000"/>
                </a:solidFill>
                <a:effectLst/>
                <a:latin typeface="Courier New" panose="02070309020205020404" pitchFamily="49" charset="0"/>
              </a:rPr>
              <a:t>value</a:t>
            </a:r>
            <a:r>
              <a:rPr lang="en-US" sz="900" b="1"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"38"</a:t>
            </a:r>
            <a:r>
              <a:rPr lang="en-US" sz="900" b="1" dirty="0">
                <a:solidFill>
                  <a:srgbClr val="0000FF"/>
                </a:solidFill>
                <a:effectLst/>
                <a:latin typeface="Courier New" panose="02070309020205020404" pitchFamily="49" charset="0"/>
              </a:rPr>
              <a:t>&gt;</a:t>
            </a:r>
            <a:r>
              <a:rPr lang="en-US" sz="900" b="1" dirty="0">
                <a:solidFill>
                  <a:srgbClr val="000000"/>
                </a:solidFill>
                <a:effectLst/>
                <a:latin typeface="Courier New" panose="02070309020205020404" pitchFamily="49" charset="0"/>
              </a:rPr>
              <a:t>Terminate -- PH8@end</a:t>
            </a:r>
            <a:r>
              <a:rPr lang="en-US" sz="900" b="1" dirty="0">
                <a:solidFill>
                  <a:srgbClr val="0000FF"/>
                </a:solidFill>
                <a:effectLst/>
                <a:latin typeface="Courier New" panose="02070309020205020404" pitchFamily="49" charset="0"/>
              </a:rPr>
              <a:t>&lt;/row&gt;</a:t>
            </a:r>
            <a:r>
              <a:rPr lang="en-US" sz="900" b="1" dirty="0">
                <a:solidFill>
                  <a:srgbClr val="000000"/>
                </a:solidFill>
                <a:effectLst/>
                <a:latin typeface="Courier New" panose="02070309020205020404" pitchFamily="49" charset="0"/>
              </a:rPr>
              <a:t> </a:t>
            </a:r>
          </a:p>
          <a:p>
            <a:r>
              <a:rPr lang="en-US" sz="900" b="1" dirty="0">
                <a:solidFill>
                  <a:srgbClr val="0000FF"/>
                </a:solidFill>
                <a:effectLst/>
                <a:latin typeface="Courier New" panose="02070309020205020404" pitchFamily="49" charset="0"/>
              </a:rPr>
              <a:t>&lt;row</a:t>
            </a:r>
            <a:r>
              <a:rPr lang="en-US" sz="900" b="1" dirty="0">
                <a:solidFill>
                  <a:srgbClr val="000000"/>
                </a:solidFill>
                <a:effectLst/>
                <a:latin typeface="Courier New" panose="02070309020205020404" pitchFamily="49" charset="0"/>
              </a:rPr>
              <a:t> </a:t>
            </a:r>
            <a:r>
              <a:rPr lang="en-US" sz="900" b="1" dirty="0">
                <a:solidFill>
                  <a:srgbClr val="FF0000"/>
                </a:solidFill>
                <a:effectLst/>
                <a:latin typeface="Courier New" panose="02070309020205020404" pitchFamily="49" charset="0"/>
              </a:rPr>
              <a:t>label</a:t>
            </a:r>
            <a:r>
              <a:rPr lang="en-US" sz="900" b="1"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"r39"</a:t>
            </a:r>
            <a:r>
              <a:rPr lang="en-US" sz="900" b="1" dirty="0">
                <a:solidFill>
                  <a:srgbClr val="000000"/>
                </a:solidFill>
                <a:effectLst/>
                <a:latin typeface="Courier New" panose="02070309020205020404" pitchFamily="49" charset="0"/>
              </a:rPr>
              <a:t> </a:t>
            </a:r>
            <a:r>
              <a:rPr lang="en-US" sz="900" b="1" dirty="0">
                <a:solidFill>
                  <a:srgbClr val="FF0000"/>
                </a:solidFill>
                <a:effectLst/>
                <a:latin typeface="Courier New" panose="02070309020205020404" pitchFamily="49" charset="0"/>
              </a:rPr>
              <a:t>value</a:t>
            </a:r>
            <a:r>
              <a:rPr lang="en-US" sz="900" b="1"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"39"</a:t>
            </a:r>
            <a:r>
              <a:rPr lang="en-US" sz="900" b="1" dirty="0">
                <a:solidFill>
                  <a:srgbClr val="0000FF"/>
                </a:solidFill>
                <a:effectLst/>
                <a:latin typeface="Courier New" panose="02070309020205020404" pitchFamily="49" charset="0"/>
              </a:rPr>
              <a:t>&gt;</a:t>
            </a:r>
            <a:r>
              <a:rPr lang="en-US" sz="900" b="1" dirty="0">
                <a:solidFill>
                  <a:srgbClr val="000000"/>
                </a:solidFill>
                <a:effectLst/>
                <a:latin typeface="Courier New" panose="02070309020205020404" pitchFamily="49" charset="0"/>
              </a:rPr>
              <a:t>Terminate -- S9 </a:t>
            </a:r>
            <a:r>
              <a:rPr lang="en-US" sz="900" b="1" dirty="0">
                <a:solidFill>
                  <a:srgbClr val="0000FF"/>
                </a:solidFill>
                <a:effectLst/>
                <a:latin typeface="Courier New" panose="02070309020205020404" pitchFamily="49" charset="0"/>
              </a:rPr>
              <a:t>&lt;/row&gt;</a:t>
            </a:r>
            <a:r>
              <a:rPr lang="en-US" sz="900" b="1" dirty="0">
                <a:solidFill>
                  <a:srgbClr val="000000"/>
                </a:solidFill>
                <a:effectLst/>
                <a:latin typeface="Courier New" panose="02070309020205020404" pitchFamily="49" charset="0"/>
              </a:rPr>
              <a:t> </a:t>
            </a:r>
          </a:p>
          <a:p>
            <a:r>
              <a:rPr lang="en-US" sz="900" b="1" dirty="0">
                <a:solidFill>
                  <a:srgbClr val="0000FF"/>
                </a:solidFill>
                <a:effectLst/>
                <a:latin typeface="Courier New" panose="02070309020205020404" pitchFamily="49" charset="0"/>
              </a:rPr>
              <a:t>&lt;row</a:t>
            </a:r>
            <a:r>
              <a:rPr lang="en-US" sz="900" b="1" dirty="0">
                <a:solidFill>
                  <a:srgbClr val="000000"/>
                </a:solidFill>
                <a:effectLst/>
                <a:latin typeface="Courier New" panose="02070309020205020404" pitchFamily="49" charset="0"/>
              </a:rPr>
              <a:t> </a:t>
            </a:r>
            <a:r>
              <a:rPr lang="en-US" sz="900" b="1" dirty="0">
                <a:solidFill>
                  <a:srgbClr val="FF0000"/>
                </a:solidFill>
                <a:effectLst/>
                <a:latin typeface="Courier New" panose="02070309020205020404" pitchFamily="49" charset="0"/>
              </a:rPr>
              <a:t>label</a:t>
            </a:r>
            <a:r>
              <a:rPr lang="en-US" sz="900" b="1"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"r40"</a:t>
            </a:r>
            <a:r>
              <a:rPr lang="en-US" sz="900" b="1" dirty="0">
                <a:solidFill>
                  <a:srgbClr val="000000"/>
                </a:solidFill>
                <a:effectLst/>
                <a:latin typeface="Courier New" panose="02070309020205020404" pitchFamily="49" charset="0"/>
              </a:rPr>
              <a:t> </a:t>
            </a:r>
            <a:r>
              <a:rPr lang="en-US" sz="900" b="1" dirty="0">
                <a:solidFill>
                  <a:srgbClr val="FF0000"/>
                </a:solidFill>
                <a:effectLst/>
                <a:latin typeface="Courier New" panose="02070309020205020404" pitchFamily="49" charset="0"/>
              </a:rPr>
              <a:t>value</a:t>
            </a:r>
            <a:r>
              <a:rPr lang="en-US" sz="900" b="1"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"40"</a:t>
            </a:r>
            <a:r>
              <a:rPr lang="en-US" sz="900" b="1" dirty="0">
                <a:solidFill>
                  <a:srgbClr val="0000FF"/>
                </a:solidFill>
                <a:effectLst/>
                <a:latin typeface="Courier New" panose="02070309020205020404" pitchFamily="49" charset="0"/>
              </a:rPr>
              <a:t>&gt;</a:t>
            </a:r>
            <a:r>
              <a:rPr lang="en-US" sz="900" b="1" dirty="0">
                <a:solidFill>
                  <a:srgbClr val="000000"/>
                </a:solidFill>
                <a:effectLst/>
                <a:latin typeface="Courier New" panose="02070309020205020404" pitchFamily="49" charset="0"/>
              </a:rPr>
              <a:t>Terminate -- S10 </a:t>
            </a:r>
            <a:r>
              <a:rPr lang="en-US" sz="900" b="1" dirty="0">
                <a:solidFill>
                  <a:srgbClr val="0000FF"/>
                </a:solidFill>
                <a:effectLst/>
                <a:latin typeface="Courier New" panose="02070309020205020404" pitchFamily="49" charset="0"/>
              </a:rPr>
              <a:t>&lt;/row&gt;</a:t>
            </a:r>
            <a:r>
              <a:rPr lang="en-US" sz="900" b="1" dirty="0">
                <a:solidFill>
                  <a:srgbClr val="000000"/>
                </a:solidFill>
                <a:effectLst/>
                <a:latin typeface="Courier New" panose="02070309020205020404" pitchFamily="49" charset="0"/>
              </a:rPr>
              <a:t> </a:t>
            </a:r>
          </a:p>
          <a:p>
            <a:r>
              <a:rPr lang="en-US" sz="900" b="1" dirty="0">
                <a:solidFill>
                  <a:srgbClr val="0000FF"/>
                </a:solidFill>
                <a:effectLst/>
                <a:latin typeface="Courier New" panose="02070309020205020404" pitchFamily="49" charset="0"/>
              </a:rPr>
              <a:t>&lt;row</a:t>
            </a:r>
            <a:r>
              <a:rPr lang="en-US" sz="900" b="1" dirty="0">
                <a:solidFill>
                  <a:srgbClr val="000000"/>
                </a:solidFill>
                <a:effectLst/>
                <a:latin typeface="Courier New" panose="02070309020205020404" pitchFamily="49" charset="0"/>
              </a:rPr>
              <a:t> </a:t>
            </a:r>
            <a:r>
              <a:rPr lang="en-US" sz="900" b="1" dirty="0">
                <a:solidFill>
                  <a:srgbClr val="FF0000"/>
                </a:solidFill>
                <a:effectLst/>
                <a:latin typeface="Courier New" panose="02070309020205020404" pitchFamily="49" charset="0"/>
              </a:rPr>
              <a:t>label</a:t>
            </a:r>
            <a:r>
              <a:rPr lang="en-US" sz="900" b="1"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"r41"</a:t>
            </a:r>
            <a:r>
              <a:rPr lang="en-US" sz="900" b="1" dirty="0">
                <a:solidFill>
                  <a:srgbClr val="000000"/>
                </a:solidFill>
                <a:effectLst/>
                <a:latin typeface="Courier New" panose="02070309020205020404" pitchFamily="49" charset="0"/>
              </a:rPr>
              <a:t> </a:t>
            </a:r>
            <a:r>
              <a:rPr lang="en-US" sz="900" b="1" dirty="0">
                <a:solidFill>
                  <a:srgbClr val="FF0000"/>
                </a:solidFill>
                <a:effectLst/>
                <a:latin typeface="Courier New" panose="02070309020205020404" pitchFamily="49" charset="0"/>
              </a:rPr>
              <a:t>value</a:t>
            </a:r>
            <a:r>
              <a:rPr lang="en-US" sz="900" b="1"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"41"</a:t>
            </a:r>
            <a:r>
              <a:rPr lang="en-US" sz="900" b="1" dirty="0">
                <a:solidFill>
                  <a:srgbClr val="0000FF"/>
                </a:solidFill>
                <a:effectLst/>
                <a:latin typeface="Courier New" panose="02070309020205020404" pitchFamily="49" charset="0"/>
              </a:rPr>
              <a:t>&gt;</a:t>
            </a:r>
            <a:r>
              <a:rPr lang="en-US" sz="900" b="1" dirty="0">
                <a:solidFill>
                  <a:srgbClr val="000000"/>
                </a:solidFill>
                <a:effectLst/>
                <a:latin typeface="Courier New" panose="02070309020205020404" pitchFamily="49" charset="0"/>
              </a:rPr>
              <a:t>Terminate -- S11 </a:t>
            </a:r>
            <a:r>
              <a:rPr lang="en-US" sz="900" b="1" dirty="0">
                <a:solidFill>
                  <a:srgbClr val="0000FF"/>
                </a:solidFill>
                <a:effectLst/>
                <a:latin typeface="Courier New" panose="02070309020205020404" pitchFamily="49" charset="0"/>
              </a:rPr>
              <a:t>&lt;/row&gt;</a:t>
            </a:r>
            <a:r>
              <a:rPr lang="en-US" sz="900" b="1" dirty="0">
                <a:solidFill>
                  <a:srgbClr val="000000"/>
                </a:solidFill>
                <a:effectLst/>
                <a:latin typeface="Courier New" panose="02070309020205020404" pitchFamily="49" charset="0"/>
              </a:rPr>
              <a:t> </a:t>
            </a:r>
          </a:p>
          <a:p>
            <a:r>
              <a:rPr lang="en-US" sz="900" b="1" dirty="0">
                <a:solidFill>
                  <a:srgbClr val="0000FF"/>
                </a:solidFill>
                <a:effectLst/>
                <a:latin typeface="Courier New" panose="02070309020205020404" pitchFamily="49" charset="0"/>
              </a:rPr>
              <a:t>&lt;row</a:t>
            </a:r>
            <a:r>
              <a:rPr lang="en-US" sz="900" b="1" dirty="0">
                <a:solidFill>
                  <a:srgbClr val="000000"/>
                </a:solidFill>
                <a:effectLst/>
                <a:latin typeface="Courier New" panose="02070309020205020404" pitchFamily="49" charset="0"/>
              </a:rPr>
              <a:t> </a:t>
            </a:r>
            <a:r>
              <a:rPr lang="en-US" sz="900" b="1" dirty="0">
                <a:solidFill>
                  <a:srgbClr val="FF0000"/>
                </a:solidFill>
                <a:effectLst/>
                <a:latin typeface="Courier New" panose="02070309020205020404" pitchFamily="49" charset="0"/>
              </a:rPr>
              <a:t>label</a:t>
            </a:r>
            <a:r>
              <a:rPr lang="en-US" sz="900" b="1"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"r42"</a:t>
            </a:r>
            <a:r>
              <a:rPr lang="en-US" sz="900" b="1" dirty="0">
                <a:solidFill>
                  <a:srgbClr val="000000"/>
                </a:solidFill>
                <a:effectLst/>
                <a:latin typeface="Courier New" panose="02070309020205020404" pitchFamily="49" charset="0"/>
              </a:rPr>
              <a:t> </a:t>
            </a:r>
            <a:r>
              <a:rPr lang="en-US" sz="900" b="1" dirty="0">
                <a:solidFill>
                  <a:srgbClr val="FF0000"/>
                </a:solidFill>
                <a:effectLst/>
                <a:latin typeface="Courier New" panose="02070309020205020404" pitchFamily="49" charset="0"/>
              </a:rPr>
              <a:t>value</a:t>
            </a:r>
            <a:r>
              <a:rPr lang="en-US" sz="900" b="1"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"42"</a:t>
            </a:r>
            <a:r>
              <a:rPr lang="en-US" sz="900" b="1" dirty="0">
                <a:solidFill>
                  <a:srgbClr val="0000FF"/>
                </a:solidFill>
                <a:effectLst/>
                <a:latin typeface="Courier New" panose="02070309020205020404" pitchFamily="49" charset="0"/>
              </a:rPr>
              <a:t>&gt;</a:t>
            </a:r>
            <a:r>
              <a:rPr lang="en-US" sz="900" b="1" dirty="0">
                <a:solidFill>
                  <a:srgbClr val="000000"/>
                </a:solidFill>
                <a:effectLst/>
                <a:latin typeface="Courier New" panose="02070309020205020404" pitchFamily="49" charset="0"/>
              </a:rPr>
              <a:t>Terminate -- S12@end </a:t>
            </a:r>
            <a:r>
              <a:rPr lang="en-US" sz="900" b="1" dirty="0">
                <a:solidFill>
                  <a:srgbClr val="0000FF"/>
                </a:solidFill>
                <a:effectLst/>
                <a:latin typeface="Courier New" panose="02070309020205020404" pitchFamily="49" charset="0"/>
              </a:rPr>
              <a:t>&lt;/row&gt;</a:t>
            </a:r>
            <a:r>
              <a:rPr lang="en-US" sz="900" b="1" dirty="0">
                <a:solidFill>
                  <a:srgbClr val="000000"/>
                </a:solidFill>
                <a:effectLst/>
                <a:latin typeface="Courier New" panose="02070309020205020404" pitchFamily="49" charset="0"/>
              </a:rPr>
              <a:t> </a:t>
            </a:r>
          </a:p>
          <a:p>
            <a:r>
              <a:rPr lang="en-US" sz="900" b="1" dirty="0">
                <a:solidFill>
                  <a:srgbClr val="0000FF"/>
                </a:solidFill>
                <a:effectLst/>
                <a:latin typeface="Courier New" panose="02070309020205020404" pitchFamily="49" charset="0"/>
              </a:rPr>
              <a:t>&lt;row</a:t>
            </a:r>
            <a:r>
              <a:rPr lang="en-US" sz="900" b="1" dirty="0">
                <a:solidFill>
                  <a:srgbClr val="000000"/>
                </a:solidFill>
                <a:effectLst/>
                <a:latin typeface="Courier New" panose="02070309020205020404" pitchFamily="49" charset="0"/>
              </a:rPr>
              <a:t> </a:t>
            </a:r>
            <a:r>
              <a:rPr lang="en-US" sz="900" b="1" dirty="0">
                <a:solidFill>
                  <a:srgbClr val="FF0000"/>
                </a:solidFill>
                <a:effectLst/>
                <a:latin typeface="Courier New" panose="02070309020205020404" pitchFamily="49" charset="0"/>
              </a:rPr>
              <a:t>label</a:t>
            </a:r>
            <a:r>
              <a:rPr lang="en-US" sz="900" b="1"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"r43"</a:t>
            </a:r>
            <a:r>
              <a:rPr lang="en-US" sz="900" b="1" dirty="0">
                <a:solidFill>
                  <a:srgbClr val="000000"/>
                </a:solidFill>
                <a:effectLst/>
                <a:latin typeface="Courier New" panose="02070309020205020404" pitchFamily="49" charset="0"/>
              </a:rPr>
              <a:t> </a:t>
            </a:r>
            <a:r>
              <a:rPr lang="en-US" sz="900" b="1" dirty="0">
                <a:solidFill>
                  <a:srgbClr val="FF0000"/>
                </a:solidFill>
                <a:effectLst/>
                <a:latin typeface="Courier New" panose="02070309020205020404" pitchFamily="49" charset="0"/>
              </a:rPr>
              <a:t>value</a:t>
            </a:r>
            <a:r>
              <a:rPr lang="en-US" sz="900" b="1" dirty="0">
                <a:solidFill>
                  <a:srgbClr val="000000"/>
                </a:solidFill>
                <a:effectLst/>
                <a:latin typeface="Courier New" panose="02070309020205020404" pitchFamily="49" charset="0"/>
              </a:rPr>
              <a:t>=</a:t>
            </a:r>
            <a:r>
              <a:rPr lang="en-US" sz="900" b="1" dirty="0">
                <a:solidFill>
                  <a:srgbClr val="8000FF"/>
                </a:solidFill>
                <a:effectLst/>
                <a:latin typeface="Courier New" panose="02070309020205020404" pitchFamily="49" charset="0"/>
              </a:rPr>
              <a:t>"43"</a:t>
            </a:r>
            <a:r>
              <a:rPr lang="en-US" sz="900" b="1" dirty="0">
                <a:solidFill>
                  <a:srgbClr val="0000FF"/>
                </a:solidFill>
                <a:effectLst/>
                <a:latin typeface="Courier New" panose="02070309020205020404" pitchFamily="49" charset="0"/>
              </a:rPr>
              <a:t>&gt;</a:t>
            </a:r>
            <a:r>
              <a:rPr lang="en-US" sz="900" b="1" dirty="0">
                <a:solidFill>
                  <a:srgbClr val="000000"/>
                </a:solidFill>
                <a:effectLst/>
                <a:latin typeface="Courier New" panose="02070309020205020404" pitchFamily="49" charset="0"/>
              </a:rPr>
              <a:t>Terminate -- S15@end </a:t>
            </a:r>
            <a:r>
              <a:rPr lang="en-US" sz="900" b="1" dirty="0">
                <a:solidFill>
                  <a:srgbClr val="0000FF"/>
                </a:solidFill>
                <a:effectLst/>
                <a:latin typeface="Courier New" panose="02070309020205020404" pitchFamily="49" charset="0"/>
              </a:rPr>
              <a:t>&lt;/row&gt;</a:t>
            </a:r>
            <a:endParaRPr lang="en-US" sz="900" b="1" dirty="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2182774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21485-4110-FCA0-A01E-AC8D9DBDEE05}"/>
              </a:ext>
            </a:extLst>
          </p:cNvPr>
          <p:cNvSpPr>
            <a:spLocks noGrp="1"/>
          </p:cNvSpPr>
          <p:nvPr>
            <p:ph type="title"/>
          </p:nvPr>
        </p:nvSpPr>
        <p:spPr>
          <a:xfrm>
            <a:off x="240011" y="1930"/>
            <a:ext cx="9248546" cy="715617"/>
          </a:xfrm>
        </p:spPr>
        <p:txBody>
          <a:bodyPr>
            <a:normAutofit/>
          </a:bodyPr>
          <a:lstStyle/>
          <a:p>
            <a:r>
              <a:rPr lang="en-US" u="sng" dirty="0"/>
              <a:t>Benefits</a:t>
            </a:r>
            <a:r>
              <a:rPr lang="en-US" dirty="0"/>
              <a:t>: Questions and Terminations</a:t>
            </a:r>
          </a:p>
        </p:txBody>
      </p:sp>
      <p:sp>
        <p:nvSpPr>
          <p:cNvPr id="4" name="TextBox 3">
            <a:extLst>
              <a:ext uri="{FF2B5EF4-FFF2-40B4-BE49-F238E27FC236}">
                <a16:creationId xmlns:a16="http://schemas.microsoft.com/office/drawing/2014/main" id="{178D69D9-3E1C-0A63-454B-18A0BE2E855B}"/>
              </a:ext>
            </a:extLst>
          </p:cNvPr>
          <p:cNvSpPr txBox="1"/>
          <p:nvPr/>
        </p:nvSpPr>
        <p:spPr>
          <a:xfrm>
            <a:off x="425541" y="671691"/>
            <a:ext cx="10003919" cy="6186309"/>
          </a:xfrm>
          <a:prstGeom prst="rect">
            <a:avLst/>
          </a:prstGeom>
          <a:noFill/>
        </p:spPr>
        <p:txBody>
          <a:bodyPr wrap="square">
            <a:spAutoFit/>
          </a:bodyPr>
          <a:lstStyle/>
          <a:p>
            <a:r>
              <a:rPr lang="en-US" sz="1200" dirty="0">
                <a:solidFill>
                  <a:srgbClr val="0000FF"/>
                </a:solidFill>
                <a:effectLst/>
                <a:latin typeface="Courier New" panose="02070309020205020404" pitchFamily="49" charset="0"/>
              </a:rPr>
              <a:t>&lt;checkbox</a:t>
            </a:r>
            <a:r>
              <a:rPr lang="en-US" sz="1200" dirty="0">
                <a:solidFill>
                  <a:srgbClr val="000000"/>
                </a:solidFill>
                <a:effectLst/>
                <a:latin typeface="Courier New" panose="02070309020205020404" pitchFamily="49" charset="0"/>
              </a:rPr>
              <a:t> </a:t>
            </a:r>
            <a:r>
              <a:rPr lang="en-US" sz="1200" dirty="0">
                <a:solidFill>
                  <a:srgbClr val="FF0000"/>
                </a:solidFill>
                <a:effectLst/>
                <a:latin typeface="Courier New" panose="02070309020205020404" pitchFamily="49" charset="0"/>
              </a:rPr>
              <a:t>label</a:t>
            </a:r>
            <a:r>
              <a:rPr lang="en-US" sz="1200" dirty="0">
                <a:solidFill>
                  <a:srgbClr val="000000"/>
                </a:solidFill>
                <a:effectLst/>
                <a:latin typeface="Courier New" panose="02070309020205020404" pitchFamily="49" charset="0"/>
              </a:rPr>
              <a:t>=</a:t>
            </a:r>
            <a:r>
              <a:rPr lang="en-US" sz="1200" b="1" dirty="0">
                <a:solidFill>
                  <a:srgbClr val="8000FF"/>
                </a:solidFill>
                <a:effectLst/>
                <a:latin typeface="Courier New" panose="02070309020205020404" pitchFamily="49" charset="0"/>
              </a:rPr>
              <a:t>'S3'</a:t>
            </a:r>
            <a:r>
              <a:rPr lang="en-US" sz="1200" dirty="0">
                <a:solidFill>
                  <a:srgbClr val="000000"/>
                </a:solidFill>
                <a:effectLst/>
                <a:latin typeface="Courier New" panose="02070309020205020404" pitchFamily="49" charset="0"/>
              </a:rPr>
              <a:t> </a:t>
            </a:r>
            <a:r>
              <a:rPr lang="en-US" sz="1200" dirty="0">
                <a:solidFill>
                  <a:srgbClr val="FF0000"/>
                </a:solidFill>
                <a:effectLst/>
                <a:latin typeface="Courier New" panose="02070309020205020404" pitchFamily="49" charset="0"/>
              </a:rPr>
              <a:t>atleast</a:t>
            </a:r>
            <a:r>
              <a:rPr lang="en-US" sz="1200" dirty="0">
                <a:solidFill>
                  <a:srgbClr val="000000"/>
                </a:solidFill>
                <a:effectLst/>
                <a:latin typeface="Courier New" panose="02070309020205020404" pitchFamily="49" charset="0"/>
              </a:rPr>
              <a:t>=</a:t>
            </a:r>
            <a:r>
              <a:rPr lang="en-US" sz="1200" b="1" dirty="0">
                <a:solidFill>
                  <a:srgbClr val="8000FF"/>
                </a:solidFill>
                <a:effectLst/>
                <a:latin typeface="Courier New" panose="02070309020205020404" pitchFamily="49" charset="0"/>
              </a:rPr>
              <a:t>'1’</a:t>
            </a:r>
            <a:r>
              <a:rPr lang="en-US" sz="1200" dirty="0">
                <a:solidFill>
                  <a:srgbClr val="0000FF"/>
                </a:solidFill>
                <a:effectLst/>
                <a:latin typeface="Courier New" panose="02070309020205020404" pitchFamily="49" charset="0"/>
              </a:rPr>
              <a:t>&gt;</a:t>
            </a:r>
            <a:r>
              <a:rPr lang="en-US" sz="1200" b="1" dirty="0">
                <a:solidFill>
                  <a:srgbClr val="000000"/>
                </a:solidFill>
                <a:effectLst/>
                <a:latin typeface="Courier New" panose="02070309020205020404" pitchFamily="49" charset="0"/>
              </a:rPr>
              <a:t> </a:t>
            </a:r>
          </a:p>
          <a:p>
            <a:r>
              <a:rPr lang="en-US" sz="1200" dirty="0">
                <a:solidFill>
                  <a:srgbClr val="0000FF"/>
                </a:solidFill>
                <a:effectLst/>
                <a:latin typeface="Courier New" panose="02070309020205020404" pitchFamily="49" charset="0"/>
              </a:rPr>
              <a:t>&lt;title&gt;</a:t>
            </a:r>
            <a:r>
              <a:rPr lang="en-US" sz="1200" b="1" dirty="0">
                <a:solidFill>
                  <a:srgbClr val="000000"/>
                </a:solidFill>
                <a:effectLst/>
                <a:latin typeface="Courier New" panose="02070309020205020404" pitchFamily="49" charset="0"/>
              </a:rPr>
              <a:t> What conditions have you been diagnosed with within the last 5 years? </a:t>
            </a:r>
            <a:r>
              <a:rPr lang="en-US" sz="1200" dirty="0">
                <a:solidFill>
                  <a:srgbClr val="0000FF"/>
                </a:solidFill>
                <a:effectLst/>
                <a:latin typeface="Courier New" panose="02070309020205020404" pitchFamily="49" charset="0"/>
              </a:rPr>
              <a:t>&lt;/title&gt;</a:t>
            </a:r>
            <a:r>
              <a:rPr lang="en-US" sz="1200" b="1" dirty="0">
                <a:solidFill>
                  <a:srgbClr val="000000"/>
                </a:solidFill>
                <a:effectLst/>
                <a:latin typeface="Courier New" panose="02070309020205020404" pitchFamily="49" charset="0"/>
              </a:rPr>
              <a:t> </a:t>
            </a:r>
            <a:r>
              <a:rPr lang="en-US" sz="1200" dirty="0">
                <a:solidFill>
                  <a:srgbClr val="0000FF"/>
                </a:solidFill>
                <a:effectLst/>
                <a:latin typeface="Courier New" panose="02070309020205020404" pitchFamily="49" charset="0"/>
              </a:rPr>
              <a:t>&lt;comment&gt;</a:t>
            </a:r>
            <a:r>
              <a:rPr lang="en-US" sz="1200" b="1" dirty="0">
                <a:solidFill>
                  <a:srgbClr val="000000"/>
                </a:solidFill>
                <a:effectLst/>
                <a:latin typeface="Courier New" panose="02070309020205020404" pitchFamily="49" charset="0"/>
              </a:rPr>
              <a:t>Please select all that apply.</a:t>
            </a:r>
            <a:r>
              <a:rPr lang="en-US" sz="1200" dirty="0">
                <a:solidFill>
                  <a:srgbClr val="0000FF"/>
                </a:solidFill>
                <a:effectLst/>
                <a:latin typeface="Courier New" panose="02070309020205020404" pitchFamily="49" charset="0"/>
              </a:rPr>
              <a:t>&lt;/comment&gt;</a:t>
            </a:r>
            <a:r>
              <a:rPr lang="en-US" sz="1200" b="1" dirty="0">
                <a:solidFill>
                  <a:srgbClr val="000000"/>
                </a:solidFill>
                <a:effectLst/>
                <a:latin typeface="Courier New" panose="02070309020205020404" pitchFamily="49" charset="0"/>
              </a:rPr>
              <a:t> </a:t>
            </a:r>
          </a:p>
          <a:p>
            <a:r>
              <a:rPr lang="en-US" sz="1200" dirty="0">
                <a:solidFill>
                  <a:srgbClr val="0000FF"/>
                </a:solidFill>
                <a:effectLst/>
                <a:latin typeface="Courier New" panose="02070309020205020404" pitchFamily="49" charset="0"/>
              </a:rPr>
              <a:t>&lt;row</a:t>
            </a:r>
            <a:r>
              <a:rPr lang="en-US" sz="1200" dirty="0">
                <a:solidFill>
                  <a:srgbClr val="000000"/>
                </a:solidFill>
                <a:effectLst/>
                <a:latin typeface="Courier New" panose="02070309020205020404" pitchFamily="49" charset="0"/>
              </a:rPr>
              <a:t> </a:t>
            </a:r>
            <a:r>
              <a:rPr lang="en-US" sz="1200" dirty="0">
                <a:solidFill>
                  <a:srgbClr val="FF0000"/>
                </a:solidFill>
                <a:effectLst/>
                <a:latin typeface="Courier New" panose="02070309020205020404" pitchFamily="49" charset="0"/>
              </a:rPr>
              <a:t>label</a:t>
            </a:r>
            <a:r>
              <a:rPr lang="en-US" sz="1200" dirty="0">
                <a:solidFill>
                  <a:srgbClr val="000000"/>
                </a:solidFill>
                <a:effectLst/>
                <a:latin typeface="Courier New" panose="02070309020205020404" pitchFamily="49" charset="0"/>
              </a:rPr>
              <a:t>=</a:t>
            </a:r>
            <a:r>
              <a:rPr lang="en-US" sz="1200" b="1" dirty="0">
                <a:solidFill>
                  <a:srgbClr val="8000FF"/>
                </a:solidFill>
                <a:effectLst/>
                <a:latin typeface="Courier New" panose="02070309020205020404" pitchFamily="49" charset="0"/>
              </a:rPr>
              <a:t>'r1'</a:t>
            </a:r>
            <a:r>
              <a:rPr lang="en-US" sz="1200" dirty="0">
                <a:solidFill>
                  <a:srgbClr val="0000FF"/>
                </a:solidFill>
                <a:effectLst/>
                <a:latin typeface="Courier New" panose="02070309020205020404" pitchFamily="49" charset="0"/>
              </a:rPr>
              <a:t>&gt;</a:t>
            </a:r>
            <a:r>
              <a:rPr lang="en-US" sz="1200" b="1" dirty="0">
                <a:solidFill>
                  <a:srgbClr val="000000"/>
                </a:solidFill>
                <a:effectLst/>
                <a:latin typeface="Courier New" panose="02070309020205020404" pitchFamily="49" charset="0"/>
              </a:rPr>
              <a:t>Ulcerative Colitis</a:t>
            </a:r>
            <a:r>
              <a:rPr lang="en-US" sz="1200" dirty="0">
                <a:solidFill>
                  <a:srgbClr val="0000FF"/>
                </a:solidFill>
                <a:effectLst/>
                <a:latin typeface="Courier New" panose="02070309020205020404" pitchFamily="49" charset="0"/>
              </a:rPr>
              <a:t>&lt;/row&gt;</a:t>
            </a:r>
            <a:r>
              <a:rPr lang="en-US" sz="1200" b="1" dirty="0">
                <a:solidFill>
                  <a:srgbClr val="000000"/>
                </a:solidFill>
                <a:effectLst/>
                <a:latin typeface="Courier New" panose="02070309020205020404" pitchFamily="49" charset="0"/>
              </a:rPr>
              <a:t> </a:t>
            </a:r>
          </a:p>
          <a:p>
            <a:r>
              <a:rPr lang="en-US" sz="1200" dirty="0">
                <a:solidFill>
                  <a:srgbClr val="0000FF"/>
                </a:solidFill>
                <a:effectLst/>
                <a:latin typeface="Courier New" panose="02070309020205020404" pitchFamily="49" charset="0"/>
              </a:rPr>
              <a:t>&lt;row</a:t>
            </a:r>
            <a:r>
              <a:rPr lang="en-US" sz="1200" dirty="0">
                <a:solidFill>
                  <a:srgbClr val="000000"/>
                </a:solidFill>
                <a:effectLst/>
                <a:latin typeface="Courier New" panose="02070309020205020404" pitchFamily="49" charset="0"/>
              </a:rPr>
              <a:t> </a:t>
            </a:r>
            <a:r>
              <a:rPr lang="en-US" sz="1200" dirty="0">
                <a:solidFill>
                  <a:srgbClr val="FF0000"/>
                </a:solidFill>
                <a:effectLst/>
                <a:latin typeface="Courier New" panose="02070309020205020404" pitchFamily="49" charset="0"/>
              </a:rPr>
              <a:t>label</a:t>
            </a:r>
            <a:r>
              <a:rPr lang="en-US" sz="1200" dirty="0">
                <a:solidFill>
                  <a:srgbClr val="000000"/>
                </a:solidFill>
                <a:effectLst/>
                <a:latin typeface="Courier New" panose="02070309020205020404" pitchFamily="49" charset="0"/>
              </a:rPr>
              <a:t>=</a:t>
            </a:r>
            <a:r>
              <a:rPr lang="en-US" sz="1200" b="1" dirty="0">
                <a:solidFill>
                  <a:srgbClr val="8000FF"/>
                </a:solidFill>
                <a:effectLst/>
                <a:latin typeface="Courier New" panose="02070309020205020404" pitchFamily="49" charset="0"/>
              </a:rPr>
              <a:t>'r2'</a:t>
            </a:r>
            <a:r>
              <a:rPr lang="en-US" sz="1200" dirty="0">
                <a:solidFill>
                  <a:srgbClr val="0000FF"/>
                </a:solidFill>
                <a:effectLst/>
                <a:latin typeface="Courier New" panose="02070309020205020404" pitchFamily="49" charset="0"/>
              </a:rPr>
              <a:t>&gt;</a:t>
            </a:r>
            <a:r>
              <a:rPr lang="en-US" sz="1200" b="1" dirty="0">
                <a:solidFill>
                  <a:srgbClr val="000000"/>
                </a:solidFill>
                <a:effectLst/>
                <a:latin typeface="Courier New" panose="02070309020205020404" pitchFamily="49" charset="0"/>
              </a:rPr>
              <a:t>Diverticular Disease</a:t>
            </a:r>
            <a:r>
              <a:rPr lang="en-US" sz="1200" dirty="0">
                <a:solidFill>
                  <a:srgbClr val="0000FF"/>
                </a:solidFill>
                <a:effectLst/>
                <a:latin typeface="Courier New" panose="02070309020205020404" pitchFamily="49" charset="0"/>
              </a:rPr>
              <a:t>&lt;/row&gt;</a:t>
            </a:r>
            <a:r>
              <a:rPr lang="en-US" sz="1200" b="1" dirty="0">
                <a:solidFill>
                  <a:srgbClr val="000000"/>
                </a:solidFill>
                <a:effectLst/>
                <a:latin typeface="Courier New" panose="02070309020205020404" pitchFamily="49" charset="0"/>
              </a:rPr>
              <a:t> </a:t>
            </a:r>
          </a:p>
          <a:p>
            <a:r>
              <a:rPr lang="en-US" sz="1200" dirty="0">
                <a:solidFill>
                  <a:srgbClr val="0000FF"/>
                </a:solidFill>
                <a:effectLst/>
                <a:latin typeface="Courier New" panose="02070309020205020404" pitchFamily="49" charset="0"/>
              </a:rPr>
              <a:t>&lt;row</a:t>
            </a:r>
            <a:r>
              <a:rPr lang="en-US" sz="1200" dirty="0">
                <a:solidFill>
                  <a:srgbClr val="000000"/>
                </a:solidFill>
                <a:effectLst/>
                <a:latin typeface="Courier New" panose="02070309020205020404" pitchFamily="49" charset="0"/>
              </a:rPr>
              <a:t> </a:t>
            </a:r>
            <a:r>
              <a:rPr lang="en-US" sz="1200" dirty="0">
                <a:solidFill>
                  <a:srgbClr val="FF0000"/>
                </a:solidFill>
                <a:effectLst/>
                <a:latin typeface="Courier New" panose="02070309020205020404" pitchFamily="49" charset="0"/>
              </a:rPr>
              <a:t>label</a:t>
            </a:r>
            <a:r>
              <a:rPr lang="en-US" sz="1200" dirty="0">
                <a:solidFill>
                  <a:srgbClr val="000000"/>
                </a:solidFill>
                <a:effectLst/>
                <a:latin typeface="Courier New" panose="02070309020205020404" pitchFamily="49" charset="0"/>
              </a:rPr>
              <a:t>=</a:t>
            </a:r>
            <a:r>
              <a:rPr lang="en-US" sz="1200" b="1" dirty="0">
                <a:solidFill>
                  <a:srgbClr val="8000FF"/>
                </a:solidFill>
                <a:effectLst/>
                <a:latin typeface="Courier New" panose="02070309020205020404" pitchFamily="49" charset="0"/>
              </a:rPr>
              <a:t>'r3'</a:t>
            </a:r>
            <a:r>
              <a:rPr lang="en-US" sz="1200" dirty="0">
                <a:solidFill>
                  <a:srgbClr val="0000FF"/>
                </a:solidFill>
                <a:effectLst/>
                <a:latin typeface="Courier New" panose="02070309020205020404" pitchFamily="49" charset="0"/>
              </a:rPr>
              <a:t>&gt;</a:t>
            </a:r>
            <a:r>
              <a:rPr lang="en-US" sz="1200" b="1" dirty="0">
                <a:solidFill>
                  <a:srgbClr val="000000"/>
                </a:solidFill>
                <a:effectLst/>
                <a:latin typeface="Courier New" panose="02070309020205020404" pitchFamily="49" charset="0"/>
              </a:rPr>
              <a:t>Crohn's Disease</a:t>
            </a:r>
            <a:r>
              <a:rPr lang="en-US" sz="1200" dirty="0">
                <a:solidFill>
                  <a:srgbClr val="0000FF"/>
                </a:solidFill>
                <a:effectLst/>
                <a:latin typeface="Courier New" panose="02070309020205020404" pitchFamily="49" charset="0"/>
              </a:rPr>
              <a:t>&lt;/row&gt;</a:t>
            </a:r>
            <a:r>
              <a:rPr lang="en-US" sz="1200" b="1" dirty="0">
                <a:solidFill>
                  <a:srgbClr val="000000"/>
                </a:solidFill>
                <a:effectLst/>
                <a:latin typeface="Courier New" panose="02070309020205020404" pitchFamily="49" charset="0"/>
              </a:rPr>
              <a:t> </a:t>
            </a:r>
          </a:p>
          <a:p>
            <a:r>
              <a:rPr lang="en-US" sz="1200" dirty="0">
                <a:solidFill>
                  <a:srgbClr val="0000FF"/>
                </a:solidFill>
                <a:effectLst/>
                <a:latin typeface="Courier New" panose="02070309020205020404" pitchFamily="49" charset="0"/>
              </a:rPr>
              <a:t>&lt;row</a:t>
            </a:r>
            <a:r>
              <a:rPr lang="en-US" sz="1200" dirty="0">
                <a:solidFill>
                  <a:srgbClr val="000000"/>
                </a:solidFill>
                <a:effectLst/>
                <a:latin typeface="Courier New" panose="02070309020205020404" pitchFamily="49" charset="0"/>
              </a:rPr>
              <a:t> </a:t>
            </a:r>
            <a:r>
              <a:rPr lang="en-US" sz="1200" dirty="0">
                <a:solidFill>
                  <a:srgbClr val="FF0000"/>
                </a:solidFill>
                <a:effectLst/>
                <a:latin typeface="Courier New" panose="02070309020205020404" pitchFamily="49" charset="0"/>
              </a:rPr>
              <a:t>label</a:t>
            </a:r>
            <a:r>
              <a:rPr lang="en-US" sz="1200" dirty="0">
                <a:solidFill>
                  <a:srgbClr val="000000"/>
                </a:solidFill>
                <a:effectLst/>
                <a:latin typeface="Courier New" panose="02070309020205020404" pitchFamily="49" charset="0"/>
              </a:rPr>
              <a:t>=</a:t>
            </a:r>
            <a:r>
              <a:rPr lang="en-US" sz="1200" b="1" dirty="0">
                <a:solidFill>
                  <a:srgbClr val="8000FF"/>
                </a:solidFill>
                <a:effectLst/>
                <a:latin typeface="Courier New" panose="02070309020205020404" pitchFamily="49" charset="0"/>
              </a:rPr>
              <a:t>'r4'</a:t>
            </a:r>
            <a:r>
              <a:rPr lang="en-US" sz="1200" dirty="0">
                <a:solidFill>
                  <a:srgbClr val="0000FF"/>
                </a:solidFill>
                <a:effectLst/>
                <a:latin typeface="Courier New" panose="02070309020205020404" pitchFamily="49" charset="0"/>
              </a:rPr>
              <a:t>&gt;</a:t>
            </a:r>
            <a:r>
              <a:rPr lang="en-US" sz="1200" b="1" dirty="0">
                <a:solidFill>
                  <a:srgbClr val="000000"/>
                </a:solidFill>
                <a:effectLst/>
                <a:latin typeface="Courier New" panose="02070309020205020404" pitchFamily="49" charset="0"/>
              </a:rPr>
              <a:t>Irritable bowel syndrome</a:t>
            </a:r>
            <a:r>
              <a:rPr lang="en-US" sz="1200" dirty="0">
                <a:solidFill>
                  <a:srgbClr val="0000FF"/>
                </a:solidFill>
                <a:effectLst/>
                <a:latin typeface="Courier New" panose="02070309020205020404" pitchFamily="49" charset="0"/>
              </a:rPr>
              <a:t>&lt;/row&gt;</a:t>
            </a:r>
            <a:r>
              <a:rPr lang="en-US" sz="1200" b="1" dirty="0">
                <a:solidFill>
                  <a:srgbClr val="000000"/>
                </a:solidFill>
                <a:effectLst/>
                <a:latin typeface="Courier New" panose="02070309020205020404" pitchFamily="49" charset="0"/>
              </a:rPr>
              <a:t> </a:t>
            </a:r>
          </a:p>
          <a:p>
            <a:r>
              <a:rPr lang="en-US" sz="1200" dirty="0">
                <a:solidFill>
                  <a:srgbClr val="0000FF"/>
                </a:solidFill>
                <a:effectLst/>
                <a:latin typeface="Courier New" panose="02070309020205020404" pitchFamily="49" charset="0"/>
              </a:rPr>
              <a:t>&lt;row</a:t>
            </a:r>
            <a:r>
              <a:rPr lang="en-US" sz="1200" dirty="0">
                <a:solidFill>
                  <a:srgbClr val="000000"/>
                </a:solidFill>
                <a:effectLst/>
                <a:latin typeface="Courier New" panose="02070309020205020404" pitchFamily="49" charset="0"/>
              </a:rPr>
              <a:t> </a:t>
            </a:r>
            <a:r>
              <a:rPr lang="en-US" sz="1200" dirty="0">
                <a:solidFill>
                  <a:srgbClr val="FF0000"/>
                </a:solidFill>
                <a:effectLst/>
                <a:latin typeface="Courier New" panose="02070309020205020404" pitchFamily="49" charset="0"/>
              </a:rPr>
              <a:t>label</a:t>
            </a:r>
            <a:r>
              <a:rPr lang="en-US" sz="1200" dirty="0">
                <a:solidFill>
                  <a:srgbClr val="000000"/>
                </a:solidFill>
                <a:effectLst/>
                <a:latin typeface="Courier New" panose="02070309020205020404" pitchFamily="49" charset="0"/>
              </a:rPr>
              <a:t>=</a:t>
            </a:r>
            <a:r>
              <a:rPr lang="en-US" sz="1200" b="1" dirty="0">
                <a:solidFill>
                  <a:srgbClr val="8000FF"/>
                </a:solidFill>
                <a:effectLst/>
                <a:latin typeface="Courier New" panose="02070309020205020404" pitchFamily="49" charset="0"/>
              </a:rPr>
              <a:t>'r5'</a:t>
            </a:r>
            <a:r>
              <a:rPr lang="en-US" sz="1200" dirty="0">
                <a:solidFill>
                  <a:srgbClr val="0000FF"/>
                </a:solidFill>
                <a:effectLst/>
                <a:latin typeface="Courier New" panose="02070309020205020404" pitchFamily="49" charset="0"/>
              </a:rPr>
              <a:t>&gt;</a:t>
            </a:r>
            <a:r>
              <a:rPr lang="en-US" sz="1200" b="1" dirty="0">
                <a:solidFill>
                  <a:srgbClr val="000000"/>
                </a:solidFill>
                <a:effectLst/>
                <a:latin typeface="Courier New" panose="02070309020205020404" pitchFamily="49" charset="0"/>
              </a:rPr>
              <a:t>Acid Reflux (GER </a:t>
            </a:r>
            <a:r>
              <a:rPr lang="en-US" sz="1200" i="1" dirty="0">
                <a:solidFill>
                  <a:srgbClr val="000000"/>
                </a:solidFill>
                <a:effectLst/>
                <a:latin typeface="Courier New" panose="02070309020205020404" pitchFamily="49" charset="0"/>
              </a:rPr>
              <a:t>&amp;amp;</a:t>
            </a:r>
            <a:r>
              <a:rPr lang="en-US" sz="1200" b="1" dirty="0">
                <a:solidFill>
                  <a:srgbClr val="000000"/>
                </a:solidFill>
                <a:effectLst/>
                <a:latin typeface="Courier New" panose="02070309020205020404" pitchFamily="49" charset="0"/>
              </a:rPr>
              <a:t> GERD)</a:t>
            </a:r>
            <a:r>
              <a:rPr lang="en-US" sz="1200" dirty="0">
                <a:solidFill>
                  <a:srgbClr val="0000FF"/>
                </a:solidFill>
                <a:effectLst/>
                <a:latin typeface="Courier New" panose="02070309020205020404" pitchFamily="49" charset="0"/>
              </a:rPr>
              <a:t>&lt;/row&gt;</a:t>
            </a:r>
            <a:r>
              <a:rPr lang="en-US" sz="1200" b="1" dirty="0">
                <a:solidFill>
                  <a:srgbClr val="000000"/>
                </a:solidFill>
                <a:effectLst/>
                <a:latin typeface="Courier New" panose="02070309020205020404" pitchFamily="49" charset="0"/>
              </a:rPr>
              <a:t> </a:t>
            </a:r>
          </a:p>
          <a:p>
            <a:r>
              <a:rPr lang="en-US" sz="1200" dirty="0">
                <a:solidFill>
                  <a:srgbClr val="0000FF"/>
                </a:solidFill>
                <a:effectLst/>
                <a:latin typeface="Courier New" panose="02070309020205020404" pitchFamily="49" charset="0"/>
              </a:rPr>
              <a:t>&lt;/checkbox&gt;</a:t>
            </a:r>
            <a:r>
              <a:rPr lang="en-US" sz="1200" b="1" dirty="0">
                <a:solidFill>
                  <a:srgbClr val="000000"/>
                </a:solidFill>
                <a:effectLst/>
                <a:latin typeface="Courier New" panose="02070309020205020404" pitchFamily="49" charset="0"/>
              </a:rPr>
              <a:t> </a:t>
            </a:r>
          </a:p>
          <a:p>
            <a:endParaRPr lang="en-US" sz="1200" b="1" dirty="0">
              <a:solidFill>
                <a:srgbClr val="000000"/>
              </a:solidFill>
              <a:latin typeface="Courier New" panose="02070309020205020404" pitchFamily="49" charset="0"/>
            </a:endParaRPr>
          </a:p>
          <a:p>
            <a:r>
              <a:rPr lang="en-US" sz="1200" dirty="0">
                <a:solidFill>
                  <a:srgbClr val="0000FF"/>
                </a:solidFill>
                <a:effectLst/>
                <a:latin typeface="Courier New" panose="02070309020205020404" pitchFamily="49" charset="0"/>
              </a:rPr>
              <a:t>&lt;suspend/&gt;</a:t>
            </a:r>
            <a:r>
              <a:rPr lang="en-US" sz="1200" b="1" dirty="0">
                <a:solidFill>
                  <a:srgbClr val="000000"/>
                </a:solidFill>
                <a:effectLst/>
                <a:latin typeface="Courier New" panose="02070309020205020404" pitchFamily="49" charset="0"/>
              </a:rPr>
              <a:t> </a:t>
            </a:r>
          </a:p>
          <a:p>
            <a:endParaRPr lang="en-US" sz="1200" b="1" dirty="0">
              <a:solidFill>
                <a:srgbClr val="000000"/>
              </a:solidFill>
              <a:latin typeface="Courier New" panose="02070309020205020404" pitchFamily="49" charset="0"/>
            </a:endParaRPr>
          </a:p>
          <a:p>
            <a:r>
              <a:rPr lang="en-US" sz="1200" dirty="0">
                <a:solidFill>
                  <a:srgbClr val="0000FF"/>
                </a:solidFill>
                <a:effectLst/>
                <a:latin typeface="Courier New" panose="02070309020205020404" pitchFamily="49" charset="0"/>
              </a:rPr>
              <a:t>&lt;note&gt;</a:t>
            </a:r>
            <a:r>
              <a:rPr lang="en-US" sz="1200" b="1" dirty="0">
                <a:solidFill>
                  <a:srgbClr val="000000"/>
                </a:solidFill>
                <a:effectLst/>
                <a:latin typeface="Courier New" panose="02070309020205020404" pitchFamily="49" charset="0"/>
              </a:rPr>
              <a:t> Original Cond=not S3.r1</a:t>
            </a:r>
            <a:r>
              <a:rPr lang="en-US" sz="1200" dirty="0">
                <a:solidFill>
                  <a:srgbClr val="0000FF"/>
                </a:solidFill>
                <a:effectLst/>
                <a:latin typeface="Courier New" panose="02070309020205020404" pitchFamily="49" charset="0"/>
              </a:rPr>
              <a:t>&lt;/note&gt;</a:t>
            </a:r>
            <a:r>
              <a:rPr lang="en-US" sz="1200" b="1" dirty="0">
                <a:solidFill>
                  <a:srgbClr val="000000"/>
                </a:solidFill>
                <a:effectLst/>
                <a:latin typeface="Courier New" panose="02070309020205020404" pitchFamily="49" charset="0"/>
              </a:rPr>
              <a:t> </a:t>
            </a:r>
          </a:p>
          <a:p>
            <a:r>
              <a:rPr lang="en-US" sz="1200" dirty="0">
                <a:solidFill>
                  <a:srgbClr val="0000FF"/>
                </a:solidFill>
                <a:effectLst/>
                <a:latin typeface="Courier New" panose="02070309020205020404" pitchFamily="49" charset="0"/>
              </a:rPr>
              <a:t>&lt;term</a:t>
            </a:r>
            <a:r>
              <a:rPr lang="en-US" sz="1200" dirty="0">
                <a:solidFill>
                  <a:srgbClr val="000000"/>
                </a:solidFill>
                <a:effectLst/>
                <a:latin typeface="Courier New" panose="02070309020205020404" pitchFamily="49" charset="0"/>
              </a:rPr>
              <a:t> </a:t>
            </a:r>
            <a:r>
              <a:rPr lang="en-US" sz="1200" dirty="0">
                <a:solidFill>
                  <a:srgbClr val="FF0000"/>
                </a:solidFill>
                <a:effectLst/>
                <a:latin typeface="Courier New" panose="02070309020205020404" pitchFamily="49" charset="0"/>
              </a:rPr>
              <a:t>label</a:t>
            </a:r>
            <a:r>
              <a:rPr lang="en-US" sz="1200" dirty="0">
                <a:solidFill>
                  <a:srgbClr val="000000"/>
                </a:solidFill>
                <a:effectLst/>
                <a:latin typeface="Courier New" panose="02070309020205020404" pitchFamily="49" charset="0"/>
              </a:rPr>
              <a:t>=</a:t>
            </a:r>
            <a:r>
              <a:rPr lang="en-US" sz="1200" b="1" dirty="0">
                <a:solidFill>
                  <a:srgbClr val="8000FF"/>
                </a:solidFill>
                <a:effectLst/>
                <a:latin typeface="Courier New" panose="02070309020205020404" pitchFamily="49" charset="0"/>
              </a:rPr>
              <a:t>'Term2'</a:t>
            </a:r>
            <a:r>
              <a:rPr lang="en-US" sz="1200" dirty="0">
                <a:solidFill>
                  <a:srgbClr val="000000"/>
                </a:solidFill>
                <a:effectLst/>
                <a:latin typeface="Courier New" panose="02070309020205020404" pitchFamily="49" charset="0"/>
              </a:rPr>
              <a:t> </a:t>
            </a:r>
            <a:r>
              <a:rPr lang="en-US" sz="1200" dirty="0">
                <a:solidFill>
                  <a:srgbClr val="FF0000"/>
                </a:solidFill>
                <a:effectLst/>
                <a:latin typeface="Courier New" panose="02070309020205020404" pitchFamily="49" charset="0"/>
              </a:rPr>
              <a:t>cond</a:t>
            </a:r>
            <a:r>
              <a:rPr lang="en-US" sz="1200" dirty="0">
                <a:solidFill>
                  <a:srgbClr val="000000"/>
                </a:solidFill>
                <a:effectLst/>
                <a:latin typeface="Courier New" panose="02070309020205020404" pitchFamily="49" charset="0"/>
              </a:rPr>
              <a:t>=</a:t>
            </a:r>
            <a:r>
              <a:rPr lang="en-US" sz="1200" b="1" dirty="0">
                <a:solidFill>
                  <a:srgbClr val="8000FF"/>
                </a:solidFill>
                <a:effectLst/>
                <a:latin typeface="Courier New" panose="02070309020205020404" pitchFamily="49" charset="0"/>
              </a:rPr>
              <a:t>"(processTerms('Disp2') and (QHidStage.r2) )"</a:t>
            </a:r>
            <a:r>
              <a:rPr lang="en-US" sz="1200" dirty="0">
                <a:solidFill>
                  <a:srgbClr val="0000FF"/>
                </a:solidFill>
                <a:effectLst/>
                <a:latin typeface="Courier New" panose="02070309020205020404" pitchFamily="49" charset="0"/>
              </a:rPr>
              <a:t>&gt;</a:t>
            </a:r>
            <a:r>
              <a:rPr lang="en-US" sz="1200" b="1" dirty="0">
                <a:solidFill>
                  <a:srgbClr val="000000"/>
                </a:solidFill>
                <a:effectLst/>
                <a:latin typeface="Courier New" panose="02070309020205020404" pitchFamily="49" charset="0"/>
              </a:rPr>
              <a:t> Terminate S3teratend </a:t>
            </a:r>
            <a:r>
              <a:rPr lang="en-US" sz="1200" dirty="0">
                <a:solidFill>
                  <a:srgbClr val="0000FF"/>
                </a:solidFill>
                <a:effectLst/>
                <a:latin typeface="Courier New" panose="02070309020205020404" pitchFamily="49" charset="0"/>
              </a:rPr>
              <a:t>&lt;/term&gt;</a:t>
            </a:r>
            <a:r>
              <a:rPr lang="en-US" sz="1200" b="1" dirty="0">
                <a:solidFill>
                  <a:srgbClr val="000000"/>
                </a:solidFill>
                <a:effectLst/>
                <a:latin typeface="Courier New" panose="02070309020205020404" pitchFamily="49" charset="0"/>
              </a:rPr>
              <a:t> </a:t>
            </a:r>
          </a:p>
          <a:p>
            <a:endParaRPr lang="en-US" sz="1200" b="1" dirty="0">
              <a:solidFill>
                <a:srgbClr val="000000"/>
              </a:solidFill>
              <a:latin typeface="Courier New" panose="02070309020205020404" pitchFamily="49" charset="0"/>
            </a:endParaRPr>
          </a:p>
          <a:p>
            <a:r>
              <a:rPr lang="en-US" sz="1200" dirty="0">
                <a:solidFill>
                  <a:srgbClr val="0000FF"/>
                </a:solidFill>
                <a:effectLst/>
                <a:latin typeface="Courier New" panose="02070309020205020404" pitchFamily="49" charset="0"/>
              </a:rPr>
              <a:t>&lt;suspend/&gt;</a:t>
            </a:r>
            <a:r>
              <a:rPr lang="en-US" sz="1200" b="1" dirty="0">
                <a:solidFill>
                  <a:srgbClr val="000000"/>
                </a:solidFill>
                <a:effectLst/>
                <a:latin typeface="Courier New" panose="02070309020205020404" pitchFamily="49" charset="0"/>
              </a:rPr>
              <a:t> </a:t>
            </a:r>
          </a:p>
          <a:p>
            <a:endParaRPr lang="en-US" sz="1200" b="1" dirty="0">
              <a:solidFill>
                <a:srgbClr val="000000"/>
              </a:solidFill>
              <a:latin typeface="Courier New" panose="02070309020205020404" pitchFamily="49" charset="0"/>
            </a:endParaRPr>
          </a:p>
          <a:p>
            <a:r>
              <a:rPr lang="en-US" sz="1200" dirty="0">
                <a:solidFill>
                  <a:srgbClr val="0000FF"/>
                </a:solidFill>
                <a:effectLst/>
                <a:latin typeface="Courier New" panose="02070309020205020404" pitchFamily="49" charset="0"/>
              </a:rPr>
              <a:t>&lt;radio</a:t>
            </a:r>
            <a:r>
              <a:rPr lang="en-US" sz="1200" dirty="0">
                <a:solidFill>
                  <a:srgbClr val="000000"/>
                </a:solidFill>
                <a:effectLst/>
                <a:latin typeface="Courier New" panose="02070309020205020404" pitchFamily="49" charset="0"/>
              </a:rPr>
              <a:t> </a:t>
            </a:r>
            <a:r>
              <a:rPr lang="en-US" sz="1200" dirty="0">
                <a:solidFill>
                  <a:srgbClr val="FF0000"/>
                </a:solidFill>
                <a:effectLst/>
                <a:latin typeface="Courier New" panose="02070309020205020404" pitchFamily="49" charset="0"/>
              </a:rPr>
              <a:t>label</a:t>
            </a:r>
            <a:r>
              <a:rPr lang="en-US" sz="1200" dirty="0">
                <a:solidFill>
                  <a:srgbClr val="000000"/>
                </a:solidFill>
                <a:effectLst/>
                <a:latin typeface="Courier New" panose="02070309020205020404" pitchFamily="49" charset="0"/>
              </a:rPr>
              <a:t>=</a:t>
            </a:r>
            <a:r>
              <a:rPr lang="en-US" sz="1200" b="1" dirty="0">
                <a:solidFill>
                  <a:srgbClr val="8000FF"/>
                </a:solidFill>
                <a:effectLst/>
                <a:latin typeface="Courier New" panose="02070309020205020404" pitchFamily="49" charset="0"/>
              </a:rPr>
              <a:t>'S4’</a:t>
            </a:r>
            <a:r>
              <a:rPr lang="en-US" sz="1200" dirty="0">
                <a:solidFill>
                  <a:srgbClr val="0000FF"/>
                </a:solidFill>
                <a:effectLst/>
                <a:latin typeface="Courier New" panose="02070309020205020404" pitchFamily="49" charset="0"/>
              </a:rPr>
              <a:t>&gt;</a:t>
            </a:r>
            <a:r>
              <a:rPr lang="en-US" sz="1200" b="1" dirty="0">
                <a:solidFill>
                  <a:srgbClr val="000000"/>
                </a:solidFill>
                <a:effectLst/>
                <a:latin typeface="Courier New" panose="02070309020205020404" pitchFamily="49" charset="0"/>
              </a:rPr>
              <a:t> </a:t>
            </a:r>
          </a:p>
          <a:p>
            <a:r>
              <a:rPr lang="en-US" sz="1200" dirty="0">
                <a:solidFill>
                  <a:srgbClr val="0000FF"/>
                </a:solidFill>
                <a:effectLst/>
                <a:latin typeface="Courier New" panose="02070309020205020404" pitchFamily="49" charset="0"/>
              </a:rPr>
              <a:t>&lt;title&gt;</a:t>
            </a:r>
            <a:r>
              <a:rPr lang="en-US" sz="1200" b="1" dirty="0">
                <a:solidFill>
                  <a:srgbClr val="000000"/>
                </a:solidFill>
                <a:effectLst/>
                <a:latin typeface="Courier New" panose="02070309020205020404" pitchFamily="49" charset="0"/>
              </a:rPr>
              <a:t> Have you undergone Ileal pouch-anal anastomosis (IPAA) surgery within the last 5 years?</a:t>
            </a:r>
            <a:r>
              <a:rPr lang="en-US" sz="1200" dirty="0">
                <a:solidFill>
                  <a:srgbClr val="0000FF"/>
                </a:solidFill>
                <a:effectLst/>
                <a:latin typeface="Courier New" panose="02070309020205020404" pitchFamily="49" charset="0"/>
              </a:rPr>
              <a:t>&lt;/title&gt;</a:t>
            </a:r>
            <a:r>
              <a:rPr lang="en-US" sz="1200" b="1" dirty="0">
                <a:solidFill>
                  <a:srgbClr val="000000"/>
                </a:solidFill>
                <a:effectLst/>
                <a:latin typeface="Courier New" panose="02070309020205020404" pitchFamily="49" charset="0"/>
              </a:rPr>
              <a:t> </a:t>
            </a:r>
            <a:r>
              <a:rPr lang="en-US" sz="1200" dirty="0">
                <a:solidFill>
                  <a:srgbClr val="0000FF"/>
                </a:solidFill>
                <a:effectLst/>
                <a:latin typeface="Courier New" panose="02070309020205020404" pitchFamily="49" charset="0"/>
              </a:rPr>
              <a:t>&lt;row</a:t>
            </a:r>
            <a:r>
              <a:rPr lang="en-US" sz="1200" dirty="0">
                <a:solidFill>
                  <a:srgbClr val="000000"/>
                </a:solidFill>
                <a:effectLst/>
                <a:latin typeface="Courier New" panose="02070309020205020404" pitchFamily="49" charset="0"/>
              </a:rPr>
              <a:t> </a:t>
            </a:r>
            <a:r>
              <a:rPr lang="en-US" sz="1200" dirty="0">
                <a:solidFill>
                  <a:srgbClr val="FF0000"/>
                </a:solidFill>
                <a:effectLst/>
                <a:latin typeface="Courier New" panose="02070309020205020404" pitchFamily="49" charset="0"/>
              </a:rPr>
              <a:t>label</a:t>
            </a:r>
            <a:r>
              <a:rPr lang="en-US" sz="1200" dirty="0">
                <a:solidFill>
                  <a:srgbClr val="000000"/>
                </a:solidFill>
                <a:effectLst/>
                <a:latin typeface="Courier New" panose="02070309020205020404" pitchFamily="49" charset="0"/>
              </a:rPr>
              <a:t>=</a:t>
            </a:r>
            <a:r>
              <a:rPr lang="en-US" sz="1200" b="1" dirty="0">
                <a:solidFill>
                  <a:srgbClr val="8000FF"/>
                </a:solidFill>
                <a:effectLst/>
                <a:latin typeface="Courier New" panose="02070309020205020404" pitchFamily="49" charset="0"/>
              </a:rPr>
              <a:t>'r1'</a:t>
            </a:r>
            <a:r>
              <a:rPr lang="en-US" sz="1200" dirty="0">
                <a:solidFill>
                  <a:srgbClr val="0000FF"/>
                </a:solidFill>
                <a:effectLst/>
                <a:latin typeface="Courier New" panose="02070309020205020404" pitchFamily="49" charset="0"/>
              </a:rPr>
              <a:t>&gt;</a:t>
            </a:r>
            <a:r>
              <a:rPr lang="en-US" sz="1200" b="1" dirty="0">
                <a:solidFill>
                  <a:srgbClr val="000000"/>
                </a:solidFill>
                <a:effectLst/>
                <a:latin typeface="Courier New" panose="02070309020205020404" pitchFamily="49" charset="0"/>
              </a:rPr>
              <a:t>Yes</a:t>
            </a:r>
            <a:r>
              <a:rPr lang="en-US" sz="1200" dirty="0">
                <a:solidFill>
                  <a:srgbClr val="0000FF"/>
                </a:solidFill>
                <a:effectLst/>
                <a:latin typeface="Courier New" panose="02070309020205020404" pitchFamily="49" charset="0"/>
              </a:rPr>
              <a:t>&lt;/row&gt;</a:t>
            </a:r>
            <a:r>
              <a:rPr lang="en-US" sz="1200" b="1" dirty="0">
                <a:solidFill>
                  <a:srgbClr val="000000"/>
                </a:solidFill>
                <a:effectLst/>
                <a:latin typeface="Courier New" panose="02070309020205020404" pitchFamily="49" charset="0"/>
              </a:rPr>
              <a:t> </a:t>
            </a:r>
          </a:p>
          <a:p>
            <a:r>
              <a:rPr lang="en-US" sz="1200" dirty="0">
                <a:solidFill>
                  <a:srgbClr val="0000FF"/>
                </a:solidFill>
                <a:effectLst/>
                <a:latin typeface="Courier New" panose="02070309020205020404" pitchFamily="49" charset="0"/>
              </a:rPr>
              <a:t>&lt;row</a:t>
            </a:r>
            <a:r>
              <a:rPr lang="en-US" sz="1200" dirty="0">
                <a:solidFill>
                  <a:srgbClr val="000000"/>
                </a:solidFill>
                <a:effectLst/>
                <a:latin typeface="Courier New" panose="02070309020205020404" pitchFamily="49" charset="0"/>
              </a:rPr>
              <a:t> </a:t>
            </a:r>
            <a:r>
              <a:rPr lang="en-US" sz="1200" dirty="0">
                <a:solidFill>
                  <a:srgbClr val="FF0000"/>
                </a:solidFill>
                <a:effectLst/>
                <a:latin typeface="Courier New" panose="02070309020205020404" pitchFamily="49" charset="0"/>
              </a:rPr>
              <a:t>label</a:t>
            </a:r>
            <a:r>
              <a:rPr lang="en-US" sz="1200" dirty="0">
                <a:solidFill>
                  <a:srgbClr val="000000"/>
                </a:solidFill>
                <a:effectLst/>
                <a:latin typeface="Courier New" panose="02070309020205020404" pitchFamily="49" charset="0"/>
              </a:rPr>
              <a:t>=</a:t>
            </a:r>
            <a:r>
              <a:rPr lang="en-US" sz="1200" b="1" dirty="0">
                <a:solidFill>
                  <a:srgbClr val="8000FF"/>
                </a:solidFill>
                <a:effectLst/>
                <a:latin typeface="Courier New" panose="02070309020205020404" pitchFamily="49" charset="0"/>
              </a:rPr>
              <a:t>'r2'</a:t>
            </a:r>
            <a:r>
              <a:rPr lang="en-US" sz="1200" dirty="0">
                <a:solidFill>
                  <a:srgbClr val="0000FF"/>
                </a:solidFill>
                <a:effectLst/>
                <a:latin typeface="Courier New" panose="02070309020205020404" pitchFamily="49" charset="0"/>
              </a:rPr>
              <a:t>&gt;</a:t>
            </a:r>
            <a:r>
              <a:rPr lang="en-US" sz="1200" b="1" dirty="0">
                <a:solidFill>
                  <a:srgbClr val="000000"/>
                </a:solidFill>
                <a:effectLst/>
                <a:latin typeface="Courier New" panose="02070309020205020404" pitchFamily="49" charset="0"/>
              </a:rPr>
              <a:t>No</a:t>
            </a:r>
            <a:r>
              <a:rPr lang="en-US" sz="1200" dirty="0">
                <a:solidFill>
                  <a:srgbClr val="0000FF"/>
                </a:solidFill>
                <a:effectLst/>
                <a:latin typeface="Courier New" panose="02070309020205020404" pitchFamily="49" charset="0"/>
              </a:rPr>
              <a:t>&lt;/row&gt;</a:t>
            </a:r>
            <a:r>
              <a:rPr lang="en-US" sz="1200" b="1" dirty="0">
                <a:solidFill>
                  <a:srgbClr val="000000"/>
                </a:solidFill>
                <a:effectLst/>
                <a:latin typeface="Courier New" panose="02070309020205020404" pitchFamily="49" charset="0"/>
              </a:rPr>
              <a:t> </a:t>
            </a:r>
          </a:p>
          <a:p>
            <a:r>
              <a:rPr lang="en-US" sz="1200" dirty="0">
                <a:solidFill>
                  <a:srgbClr val="0000FF"/>
                </a:solidFill>
                <a:effectLst/>
                <a:latin typeface="Courier New" panose="02070309020205020404" pitchFamily="49" charset="0"/>
              </a:rPr>
              <a:t>&lt;/radio&gt;</a:t>
            </a:r>
            <a:r>
              <a:rPr lang="en-US" sz="1200" b="1" dirty="0">
                <a:solidFill>
                  <a:srgbClr val="000000"/>
                </a:solidFill>
                <a:effectLst/>
                <a:latin typeface="Courier New" panose="02070309020205020404" pitchFamily="49" charset="0"/>
              </a:rPr>
              <a:t> </a:t>
            </a:r>
          </a:p>
          <a:p>
            <a:endParaRPr lang="en-US" sz="1200" b="1" dirty="0">
              <a:solidFill>
                <a:srgbClr val="000000"/>
              </a:solidFill>
              <a:latin typeface="Courier New" panose="02070309020205020404" pitchFamily="49" charset="0"/>
            </a:endParaRPr>
          </a:p>
          <a:p>
            <a:r>
              <a:rPr lang="en-US" sz="1200" dirty="0">
                <a:solidFill>
                  <a:srgbClr val="0000FF"/>
                </a:solidFill>
                <a:effectLst/>
                <a:latin typeface="Courier New" panose="02070309020205020404" pitchFamily="49" charset="0"/>
              </a:rPr>
              <a:t>&lt;note&gt;</a:t>
            </a:r>
            <a:r>
              <a:rPr lang="en-US" sz="1200" b="1" dirty="0">
                <a:solidFill>
                  <a:srgbClr val="000000"/>
                </a:solidFill>
                <a:effectLst/>
                <a:latin typeface="Courier New" panose="02070309020205020404" pitchFamily="49" charset="0"/>
              </a:rPr>
              <a:t> Original Cond=S4.r2</a:t>
            </a:r>
            <a:r>
              <a:rPr lang="en-US" sz="1200" dirty="0">
                <a:solidFill>
                  <a:srgbClr val="0000FF"/>
                </a:solidFill>
                <a:effectLst/>
                <a:latin typeface="Courier New" panose="02070309020205020404" pitchFamily="49" charset="0"/>
              </a:rPr>
              <a:t>&lt;/note&gt;</a:t>
            </a:r>
          </a:p>
          <a:p>
            <a:r>
              <a:rPr lang="en-US" sz="1200" dirty="0">
                <a:solidFill>
                  <a:srgbClr val="0000FF"/>
                </a:solidFill>
                <a:effectLst/>
                <a:latin typeface="Courier New" panose="02070309020205020404" pitchFamily="49" charset="0"/>
              </a:rPr>
              <a:t>&lt;term</a:t>
            </a:r>
            <a:r>
              <a:rPr lang="en-US" sz="1200" dirty="0">
                <a:solidFill>
                  <a:srgbClr val="000000"/>
                </a:solidFill>
                <a:effectLst/>
                <a:latin typeface="Courier New" panose="02070309020205020404" pitchFamily="49" charset="0"/>
              </a:rPr>
              <a:t> </a:t>
            </a:r>
            <a:r>
              <a:rPr lang="en-US" sz="1200" dirty="0">
                <a:solidFill>
                  <a:srgbClr val="FF0000"/>
                </a:solidFill>
                <a:effectLst/>
                <a:latin typeface="Courier New" panose="02070309020205020404" pitchFamily="49" charset="0"/>
              </a:rPr>
              <a:t>label</a:t>
            </a:r>
            <a:r>
              <a:rPr lang="en-US" sz="1200" dirty="0">
                <a:solidFill>
                  <a:srgbClr val="000000"/>
                </a:solidFill>
                <a:effectLst/>
                <a:latin typeface="Courier New" panose="02070309020205020404" pitchFamily="49" charset="0"/>
              </a:rPr>
              <a:t>=</a:t>
            </a:r>
            <a:r>
              <a:rPr lang="en-US" sz="1200" b="1" dirty="0">
                <a:solidFill>
                  <a:srgbClr val="8000FF"/>
                </a:solidFill>
                <a:effectLst/>
                <a:latin typeface="Courier New" panose="02070309020205020404" pitchFamily="49" charset="0"/>
              </a:rPr>
              <a:t>'Term3'</a:t>
            </a:r>
            <a:r>
              <a:rPr lang="en-US" sz="1200" dirty="0">
                <a:solidFill>
                  <a:srgbClr val="000000"/>
                </a:solidFill>
                <a:effectLst/>
                <a:latin typeface="Courier New" panose="02070309020205020404" pitchFamily="49" charset="0"/>
              </a:rPr>
              <a:t> </a:t>
            </a:r>
            <a:r>
              <a:rPr lang="en-US" sz="1200" dirty="0">
                <a:solidFill>
                  <a:srgbClr val="FF0000"/>
                </a:solidFill>
                <a:effectLst/>
                <a:latin typeface="Courier New" panose="02070309020205020404" pitchFamily="49" charset="0"/>
              </a:rPr>
              <a:t>cond</a:t>
            </a:r>
            <a:r>
              <a:rPr lang="en-US" sz="1200" dirty="0">
                <a:solidFill>
                  <a:srgbClr val="000000"/>
                </a:solidFill>
                <a:effectLst/>
                <a:latin typeface="Courier New" panose="02070309020205020404" pitchFamily="49" charset="0"/>
              </a:rPr>
              <a:t>=</a:t>
            </a:r>
            <a:r>
              <a:rPr lang="en-US" sz="1200" b="1" dirty="0">
                <a:solidFill>
                  <a:srgbClr val="8000FF"/>
                </a:solidFill>
                <a:effectLst/>
                <a:latin typeface="Courier New" panose="02070309020205020404" pitchFamily="49" charset="0"/>
              </a:rPr>
              <a:t>"(processTerms('Disp3') )"</a:t>
            </a:r>
            <a:r>
              <a:rPr lang="en-US" sz="1200" dirty="0">
                <a:solidFill>
                  <a:srgbClr val="0000FF"/>
                </a:solidFill>
                <a:effectLst/>
                <a:latin typeface="Courier New" panose="02070309020205020404" pitchFamily="49" charset="0"/>
              </a:rPr>
              <a:t>&gt;</a:t>
            </a:r>
            <a:r>
              <a:rPr lang="en-US" sz="1200" b="1" dirty="0">
                <a:solidFill>
                  <a:srgbClr val="000000"/>
                </a:solidFill>
                <a:effectLst/>
                <a:latin typeface="Courier New" panose="02070309020205020404" pitchFamily="49" charset="0"/>
              </a:rPr>
              <a:t> Terminate S4 </a:t>
            </a:r>
            <a:r>
              <a:rPr lang="en-US" sz="1200" dirty="0">
                <a:solidFill>
                  <a:srgbClr val="0000FF"/>
                </a:solidFill>
                <a:effectLst/>
                <a:latin typeface="Courier New" panose="02070309020205020404" pitchFamily="49" charset="0"/>
              </a:rPr>
              <a:t>&lt;/term&gt;</a:t>
            </a:r>
          </a:p>
          <a:p>
            <a:endParaRPr lang="en-US" sz="1200" dirty="0">
              <a:solidFill>
                <a:srgbClr val="0000FF"/>
              </a:solidFill>
              <a:effectLst/>
              <a:latin typeface="Courier New" panose="02070309020205020404" pitchFamily="49" charset="0"/>
            </a:endParaRPr>
          </a:p>
          <a:p>
            <a:r>
              <a:rPr lang="en-US" sz="1200" dirty="0">
                <a:solidFill>
                  <a:srgbClr val="0000FF"/>
                </a:solidFill>
                <a:effectLst/>
                <a:latin typeface="Courier New" panose="02070309020205020404" pitchFamily="49" charset="0"/>
              </a:rPr>
              <a:t>&lt;suspend/&gt;</a:t>
            </a:r>
          </a:p>
          <a:p>
            <a:endParaRPr lang="en-US" sz="1200" b="1" dirty="0">
              <a:solidFill>
                <a:srgbClr val="000000"/>
              </a:solidFill>
              <a:latin typeface="Courier New" panose="02070309020205020404" pitchFamily="49" charset="0"/>
            </a:endParaRPr>
          </a:p>
          <a:p>
            <a:r>
              <a:rPr lang="en-US" sz="1200" dirty="0">
                <a:solidFill>
                  <a:srgbClr val="0000FF"/>
                </a:solidFill>
                <a:effectLst/>
                <a:latin typeface="Courier New" panose="02070309020205020404" pitchFamily="49" charset="0"/>
              </a:rPr>
              <a:t>&lt;radio</a:t>
            </a:r>
            <a:r>
              <a:rPr lang="en-US" sz="1200" dirty="0">
                <a:solidFill>
                  <a:srgbClr val="000000"/>
                </a:solidFill>
                <a:effectLst/>
                <a:latin typeface="Courier New" panose="02070309020205020404" pitchFamily="49" charset="0"/>
              </a:rPr>
              <a:t> </a:t>
            </a:r>
            <a:r>
              <a:rPr lang="en-US" sz="1200" dirty="0">
                <a:solidFill>
                  <a:srgbClr val="FF0000"/>
                </a:solidFill>
                <a:effectLst/>
                <a:latin typeface="Courier New" panose="02070309020205020404" pitchFamily="49" charset="0"/>
              </a:rPr>
              <a:t>label</a:t>
            </a:r>
            <a:r>
              <a:rPr lang="en-US" sz="1200" dirty="0">
                <a:solidFill>
                  <a:srgbClr val="000000"/>
                </a:solidFill>
                <a:effectLst/>
                <a:latin typeface="Courier New" panose="02070309020205020404" pitchFamily="49" charset="0"/>
              </a:rPr>
              <a:t>=</a:t>
            </a:r>
            <a:r>
              <a:rPr lang="en-US" sz="1200" b="1" dirty="0">
                <a:solidFill>
                  <a:srgbClr val="8000FF"/>
                </a:solidFill>
                <a:effectLst/>
                <a:latin typeface="Courier New" panose="02070309020205020404" pitchFamily="49" charset="0"/>
              </a:rPr>
              <a:t>'S5’</a:t>
            </a:r>
            <a:r>
              <a:rPr lang="en-US" sz="1200" dirty="0">
                <a:solidFill>
                  <a:srgbClr val="0000FF"/>
                </a:solidFill>
                <a:effectLst/>
                <a:latin typeface="Courier New" panose="02070309020205020404" pitchFamily="49" charset="0"/>
              </a:rPr>
              <a:t>&gt;</a:t>
            </a:r>
            <a:r>
              <a:rPr lang="en-US" sz="1200" b="1" dirty="0">
                <a:solidFill>
                  <a:srgbClr val="000000"/>
                </a:solidFill>
                <a:effectLst/>
                <a:latin typeface="Courier New" panose="02070309020205020404" pitchFamily="49" charset="0"/>
              </a:rPr>
              <a:t> </a:t>
            </a:r>
          </a:p>
          <a:p>
            <a:r>
              <a:rPr lang="en-US" sz="1200" dirty="0">
                <a:solidFill>
                  <a:srgbClr val="0000FF"/>
                </a:solidFill>
                <a:effectLst/>
                <a:latin typeface="Courier New" panose="02070309020205020404" pitchFamily="49" charset="0"/>
              </a:rPr>
              <a:t>&lt;title&gt;</a:t>
            </a:r>
            <a:r>
              <a:rPr lang="en-US" sz="1200" b="1" dirty="0">
                <a:solidFill>
                  <a:srgbClr val="000000"/>
                </a:solidFill>
                <a:effectLst/>
                <a:latin typeface="Courier New" panose="02070309020205020404" pitchFamily="49" charset="0"/>
              </a:rPr>
              <a:t> Following Ileal pouch-anal anastomosis (IPAA) surgery, were you diagnosed with any of the following? </a:t>
            </a:r>
            <a:r>
              <a:rPr lang="en-US" sz="1200" dirty="0">
                <a:solidFill>
                  <a:srgbClr val="0000FF"/>
                </a:solidFill>
                <a:effectLst/>
                <a:latin typeface="Courier New" panose="02070309020205020404" pitchFamily="49" charset="0"/>
              </a:rPr>
              <a:t>&lt;/title&gt;</a:t>
            </a:r>
            <a:r>
              <a:rPr lang="en-US" sz="1200" b="1" dirty="0">
                <a:solidFill>
                  <a:srgbClr val="000000"/>
                </a:solidFill>
                <a:effectLst/>
                <a:latin typeface="Courier New" panose="02070309020205020404" pitchFamily="49" charset="0"/>
              </a:rPr>
              <a:t> </a:t>
            </a:r>
          </a:p>
          <a:p>
            <a:r>
              <a:rPr lang="en-US" sz="1200" dirty="0">
                <a:solidFill>
                  <a:srgbClr val="0000FF"/>
                </a:solidFill>
                <a:effectLst/>
                <a:latin typeface="Courier New" panose="02070309020205020404" pitchFamily="49" charset="0"/>
              </a:rPr>
              <a:t>&lt;row</a:t>
            </a:r>
            <a:r>
              <a:rPr lang="en-US" sz="1200" dirty="0">
                <a:solidFill>
                  <a:srgbClr val="000000"/>
                </a:solidFill>
                <a:effectLst/>
                <a:latin typeface="Courier New" panose="02070309020205020404" pitchFamily="49" charset="0"/>
              </a:rPr>
              <a:t> </a:t>
            </a:r>
            <a:r>
              <a:rPr lang="en-US" sz="1200" dirty="0">
                <a:solidFill>
                  <a:srgbClr val="FF0000"/>
                </a:solidFill>
                <a:effectLst/>
                <a:latin typeface="Courier New" panose="02070309020205020404" pitchFamily="49" charset="0"/>
              </a:rPr>
              <a:t>label</a:t>
            </a:r>
            <a:r>
              <a:rPr lang="en-US" sz="1200" dirty="0">
                <a:solidFill>
                  <a:srgbClr val="000000"/>
                </a:solidFill>
                <a:effectLst/>
                <a:latin typeface="Courier New" panose="02070309020205020404" pitchFamily="49" charset="0"/>
              </a:rPr>
              <a:t>=</a:t>
            </a:r>
            <a:r>
              <a:rPr lang="en-US" sz="1200" b="1" dirty="0">
                <a:solidFill>
                  <a:srgbClr val="8000FF"/>
                </a:solidFill>
                <a:effectLst/>
                <a:latin typeface="Courier New" panose="02070309020205020404" pitchFamily="49" charset="0"/>
              </a:rPr>
              <a:t>'r1'</a:t>
            </a:r>
            <a:r>
              <a:rPr lang="en-US" sz="1200" dirty="0">
                <a:solidFill>
                  <a:srgbClr val="0000FF"/>
                </a:solidFill>
                <a:effectLst/>
                <a:latin typeface="Courier New" panose="02070309020205020404" pitchFamily="49" charset="0"/>
              </a:rPr>
              <a:t>&gt;</a:t>
            </a:r>
            <a:r>
              <a:rPr lang="en-US" sz="1200" b="1" dirty="0">
                <a:solidFill>
                  <a:srgbClr val="000000"/>
                </a:solidFill>
                <a:effectLst/>
                <a:latin typeface="Courier New" panose="02070309020205020404" pitchFamily="49" charset="0"/>
              </a:rPr>
              <a:t>Acute Pouchitis</a:t>
            </a:r>
            <a:r>
              <a:rPr lang="en-US" sz="1200" dirty="0">
                <a:solidFill>
                  <a:srgbClr val="0000FF"/>
                </a:solidFill>
                <a:effectLst/>
                <a:latin typeface="Courier New" panose="02070309020205020404" pitchFamily="49" charset="0"/>
              </a:rPr>
              <a:t>&lt;/row&gt;</a:t>
            </a:r>
            <a:r>
              <a:rPr lang="en-US" sz="1200" b="1" dirty="0">
                <a:solidFill>
                  <a:srgbClr val="000000"/>
                </a:solidFill>
                <a:effectLst/>
                <a:latin typeface="Courier New" panose="02070309020205020404" pitchFamily="49" charset="0"/>
              </a:rPr>
              <a:t> </a:t>
            </a:r>
          </a:p>
          <a:p>
            <a:r>
              <a:rPr lang="en-US" sz="1200" dirty="0">
                <a:solidFill>
                  <a:srgbClr val="0000FF"/>
                </a:solidFill>
                <a:effectLst/>
                <a:latin typeface="Courier New" panose="02070309020205020404" pitchFamily="49" charset="0"/>
              </a:rPr>
              <a:t>&lt;row</a:t>
            </a:r>
            <a:r>
              <a:rPr lang="en-US" sz="1200" dirty="0">
                <a:solidFill>
                  <a:srgbClr val="000000"/>
                </a:solidFill>
                <a:effectLst/>
                <a:latin typeface="Courier New" panose="02070309020205020404" pitchFamily="49" charset="0"/>
              </a:rPr>
              <a:t> </a:t>
            </a:r>
            <a:r>
              <a:rPr lang="en-US" sz="1200" dirty="0">
                <a:solidFill>
                  <a:srgbClr val="FF0000"/>
                </a:solidFill>
                <a:effectLst/>
                <a:latin typeface="Courier New" panose="02070309020205020404" pitchFamily="49" charset="0"/>
              </a:rPr>
              <a:t>label</a:t>
            </a:r>
            <a:r>
              <a:rPr lang="en-US" sz="1200" dirty="0">
                <a:solidFill>
                  <a:srgbClr val="000000"/>
                </a:solidFill>
                <a:effectLst/>
                <a:latin typeface="Courier New" panose="02070309020205020404" pitchFamily="49" charset="0"/>
              </a:rPr>
              <a:t>=</a:t>
            </a:r>
            <a:r>
              <a:rPr lang="en-US" sz="1200" b="1" dirty="0">
                <a:solidFill>
                  <a:srgbClr val="8000FF"/>
                </a:solidFill>
                <a:effectLst/>
                <a:latin typeface="Courier New" panose="02070309020205020404" pitchFamily="49" charset="0"/>
              </a:rPr>
              <a:t>'r2'</a:t>
            </a:r>
            <a:r>
              <a:rPr lang="en-US" sz="1200" dirty="0">
                <a:solidFill>
                  <a:srgbClr val="0000FF"/>
                </a:solidFill>
                <a:effectLst/>
                <a:latin typeface="Courier New" panose="02070309020205020404" pitchFamily="49" charset="0"/>
              </a:rPr>
              <a:t>&gt;</a:t>
            </a:r>
            <a:r>
              <a:rPr lang="en-US" sz="1200" b="1" dirty="0">
                <a:solidFill>
                  <a:srgbClr val="000000"/>
                </a:solidFill>
                <a:effectLst/>
                <a:latin typeface="Courier New" panose="02070309020205020404" pitchFamily="49" charset="0"/>
              </a:rPr>
              <a:t>Chronic Pouchitis</a:t>
            </a:r>
            <a:r>
              <a:rPr lang="en-US" sz="1200" dirty="0">
                <a:solidFill>
                  <a:srgbClr val="0000FF"/>
                </a:solidFill>
                <a:effectLst/>
                <a:latin typeface="Courier New" panose="02070309020205020404" pitchFamily="49" charset="0"/>
              </a:rPr>
              <a:t>&lt;/row&gt;</a:t>
            </a:r>
            <a:endParaRPr lang="en-US" sz="1200" dirty="0"/>
          </a:p>
        </p:txBody>
      </p:sp>
      <p:sp>
        <p:nvSpPr>
          <p:cNvPr id="5" name="Title 1">
            <a:extLst>
              <a:ext uri="{FF2B5EF4-FFF2-40B4-BE49-F238E27FC236}">
                <a16:creationId xmlns:a16="http://schemas.microsoft.com/office/drawing/2014/main" id="{C9AE2F53-75A8-4347-1412-857491F8E0D8}"/>
              </a:ext>
            </a:extLst>
          </p:cNvPr>
          <p:cNvSpPr txBox="1">
            <a:spLocks/>
          </p:cNvSpPr>
          <p:nvPr/>
        </p:nvSpPr>
        <p:spPr>
          <a:xfrm>
            <a:off x="5618923" y="1175274"/>
            <a:ext cx="4346712" cy="189923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t>Questions and Terminations are immediately written one after the other</a:t>
            </a:r>
          </a:p>
        </p:txBody>
      </p:sp>
      <p:cxnSp>
        <p:nvCxnSpPr>
          <p:cNvPr id="3" name="Straight Connector 2">
            <a:extLst>
              <a:ext uri="{FF2B5EF4-FFF2-40B4-BE49-F238E27FC236}">
                <a16:creationId xmlns:a16="http://schemas.microsoft.com/office/drawing/2014/main" id="{B6C457BD-8C58-6621-E50B-55DFD9905B01}"/>
              </a:ext>
            </a:extLst>
          </p:cNvPr>
          <p:cNvCxnSpPr>
            <a:cxnSpLocks/>
          </p:cNvCxnSpPr>
          <p:nvPr/>
        </p:nvCxnSpPr>
        <p:spPr>
          <a:xfrm flipH="1">
            <a:off x="2534973" y="1479479"/>
            <a:ext cx="3393216" cy="200854"/>
          </a:xfrm>
          <a:prstGeom prst="line">
            <a:avLst/>
          </a:prstGeom>
        </p:spPr>
        <p:style>
          <a:lnRef idx="3">
            <a:schemeClr val="accent1"/>
          </a:lnRef>
          <a:fillRef idx="0">
            <a:schemeClr val="accent1"/>
          </a:fillRef>
          <a:effectRef idx="2">
            <a:schemeClr val="accent1"/>
          </a:effectRef>
          <a:fontRef idx="minor">
            <a:schemeClr val="tx1"/>
          </a:fontRef>
        </p:style>
      </p:cxnSp>
      <p:cxnSp>
        <p:nvCxnSpPr>
          <p:cNvPr id="7" name="Straight Connector 6">
            <a:extLst>
              <a:ext uri="{FF2B5EF4-FFF2-40B4-BE49-F238E27FC236}">
                <a16:creationId xmlns:a16="http://schemas.microsoft.com/office/drawing/2014/main" id="{45576EFF-E425-BBE1-6017-E427EB01D966}"/>
              </a:ext>
            </a:extLst>
          </p:cNvPr>
          <p:cNvCxnSpPr>
            <a:cxnSpLocks/>
          </p:cNvCxnSpPr>
          <p:nvPr/>
        </p:nvCxnSpPr>
        <p:spPr>
          <a:xfrm flipH="1">
            <a:off x="2810663" y="1961914"/>
            <a:ext cx="3045607" cy="1213018"/>
          </a:xfrm>
          <a:prstGeom prst="line">
            <a:avLst/>
          </a:prstGeom>
        </p:spPr>
        <p:style>
          <a:lnRef idx="3">
            <a:schemeClr val="accent1"/>
          </a:lnRef>
          <a:fillRef idx="0">
            <a:schemeClr val="accent1"/>
          </a:fillRef>
          <a:effectRef idx="2">
            <a:schemeClr val="accent1"/>
          </a:effectRef>
          <a:fontRef idx="minor">
            <a:schemeClr val="tx1"/>
          </a:fontRef>
        </p:style>
      </p:cxnSp>
      <p:sp>
        <p:nvSpPr>
          <p:cNvPr id="10" name="Title 1">
            <a:extLst>
              <a:ext uri="{FF2B5EF4-FFF2-40B4-BE49-F238E27FC236}">
                <a16:creationId xmlns:a16="http://schemas.microsoft.com/office/drawing/2014/main" id="{A98DFE01-35A0-D494-EA2D-5802D2096932}"/>
              </a:ext>
            </a:extLst>
          </p:cNvPr>
          <p:cNvSpPr txBox="1">
            <a:spLocks/>
          </p:cNvSpPr>
          <p:nvPr/>
        </p:nvSpPr>
        <p:spPr>
          <a:xfrm>
            <a:off x="7055593" y="4201591"/>
            <a:ext cx="2385122" cy="140810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t>Term and Term at end can be solved too</a:t>
            </a:r>
          </a:p>
        </p:txBody>
      </p:sp>
      <p:cxnSp>
        <p:nvCxnSpPr>
          <p:cNvPr id="11" name="Straight Connector 10">
            <a:extLst>
              <a:ext uri="{FF2B5EF4-FFF2-40B4-BE49-F238E27FC236}">
                <a16:creationId xmlns:a16="http://schemas.microsoft.com/office/drawing/2014/main" id="{4E0C63A4-E1C5-8C74-350A-1B3EC1875E43}"/>
              </a:ext>
            </a:extLst>
          </p:cNvPr>
          <p:cNvCxnSpPr>
            <a:cxnSpLocks/>
          </p:cNvCxnSpPr>
          <p:nvPr/>
        </p:nvCxnSpPr>
        <p:spPr>
          <a:xfrm flipH="1" flipV="1">
            <a:off x="5856270" y="3174932"/>
            <a:ext cx="2385122" cy="1725841"/>
          </a:xfrm>
          <a:prstGeom prst="line">
            <a:avLst/>
          </a:prstGeom>
        </p:spPr>
        <p:style>
          <a:lnRef idx="3">
            <a:schemeClr val="accent1"/>
          </a:lnRef>
          <a:fillRef idx="0">
            <a:schemeClr val="accent1"/>
          </a:fillRef>
          <a:effectRef idx="2">
            <a:schemeClr val="accent1"/>
          </a:effectRef>
          <a:fontRef idx="minor">
            <a:schemeClr val="tx1"/>
          </a:fontRef>
        </p:style>
      </p:cxnSp>
      <p:cxnSp>
        <p:nvCxnSpPr>
          <p:cNvPr id="12" name="Straight Connector 11">
            <a:extLst>
              <a:ext uri="{FF2B5EF4-FFF2-40B4-BE49-F238E27FC236}">
                <a16:creationId xmlns:a16="http://schemas.microsoft.com/office/drawing/2014/main" id="{2ECD0450-4FAD-9183-2AD6-0AAA1970E2F3}"/>
              </a:ext>
            </a:extLst>
          </p:cNvPr>
          <p:cNvCxnSpPr>
            <a:cxnSpLocks/>
          </p:cNvCxnSpPr>
          <p:nvPr/>
        </p:nvCxnSpPr>
        <p:spPr>
          <a:xfrm flipH="1">
            <a:off x="4247333" y="4505795"/>
            <a:ext cx="3045607" cy="669761"/>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9512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par>
                                <p:cTn id="11" presetID="16" presetClass="entr" presetSubtype="21"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arn(inVertical)">
                                      <p:cBhvr>
                                        <p:cTn id="18" dur="500"/>
                                        <p:tgtEl>
                                          <p:spTgt spid="10"/>
                                        </p:tgtEl>
                                      </p:cBhvr>
                                    </p:animEffect>
                                  </p:childTnLst>
                                </p:cTn>
                              </p:par>
                              <p:par>
                                <p:cTn id="19" presetID="16" presetClass="entr" presetSubtype="21"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arn(inVertical)">
                                      <p:cBhvr>
                                        <p:cTn id="21" dur="500"/>
                                        <p:tgtEl>
                                          <p:spTgt spid="11"/>
                                        </p:tgtEl>
                                      </p:cBhvr>
                                    </p:animEffect>
                                  </p:childTnLst>
                                </p:cTn>
                              </p:par>
                              <p:par>
                                <p:cTn id="22" presetID="16" presetClass="entr" presetSubtype="21"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barn(inVertical)">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5DBB2-E6A2-C0BD-EF12-36B5F6075727}"/>
              </a:ext>
            </a:extLst>
          </p:cNvPr>
          <p:cNvSpPr>
            <a:spLocks noGrp="1"/>
          </p:cNvSpPr>
          <p:nvPr>
            <p:ph type="title"/>
          </p:nvPr>
        </p:nvSpPr>
        <p:spPr>
          <a:xfrm>
            <a:off x="677334" y="159288"/>
            <a:ext cx="8596668" cy="623299"/>
          </a:xfrm>
        </p:spPr>
        <p:txBody>
          <a:bodyPr>
            <a:normAutofit fontScale="90000"/>
          </a:bodyPr>
          <a:lstStyle/>
          <a:p>
            <a:r>
              <a:rPr lang="en-US" dirty="0"/>
              <a:t>More examples of automatization</a:t>
            </a:r>
          </a:p>
        </p:txBody>
      </p:sp>
      <p:pic>
        <p:nvPicPr>
          <p:cNvPr id="6" name="Picture 5">
            <a:extLst>
              <a:ext uri="{FF2B5EF4-FFF2-40B4-BE49-F238E27FC236}">
                <a16:creationId xmlns:a16="http://schemas.microsoft.com/office/drawing/2014/main" id="{87006E8F-3D53-A8B2-1D13-BD1DAE040192}"/>
              </a:ext>
            </a:extLst>
          </p:cNvPr>
          <p:cNvPicPr>
            <a:picLocks noChangeAspect="1"/>
          </p:cNvPicPr>
          <p:nvPr/>
        </p:nvPicPr>
        <p:blipFill>
          <a:blip r:embed="rId2"/>
          <a:stretch>
            <a:fillRect/>
          </a:stretch>
        </p:blipFill>
        <p:spPr>
          <a:xfrm>
            <a:off x="520578" y="755883"/>
            <a:ext cx="7154721" cy="2987930"/>
          </a:xfrm>
          <a:prstGeom prst="rect">
            <a:avLst/>
          </a:prstGeom>
        </p:spPr>
      </p:pic>
      <p:sp>
        <p:nvSpPr>
          <p:cNvPr id="8" name="Oval 7">
            <a:extLst>
              <a:ext uri="{FF2B5EF4-FFF2-40B4-BE49-F238E27FC236}">
                <a16:creationId xmlns:a16="http://schemas.microsoft.com/office/drawing/2014/main" id="{98AC6BD9-9F6C-4E70-118E-04DFA2A34DA6}"/>
              </a:ext>
            </a:extLst>
          </p:cNvPr>
          <p:cNvSpPr/>
          <p:nvPr/>
        </p:nvSpPr>
        <p:spPr>
          <a:xfrm>
            <a:off x="4322777" y="1634205"/>
            <a:ext cx="729465" cy="282656"/>
          </a:xfrm>
          <a:prstGeom prst="ellipse">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F47E4809-35B0-298E-9E2A-C2705FBA1D76}"/>
              </a:ext>
            </a:extLst>
          </p:cNvPr>
          <p:cNvCxnSpPr>
            <a:cxnSpLocks/>
          </p:cNvCxnSpPr>
          <p:nvPr/>
        </p:nvCxnSpPr>
        <p:spPr>
          <a:xfrm>
            <a:off x="5031693" y="1793275"/>
            <a:ext cx="2485930" cy="452063"/>
          </a:xfrm>
          <a:prstGeom prst="line">
            <a:avLst/>
          </a:prstGeom>
        </p:spPr>
        <p:style>
          <a:lnRef idx="3">
            <a:schemeClr val="accent1"/>
          </a:lnRef>
          <a:fillRef idx="0">
            <a:schemeClr val="accent1"/>
          </a:fillRef>
          <a:effectRef idx="2">
            <a:schemeClr val="accent1"/>
          </a:effectRef>
          <a:fontRef idx="minor">
            <a:schemeClr val="tx1"/>
          </a:fontRef>
        </p:style>
      </p:cxnSp>
      <p:sp>
        <p:nvSpPr>
          <p:cNvPr id="14" name="Oval 13">
            <a:extLst>
              <a:ext uri="{FF2B5EF4-FFF2-40B4-BE49-F238E27FC236}">
                <a16:creationId xmlns:a16="http://schemas.microsoft.com/office/drawing/2014/main" id="{0040664C-54AC-5F41-C5C0-C4BC75CB1C81}"/>
              </a:ext>
            </a:extLst>
          </p:cNvPr>
          <p:cNvSpPr/>
          <p:nvPr/>
        </p:nvSpPr>
        <p:spPr>
          <a:xfrm>
            <a:off x="4322777" y="2075931"/>
            <a:ext cx="729465" cy="282656"/>
          </a:xfrm>
          <a:prstGeom prst="ellipse">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a:extLst>
              <a:ext uri="{FF2B5EF4-FFF2-40B4-BE49-F238E27FC236}">
                <a16:creationId xmlns:a16="http://schemas.microsoft.com/office/drawing/2014/main" id="{41BD1BA7-4F48-74CE-8F63-27D9F5760E19}"/>
              </a:ext>
            </a:extLst>
          </p:cNvPr>
          <p:cNvCxnSpPr>
            <a:cxnSpLocks/>
          </p:cNvCxnSpPr>
          <p:nvPr/>
        </p:nvCxnSpPr>
        <p:spPr>
          <a:xfrm>
            <a:off x="5031693" y="2235001"/>
            <a:ext cx="2444833" cy="123586"/>
          </a:xfrm>
          <a:prstGeom prst="line">
            <a:avLst/>
          </a:prstGeom>
        </p:spPr>
        <p:style>
          <a:lnRef idx="3">
            <a:schemeClr val="accent1"/>
          </a:lnRef>
          <a:fillRef idx="0">
            <a:schemeClr val="accent1"/>
          </a:fillRef>
          <a:effectRef idx="2">
            <a:schemeClr val="accent1"/>
          </a:effectRef>
          <a:fontRef idx="minor">
            <a:schemeClr val="tx1"/>
          </a:fontRef>
        </p:style>
      </p:cxnSp>
      <p:sp>
        <p:nvSpPr>
          <p:cNvPr id="17" name="Oval 16">
            <a:extLst>
              <a:ext uri="{FF2B5EF4-FFF2-40B4-BE49-F238E27FC236}">
                <a16:creationId xmlns:a16="http://schemas.microsoft.com/office/drawing/2014/main" id="{A0DDF72F-3BA6-3D4E-0297-5900CDA299C5}"/>
              </a:ext>
            </a:extLst>
          </p:cNvPr>
          <p:cNvSpPr/>
          <p:nvPr/>
        </p:nvSpPr>
        <p:spPr>
          <a:xfrm>
            <a:off x="4322777" y="2441504"/>
            <a:ext cx="729465" cy="282656"/>
          </a:xfrm>
          <a:prstGeom prst="ellipse">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B4B7078B-7B8C-EC98-AAB5-DFFF1435DB5A}"/>
              </a:ext>
            </a:extLst>
          </p:cNvPr>
          <p:cNvCxnSpPr>
            <a:cxnSpLocks/>
          </p:cNvCxnSpPr>
          <p:nvPr/>
        </p:nvCxnSpPr>
        <p:spPr>
          <a:xfrm flipV="1">
            <a:off x="5031693" y="2358587"/>
            <a:ext cx="2444833" cy="241987"/>
          </a:xfrm>
          <a:prstGeom prst="line">
            <a:avLst/>
          </a:prstGeom>
        </p:spPr>
        <p:style>
          <a:lnRef idx="3">
            <a:schemeClr val="accent1"/>
          </a:lnRef>
          <a:fillRef idx="0">
            <a:schemeClr val="accent1"/>
          </a:fillRef>
          <a:effectRef idx="2">
            <a:schemeClr val="accent1"/>
          </a:effectRef>
          <a:fontRef idx="minor">
            <a:schemeClr val="tx1"/>
          </a:fontRef>
        </p:style>
      </p:cxnSp>
      <p:sp>
        <p:nvSpPr>
          <p:cNvPr id="20" name="Oval 19">
            <a:extLst>
              <a:ext uri="{FF2B5EF4-FFF2-40B4-BE49-F238E27FC236}">
                <a16:creationId xmlns:a16="http://schemas.microsoft.com/office/drawing/2014/main" id="{C1AA02E6-0278-93DA-E41C-41AF18D96D57}"/>
              </a:ext>
            </a:extLst>
          </p:cNvPr>
          <p:cNvSpPr/>
          <p:nvPr/>
        </p:nvSpPr>
        <p:spPr>
          <a:xfrm>
            <a:off x="4302228" y="2871795"/>
            <a:ext cx="729465" cy="282656"/>
          </a:xfrm>
          <a:prstGeom prst="ellipse">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Connector 20">
            <a:extLst>
              <a:ext uri="{FF2B5EF4-FFF2-40B4-BE49-F238E27FC236}">
                <a16:creationId xmlns:a16="http://schemas.microsoft.com/office/drawing/2014/main" id="{8CE3D95F-5192-5E7E-2283-0461001B7B04}"/>
              </a:ext>
            </a:extLst>
          </p:cNvPr>
          <p:cNvCxnSpPr>
            <a:cxnSpLocks/>
          </p:cNvCxnSpPr>
          <p:nvPr/>
        </p:nvCxnSpPr>
        <p:spPr>
          <a:xfrm flipV="1">
            <a:off x="5011144" y="2476989"/>
            <a:ext cx="2485931" cy="553876"/>
          </a:xfrm>
          <a:prstGeom prst="line">
            <a:avLst/>
          </a:prstGeom>
        </p:spPr>
        <p:style>
          <a:lnRef idx="3">
            <a:schemeClr val="accent1"/>
          </a:lnRef>
          <a:fillRef idx="0">
            <a:schemeClr val="accent1"/>
          </a:fillRef>
          <a:effectRef idx="2">
            <a:schemeClr val="accent1"/>
          </a:effectRef>
          <a:fontRef idx="minor">
            <a:schemeClr val="tx1"/>
          </a:fontRef>
        </p:style>
      </p:cxnSp>
      <p:sp>
        <p:nvSpPr>
          <p:cNvPr id="24" name="TextBox 23">
            <a:extLst>
              <a:ext uri="{FF2B5EF4-FFF2-40B4-BE49-F238E27FC236}">
                <a16:creationId xmlns:a16="http://schemas.microsoft.com/office/drawing/2014/main" id="{FEDA4904-5E9B-DF3C-F133-0C21946C546A}"/>
              </a:ext>
            </a:extLst>
          </p:cNvPr>
          <p:cNvSpPr txBox="1"/>
          <p:nvPr/>
        </p:nvSpPr>
        <p:spPr>
          <a:xfrm>
            <a:off x="7485019" y="1613336"/>
            <a:ext cx="2821575" cy="2246769"/>
          </a:xfrm>
          <a:prstGeom prst="rect">
            <a:avLst/>
          </a:prstGeom>
          <a:noFill/>
        </p:spPr>
        <p:txBody>
          <a:bodyPr wrap="square" rtlCol="0">
            <a:spAutoFit/>
          </a:bodyPr>
          <a:lstStyle/>
          <a:p>
            <a:r>
              <a:rPr lang="en-US" sz="2000" b="1" dirty="0">
                <a:solidFill>
                  <a:schemeClr val="accent1">
                    <a:lumMod val="75000"/>
                  </a:schemeClr>
                </a:solidFill>
              </a:rPr>
              <a:t>CODE AS keyword automatically create new hidden variable with hospital and office categories. Function for many categories as well</a:t>
            </a:r>
          </a:p>
        </p:txBody>
      </p:sp>
      <p:pic>
        <p:nvPicPr>
          <p:cNvPr id="32" name="Picture 31">
            <a:extLst>
              <a:ext uri="{FF2B5EF4-FFF2-40B4-BE49-F238E27FC236}">
                <a16:creationId xmlns:a16="http://schemas.microsoft.com/office/drawing/2014/main" id="{721243F3-D1EA-3FD9-911E-B261C7C8A046}"/>
              </a:ext>
            </a:extLst>
          </p:cNvPr>
          <p:cNvPicPr>
            <a:picLocks noChangeAspect="1"/>
          </p:cNvPicPr>
          <p:nvPr/>
        </p:nvPicPr>
        <p:blipFill>
          <a:blip r:embed="rId3"/>
          <a:stretch>
            <a:fillRect/>
          </a:stretch>
        </p:blipFill>
        <p:spPr>
          <a:xfrm>
            <a:off x="647700" y="4109385"/>
            <a:ext cx="5448300" cy="2162175"/>
          </a:xfrm>
          <a:prstGeom prst="rect">
            <a:avLst/>
          </a:prstGeom>
        </p:spPr>
      </p:pic>
      <p:pic>
        <p:nvPicPr>
          <p:cNvPr id="34" name="Picture 33">
            <a:extLst>
              <a:ext uri="{FF2B5EF4-FFF2-40B4-BE49-F238E27FC236}">
                <a16:creationId xmlns:a16="http://schemas.microsoft.com/office/drawing/2014/main" id="{2BA7A8C6-0385-27DD-8679-A2C22072B2A2}"/>
              </a:ext>
            </a:extLst>
          </p:cNvPr>
          <p:cNvPicPr>
            <a:picLocks noChangeAspect="1"/>
          </p:cNvPicPr>
          <p:nvPr/>
        </p:nvPicPr>
        <p:blipFill>
          <a:blip r:embed="rId4"/>
          <a:stretch>
            <a:fillRect/>
          </a:stretch>
        </p:blipFill>
        <p:spPr>
          <a:xfrm>
            <a:off x="2164842" y="4710303"/>
            <a:ext cx="1790700" cy="400050"/>
          </a:xfrm>
          <a:prstGeom prst="rect">
            <a:avLst/>
          </a:prstGeom>
        </p:spPr>
      </p:pic>
      <p:sp>
        <p:nvSpPr>
          <p:cNvPr id="35" name="Oval 34">
            <a:extLst>
              <a:ext uri="{FF2B5EF4-FFF2-40B4-BE49-F238E27FC236}">
                <a16:creationId xmlns:a16="http://schemas.microsoft.com/office/drawing/2014/main" id="{D5A73C3C-0420-5BD4-46E8-FC1D3013AA7B}"/>
              </a:ext>
            </a:extLst>
          </p:cNvPr>
          <p:cNvSpPr/>
          <p:nvPr/>
        </p:nvSpPr>
        <p:spPr>
          <a:xfrm>
            <a:off x="613350" y="4698747"/>
            <a:ext cx="1551492" cy="355852"/>
          </a:xfrm>
          <a:prstGeom prst="ellipse">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6" name="Straight Connector 35">
            <a:extLst>
              <a:ext uri="{FF2B5EF4-FFF2-40B4-BE49-F238E27FC236}">
                <a16:creationId xmlns:a16="http://schemas.microsoft.com/office/drawing/2014/main" id="{4D25E45B-52AB-907B-3485-3807B692D5FA}"/>
              </a:ext>
            </a:extLst>
          </p:cNvPr>
          <p:cNvCxnSpPr>
            <a:cxnSpLocks/>
          </p:cNvCxnSpPr>
          <p:nvPr/>
        </p:nvCxnSpPr>
        <p:spPr>
          <a:xfrm flipV="1">
            <a:off x="2164842" y="4595431"/>
            <a:ext cx="3522726" cy="162183"/>
          </a:xfrm>
          <a:prstGeom prst="line">
            <a:avLst/>
          </a:prstGeom>
        </p:spPr>
        <p:style>
          <a:lnRef idx="3">
            <a:schemeClr val="accent1"/>
          </a:lnRef>
          <a:fillRef idx="0">
            <a:schemeClr val="accent1"/>
          </a:fillRef>
          <a:effectRef idx="2">
            <a:schemeClr val="accent1"/>
          </a:effectRef>
          <a:fontRef idx="minor">
            <a:schemeClr val="tx1"/>
          </a:fontRef>
        </p:style>
      </p:cxnSp>
      <p:sp>
        <p:nvSpPr>
          <p:cNvPr id="37" name="TextBox 36">
            <a:extLst>
              <a:ext uri="{FF2B5EF4-FFF2-40B4-BE49-F238E27FC236}">
                <a16:creationId xmlns:a16="http://schemas.microsoft.com/office/drawing/2014/main" id="{D84CEB43-7BFC-391D-1214-FB16E676134F}"/>
              </a:ext>
            </a:extLst>
          </p:cNvPr>
          <p:cNvSpPr txBox="1"/>
          <p:nvPr/>
        </p:nvSpPr>
        <p:spPr>
          <a:xfrm>
            <a:off x="5716692" y="3996071"/>
            <a:ext cx="4310466" cy="1015663"/>
          </a:xfrm>
          <a:prstGeom prst="rect">
            <a:avLst/>
          </a:prstGeom>
          <a:noFill/>
        </p:spPr>
        <p:txBody>
          <a:bodyPr wrap="square" rtlCol="0">
            <a:spAutoFit/>
          </a:bodyPr>
          <a:lstStyle/>
          <a:p>
            <a:r>
              <a:rPr lang="en-US" sz="2000" b="1" dirty="0">
                <a:solidFill>
                  <a:schemeClr val="accent1">
                    <a:lumMod val="75000"/>
                  </a:schemeClr>
                </a:solidFill>
              </a:rPr>
              <a:t>Automatically insert xml with states and additional hidden textual question for PMs</a:t>
            </a:r>
          </a:p>
        </p:txBody>
      </p:sp>
      <p:sp>
        <p:nvSpPr>
          <p:cNvPr id="43" name="TextBox 42">
            <a:extLst>
              <a:ext uri="{FF2B5EF4-FFF2-40B4-BE49-F238E27FC236}">
                <a16:creationId xmlns:a16="http://schemas.microsoft.com/office/drawing/2014/main" id="{DBA81351-7F15-43A7-35A7-D8DE378BD92A}"/>
              </a:ext>
            </a:extLst>
          </p:cNvPr>
          <p:cNvSpPr txBox="1"/>
          <p:nvPr/>
        </p:nvSpPr>
        <p:spPr>
          <a:xfrm>
            <a:off x="6125124" y="5011734"/>
            <a:ext cx="4052485" cy="1815882"/>
          </a:xfrm>
          <a:prstGeom prst="rect">
            <a:avLst/>
          </a:prstGeom>
          <a:noFill/>
        </p:spPr>
        <p:txBody>
          <a:bodyPr wrap="square">
            <a:spAutoFit/>
          </a:bodyPr>
          <a:lstStyle/>
          <a:p>
            <a:r>
              <a:rPr lang="en-US" sz="1400" b="1" dirty="0">
                <a:solidFill>
                  <a:srgbClr val="0000FF"/>
                </a:solidFill>
                <a:effectLst/>
                <a:latin typeface="Courier New" panose="02070309020205020404" pitchFamily="49" charset="0"/>
              </a:rPr>
              <a:t>&lt;row</a:t>
            </a:r>
            <a:r>
              <a:rPr lang="en-US" sz="1400" b="1" dirty="0">
                <a:solidFill>
                  <a:srgbClr val="000000"/>
                </a:solidFill>
                <a:effectLst/>
                <a:latin typeface="Courier New" panose="02070309020205020404" pitchFamily="49" charset="0"/>
              </a:rPr>
              <a:t> </a:t>
            </a:r>
            <a:r>
              <a:rPr lang="en-US" sz="1400" b="1" dirty="0">
                <a:solidFill>
                  <a:srgbClr val="FF0000"/>
                </a:solidFill>
                <a:effectLst/>
                <a:latin typeface="Courier New" panose="02070309020205020404" pitchFamily="49" charset="0"/>
              </a:rPr>
              <a:t>label</a:t>
            </a:r>
            <a:r>
              <a:rPr lang="en-US" sz="1400" b="1" dirty="0">
                <a:solidFill>
                  <a:srgbClr val="000000"/>
                </a:solidFill>
                <a:effectLst/>
                <a:latin typeface="Courier New" panose="02070309020205020404" pitchFamily="49" charset="0"/>
              </a:rPr>
              <a:t>=</a:t>
            </a:r>
            <a:r>
              <a:rPr lang="en-US" sz="1400" b="1" dirty="0">
                <a:solidFill>
                  <a:srgbClr val="8000FF"/>
                </a:solidFill>
                <a:effectLst/>
                <a:latin typeface="Courier New" panose="02070309020205020404" pitchFamily="49" charset="0"/>
              </a:rPr>
              <a:t>"ch1"</a:t>
            </a:r>
            <a:r>
              <a:rPr lang="en-US" sz="1400" b="1" dirty="0">
                <a:solidFill>
                  <a:srgbClr val="0000FF"/>
                </a:solidFill>
                <a:effectLst/>
                <a:latin typeface="Courier New" panose="02070309020205020404" pitchFamily="49" charset="0"/>
              </a:rPr>
              <a:t>&gt;</a:t>
            </a:r>
            <a:r>
              <a:rPr lang="en-US" sz="1400" b="1" dirty="0">
                <a:solidFill>
                  <a:srgbClr val="000000"/>
                </a:solidFill>
                <a:effectLst/>
                <a:latin typeface="Courier New" panose="02070309020205020404" pitchFamily="49" charset="0"/>
              </a:rPr>
              <a:t> Alabama</a:t>
            </a:r>
            <a:r>
              <a:rPr lang="en-US" sz="1400" b="1" dirty="0">
                <a:solidFill>
                  <a:srgbClr val="0000FF"/>
                </a:solidFill>
                <a:effectLst/>
                <a:latin typeface="Courier New" panose="02070309020205020404" pitchFamily="49" charset="0"/>
              </a:rPr>
              <a:t>&lt;/row&gt;</a:t>
            </a:r>
            <a:r>
              <a:rPr lang="en-US" sz="1400" b="1" dirty="0">
                <a:solidFill>
                  <a:srgbClr val="000000"/>
                </a:solidFill>
                <a:effectLst/>
                <a:latin typeface="Courier New" panose="02070309020205020404" pitchFamily="49" charset="0"/>
              </a:rPr>
              <a:t> </a:t>
            </a:r>
            <a:endParaRPr lang="en-US" sz="1400" b="1" dirty="0">
              <a:solidFill>
                <a:srgbClr val="000000"/>
              </a:solidFill>
              <a:latin typeface="Courier New" panose="02070309020205020404" pitchFamily="49" charset="0"/>
            </a:endParaRPr>
          </a:p>
          <a:p>
            <a:r>
              <a:rPr lang="en-US" sz="1400" b="1" dirty="0">
                <a:solidFill>
                  <a:srgbClr val="0000FF"/>
                </a:solidFill>
                <a:effectLst/>
                <a:latin typeface="Courier New" panose="02070309020205020404" pitchFamily="49" charset="0"/>
              </a:rPr>
              <a:t>&lt;row</a:t>
            </a:r>
            <a:r>
              <a:rPr lang="en-US" sz="1400" b="1" dirty="0">
                <a:solidFill>
                  <a:srgbClr val="000000"/>
                </a:solidFill>
                <a:effectLst/>
                <a:latin typeface="Courier New" panose="02070309020205020404" pitchFamily="49" charset="0"/>
              </a:rPr>
              <a:t> </a:t>
            </a:r>
            <a:r>
              <a:rPr lang="en-US" sz="1400" b="1" dirty="0">
                <a:solidFill>
                  <a:srgbClr val="FF0000"/>
                </a:solidFill>
                <a:effectLst/>
                <a:latin typeface="Courier New" panose="02070309020205020404" pitchFamily="49" charset="0"/>
              </a:rPr>
              <a:t>label</a:t>
            </a:r>
            <a:r>
              <a:rPr lang="en-US" sz="1400" b="1" dirty="0">
                <a:solidFill>
                  <a:srgbClr val="000000"/>
                </a:solidFill>
                <a:effectLst/>
                <a:latin typeface="Courier New" panose="02070309020205020404" pitchFamily="49" charset="0"/>
              </a:rPr>
              <a:t>=</a:t>
            </a:r>
            <a:r>
              <a:rPr lang="en-US" sz="1400" b="1" dirty="0">
                <a:solidFill>
                  <a:srgbClr val="8000FF"/>
                </a:solidFill>
                <a:effectLst/>
                <a:latin typeface="Courier New" panose="02070309020205020404" pitchFamily="49" charset="0"/>
              </a:rPr>
              <a:t>"ch2"</a:t>
            </a:r>
            <a:r>
              <a:rPr lang="en-US" sz="1400" b="1" dirty="0">
                <a:solidFill>
                  <a:srgbClr val="0000FF"/>
                </a:solidFill>
                <a:effectLst/>
                <a:latin typeface="Courier New" panose="02070309020205020404" pitchFamily="49" charset="0"/>
              </a:rPr>
              <a:t>&gt;</a:t>
            </a:r>
            <a:r>
              <a:rPr lang="en-US" sz="1400" b="1" dirty="0">
                <a:solidFill>
                  <a:srgbClr val="000000"/>
                </a:solidFill>
                <a:effectLst/>
                <a:latin typeface="Courier New" panose="02070309020205020404" pitchFamily="49" charset="0"/>
              </a:rPr>
              <a:t> Alaska</a:t>
            </a:r>
            <a:r>
              <a:rPr lang="en-US" sz="1400" b="1" dirty="0">
                <a:solidFill>
                  <a:srgbClr val="0000FF"/>
                </a:solidFill>
                <a:effectLst/>
                <a:latin typeface="Courier New" panose="02070309020205020404" pitchFamily="49" charset="0"/>
              </a:rPr>
              <a:t>&lt;/row&gt;</a:t>
            </a:r>
            <a:r>
              <a:rPr lang="en-US" sz="1400" b="1" dirty="0">
                <a:solidFill>
                  <a:srgbClr val="000000"/>
                </a:solidFill>
                <a:effectLst/>
                <a:latin typeface="Courier New" panose="02070309020205020404" pitchFamily="49" charset="0"/>
              </a:rPr>
              <a:t> </a:t>
            </a:r>
          </a:p>
          <a:p>
            <a:r>
              <a:rPr lang="en-US" sz="1400" b="1" dirty="0">
                <a:solidFill>
                  <a:srgbClr val="0000FF"/>
                </a:solidFill>
                <a:effectLst/>
                <a:latin typeface="Courier New" panose="02070309020205020404" pitchFamily="49" charset="0"/>
              </a:rPr>
              <a:t>&lt;row</a:t>
            </a:r>
            <a:r>
              <a:rPr lang="en-US" sz="1400" b="1" dirty="0">
                <a:solidFill>
                  <a:srgbClr val="000000"/>
                </a:solidFill>
                <a:effectLst/>
                <a:latin typeface="Courier New" panose="02070309020205020404" pitchFamily="49" charset="0"/>
              </a:rPr>
              <a:t> </a:t>
            </a:r>
            <a:r>
              <a:rPr lang="en-US" sz="1400" b="1" dirty="0">
                <a:solidFill>
                  <a:srgbClr val="FF0000"/>
                </a:solidFill>
                <a:effectLst/>
                <a:latin typeface="Courier New" panose="02070309020205020404" pitchFamily="49" charset="0"/>
              </a:rPr>
              <a:t>label</a:t>
            </a:r>
            <a:r>
              <a:rPr lang="en-US" sz="1400" b="1" dirty="0">
                <a:solidFill>
                  <a:srgbClr val="000000"/>
                </a:solidFill>
                <a:effectLst/>
                <a:latin typeface="Courier New" panose="02070309020205020404" pitchFamily="49" charset="0"/>
              </a:rPr>
              <a:t>=</a:t>
            </a:r>
            <a:r>
              <a:rPr lang="en-US" sz="1400" b="1" dirty="0">
                <a:solidFill>
                  <a:srgbClr val="8000FF"/>
                </a:solidFill>
                <a:effectLst/>
                <a:latin typeface="Courier New" panose="02070309020205020404" pitchFamily="49" charset="0"/>
              </a:rPr>
              <a:t>"ch3"</a:t>
            </a:r>
            <a:r>
              <a:rPr lang="en-US" sz="1400" b="1" dirty="0">
                <a:solidFill>
                  <a:srgbClr val="0000FF"/>
                </a:solidFill>
                <a:effectLst/>
                <a:latin typeface="Courier New" panose="02070309020205020404" pitchFamily="49" charset="0"/>
              </a:rPr>
              <a:t>&gt;</a:t>
            </a:r>
            <a:r>
              <a:rPr lang="en-US" sz="1400" b="1" dirty="0">
                <a:solidFill>
                  <a:srgbClr val="000000"/>
                </a:solidFill>
                <a:effectLst/>
                <a:latin typeface="Courier New" panose="02070309020205020404" pitchFamily="49" charset="0"/>
              </a:rPr>
              <a:t> Arizona</a:t>
            </a:r>
            <a:r>
              <a:rPr lang="en-US" sz="1400" b="1" dirty="0">
                <a:solidFill>
                  <a:srgbClr val="0000FF"/>
                </a:solidFill>
                <a:effectLst/>
                <a:latin typeface="Courier New" panose="02070309020205020404" pitchFamily="49" charset="0"/>
              </a:rPr>
              <a:t>&lt;/row&gt;</a:t>
            </a:r>
            <a:r>
              <a:rPr lang="en-US" sz="1400" b="1" dirty="0">
                <a:solidFill>
                  <a:srgbClr val="000000"/>
                </a:solidFill>
                <a:effectLst/>
                <a:latin typeface="Courier New" panose="02070309020205020404" pitchFamily="49" charset="0"/>
              </a:rPr>
              <a:t> </a:t>
            </a:r>
          </a:p>
          <a:p>
            <a:r>
              <a:rPr lang="en-US" sz="1400" b="1" dirty="0">
                <a:solidFill>
                  <a:srgbClr val="0000FF"/>
                </a:solidFill>
                <a:effectLst/>
                <a:latin typeface="Courier New" panose="02070309020205020404" pitchFamily="49" charset="0"/>
              </a:rPr>
              <a:t>&lt;row</a:t>
            </a:r>
            <a:r>
              <a:rPr lang="en-US" sz="1400" b="1" dirty="0">
                <a:solidFill>
                  <a:srgbClr val="000000"/>
                </a:solidFill>
                <a:effectLst/>
                <a:latin typeface="Courier New" panose="02070309020205020404" pitchFamily="49" charset="0"/>
              </a:rPr>
              <a:t> </a:t>
            </a:r>
            <a:r>
              <a:rPr lang="en-US" sz="1400" b="1" dirty="0">
                <a:solidFill>
                  <a:srgbClr val="FF0000"/>
                </a:solidFill>
                <a:effectLst/>
                <a:latin typeface="Courier New" panose="02070309020205020404" pitchFamily="49" charset="0"/>
              </a:rPr>
              <a:t>label</a:t>
            </a:r>
            <a:r>
              <a:rPr lang="en-US" sz="1400" b="1" dirty="0">
                <a:solidFill>
                  <a:srgbClr val="000000"/>
                </a:solidFill>
                <a:effectLst/>
                <a:latin typeface="Courier New" panose="02070309020205020404" pitchFamily="49" charset="0"/>
              </a:rPr>
              <a:t>=</a:t>
            </a:r>
            <a:r>
              <a:rPr lang="en-US" sz="1400" b="1" dirty="0">
                <a:solidFill>
                  <a:srgbClr val="8000FF"/>
                </a:solidFill>
                <a:effectLst/>
                <a:latin typeface="Courier New" panose="02070309020205020404" pitchFamily="49" charset="0"/>
              </a:rPr>
              <a:t>"ch4"</a:t>
            </a:r>
            <a:r>
              <a:rPr lang="en-US" sz="1400" b="1" dirty="0">
                <a:solidFill>
                  <a:srgbClr val="0000FF"/>
                </a:solidFill>
                <a:effectLst/>
                <a:latin typeface="Courier New" panose="02070309020205020404" pitchFamily="49" charset="0"/>
              </a:rPr>
              <a:t>&gt;</a:t>
            </a:r>
            <a:r>
              <a:rPr lang="en-US" sz="1400" b="1" dirty="0">
                <a:solidFill>
                  <a:srgbClr val="000000"/>
                </a:solidFill>
                <a:effectLst/>
                <a:latin typeface="Courier New" panose="02070309020205020404" pitchFamily="49" charset="0"/>
              </a:rPr>
              <a:t> Arkansas</a:t>
            </a:r>
            <a:r>
              <a:rPr lang="en-US" sz="1400" b="1" dirty="0">
                <a:solidFill>
                  <a:srgbClr val="0000FF"/>
                </a:solidFill>
                <a:effectLst/>
                <a:latin typeface="Courier New" panose="02070309020205020404" pitchFamily="49" charset="0"/>
              </a:rPr>
              <a:t>&lt;/row&gt;</a:t>
            </a:r>
            <a:r>
              <a:rPr lang="en-US" sz="1400" b="1" dirty="0">
                <a:solidFill>
                  <a:srgbClr val="000000"/>
                </a:solidFill>
                <a:effectLst/>
                <a:latin typeface="Courier New" panose="02070309020205020404" pitchFamily="49" charset="0"/>
              </a:rPr>
              <a:t> </a:t>
            </a:r>
          </a:p>
          <a:p>
            <a:r>
              <a:rPr lang="en-US" sz="1400" b="1" dirty="0">
                <a:solidFill>
                  <a:srgbClr val="0000FF"/>
                </a:solidFill>
                <a:effectLst/>
                <a:latin typeface="Courier New" panose="02070309020205020404" pitchFamily="49" charset="0"/>
              </a:rPr>
              <a:t>&lt;row</a:t>
            </a:r>
            <a:r>
              <a:rPr lang="en-US" sz="1400" b="1" dirty="0">
                <a:solidFill>
                  <a:srgbClr val="000000"/>
                </a:solidFill>
                <a:effectLst/>
                <a:latin typeface="Courier New" panose="02070309020205020404" pitchFamily="49" charset="0"/>
              </a:rPr>
              <a:t> </a:t>
            </a:r>
            <a:r>
              <a:rPr lang="en-US" sz="1400" b="1" dirty="0">
                <a:solidFill>
                  <a:srgbClr val="FF0000"/>
                </a:solidFill>
                <a:effectLst/>
                <a:latin typeface="Courier New" panose="02070309020205020404" pitchFamily="49" charset="0"/>
              </a:rPr>
              <a:t>label</a:t>
            </a:r>
            <a:r>
              <a:rPr lang="en-US" sz="1400" b="1" dirty="0">
                <a:solidFill>
                  <a:srgbClr val="000000"/>
                </a:solidFill>
                <a:effectLst/>
                <a:latin typeface="Courier New" panose="02070309020205020404" pitchFamily="49" charset="0"/>
              </a:rPr>
              <a:t>=</a:t>
            </a:r>
            <a:r>
              <a:rPr lang="en-US" sz="1400" b="1" dirty="0">
                <a:solidFill>
                  <a:srgbClr val="8000FF"/>
                </a:solidFill>
                <a:effectLst/>
                <a:latin typeface="Courier New" panose="02070309020205020404" pitchFamily="49" charset="0"/>
              </a:rPr>
              <a:t>"ch5"</a:t>
            </a:r>
            <a:r>
              <a:rPr lang="en-US" sz="1400" b="1" dirty="0">
                <a:solidFill>
                  <a:srgbClr val="0000FF"/>
                </a:solidFill>
                <a:effectLst/>
                <a:latin typeface="Courier New" panose="02070309020205020404" pitchFamily="49" charset="0"/>
              </a:rPr>
              <a:t>&gt;</a:t>
            </a:r>
            <a:r>
              <a:rPr lang="en-US" sz="1400" b="1" dirty="0">
                <a:solidFill>
                  <a:srgbClr val="000000"/>
                </a:solidFill>
                <a:effectLst/>
                <a:latin typeface="Courier New" panose="02070309020205020404" pitchFamily="49" charset="0"/>
              </a:rPr>
              <a:t> California</a:t>
            </a:r>
            <a:r>
              <a:rPr lang="en-US" sz="1400" b="1" dirty="0">
                <a:solidFill>
                  <a:srgbClr val="0000FF"/>
                </a:solidFill>
                <a:effectLst/>
                <a:latin typeface="Courier New" panose="02070309020205020404" pitchFamily="49" charset="0"/>
              </a:rPr>
              <a:t>&lt;/row&gt;</a:t>
            </a:r>
            <a:r>
              <a:rPr lang="en-US" sz="1400" b="1" dirty="0">
                <a:solidFill>
                  <a:srgbClr val="000000"/>
                </a:solidFill>
                <a:effectLst/>
                <a:latin typeface="Courier New" panose="02070309020205020404" pitchFamily="49" charset="0"/>
              </a:rPr>
              <a:t> </a:t>
            </a:r>
          </a:p>
          <a:p>
            <a:r>
              <a:rPr lang="en-US" sz="1400" b="1" dirty="0">
                <a:solidFill>
                  <a:srgbClr val="0000FF"/>
                </a:solidFill>
                <a:effectLst/>
                <a:latin typeface="Courier New" panose="02070309020205020404" pitchFamily="49" charset="0"/>
              </a:rPr>
              <a:t>&lt;row</a:t>
            </a:r>
            <a:r>
              <a:rPr lang="en-US" sz="1400" b="1" dirty="0">
                <a:solidFill>
                  <a:srgbClr val="000000"/>
                </a:solidFill>
                <a:effectLst/>
                <a:latin typeface="Courier New" panose="02070309020205020404" pitchFamily="49" charset="0"/>
              </a:rPr>
              <a:t> </a:t>
            </a:r>
            <a:r>
              <a:rPr lang="en-US" sz="1400" b="1" dirty="0">
                <a:solidFill>
                  <a:srgbClr val="FF0000"/>
                </a:solidFill>
                <a:effectLst/>
                <a:latin typeface="Courier New" panose="02070309020205020404" pitchFamily="49" charset="0"/>
              </a:rPr>
              <a:t>label</a:t>
            </a:r>
            <a:r>
              <a:rPr lang="en-US" sz="1400" b="1" dirty="0">
                <a:solidFill>
                  <a:srgbClr val="000000"/>
                </a:solidFill>
                <a:effectLst/>
                <a:latin typeface="Courier New" panose="02070309020205020404" pitchFamily="49" charset="0"/>
              </a:rPr>
              <a:t>=</a:t>
            </a:r>
            <a:r>
              <a:rPr lang="en-US" sz="1400" b="1" dirty="0">
                <a:solidFill>
                  <a:srgbClr val="8000FF"/>
                </a:solidFill>
                <a:effectLst/>
                <a:latin typeface="Courier New" panose="02070309020205020404" pitchFamily="49" charset="0"/>
              </a:rPr>
              <a:t>"ch6"</a:t>
            </a:r>
            <a:r>
              <a:rPr lang="en-US" sz="1400" b="1" dirty="0">
                <a:solidFill>
                  <a:srgbClr val="0000FF"/>
                </a:solidFill>
                <a:effectLst/>
                <a:latin typeface="Courier New" panose="02070309020205020404" pitchFamily="49" charset="0"/>
              </a:rPr>
              <a:t>&gt;</a:t>
            </a:r>
            <a:r>
              <a:rPr lang="en-US" sz="1400" b="1" dirty="0">
                <a:solidFill>
                  <a:srgbClr val="000000"/>
                </a:solidFill>
                <a:effectLst/>
                <a:latin typeface="Courier New" panose="02070309020205020404" pitchFamily="49" charset="0"/>
              </a:rPr>
              <a:t> Colorado</a:t>
            </a:r>
            <a:r>
              <a:rPr lang="en-US" sz="1400" b="1" dirty="0">
                <a:solidFill>
                  <a:srgbClr val="0000FF"/>
                </a:solidFill>
                <a:effectLst/>
                <a:latin typeface="Courier New" panose="02070309020205020404" pitchFamily="49" charset="0"/>
              </a:rPr>
              <a:t>&lt;/row&gt;</a:t>
            </a:r>
            <a:r>
              <a:rPr lang="en-US" sz="1400" b="1" dirty="0">
                <a:solidFill>
                  <a:srgbClr val="000000"/>
                </a:solidFill>
                <a:effectLst/>
                <a:latin typeface="Courier New" panose="02070309020205020404" pitchFamily="49" charset="0"/>
              </a:rPr>
              <a:t> </a:t>
            </a:r>
          </a:p>
          <a:p>
            <a:r>
              <a:rPr lang="en-US" sz="1400" b="1" dirty="0">
                <a:solidFill>
                  <a:srgbClr val="0000FF"/>
                </a:solidFill>
                <a:effectLst/>
                <a:latin typeface="Courier New" panose="02070309020205020404" pitchFamily="49" charset="0"/>
              </a:rPr>
              <a:t>&lt;row</a:t>
            </a:r>
            <a:r>
              <a:rPr lang="en-US" sz="1400" b="1" dirty="0">
                <a:solidFill>
                  <a:srgbClr val="000000"/>
                </a:solidFill>
                <a:effectLst/>
                <a:latin typeface="Courier New" panose="02070309020205020404" pitchFamily="49" charset="0"/>
              </a:rPr>
              <a:t> </a:t>
            </a:r>
            <a:r>
              <a:rPr lang="en-US" sz="1400" b="1" dirty="0">
                <a:solidFill>
                  <a:srgbClr val="FF0000"/>
                </a:solidFill>
                <a:effectLst/>
                <a:latin typeface="Courier New" panose="02070309020205020404" pitchFamily="49" charset="0"/>
              </a:rPr>
              <a:t>label</a:t>
            </a:r>
            <a:r>
              <a:rPr lang="en-US" sz="1400" b="1" dirty="0">
                <a:solidFill>
                  <a:srgbClr val="000000"/>
                </a:solidFill>
                <a:effectLst/>
                <a:latin typeface="Courier New" panose="02070309020205020404" pitchFamily="49" charset="0"/>
              </a:rPr>
              <a:t>=</a:t>
            </a:r>
            <a:r>
              <a:rPr lang="en-US" sz="1400" b="1" dirty="0">
                <a:solidFill>
                  <a:srgbClr val="8000FF"/>
                </a:solidFill>
                <a:effectLst/>
                <a:latin typeface="Courier New" panose="02070309020205020404" pitchFamily="49" charset="0"/>
              </a:rPr>
              <a:t>"ch7"</a:t>
            </a:r>
            <a:r>
              <a:rPr lang="en-US" sz="1400" b="1" dirty="0">
                <a:solidFill>
                  <a:srgbClr val="0000FF"/>
                </a:solidFill>
                <a:effectLst/>
                <a:latin typeface="Courier New" panose="02070309020205020404" pitchFamily="49" charset="0"/>
              </a:rPr>
              <a:t>&gt;</a:t>
            </a:r>
            <a:r>
              <a:rPr lang="en-US" sz="1400" b="1" dirty="0">
                <a:solidFill>
                  <a:srgbClr val="000000"/>
                </a:solidFill>
                <a:effectLst/>
                <a:latin typeface="Courier New" panose="02070309020205020404" pitchFamily="49" charset="0"/>
              </a:rPr>
              <a:t> Connecticut</a:t>
            </a:r>
            <a:r>
              <a:rPr lang="en-US" sz="1400" b="1" dirty="0">
                <a:solidFill>
                  <a:srgbClr val="0000FF"/>
                </a:solidFill>
                <a:effectLst/>
                <a:latin typeface="Courier New" panose="02070309020205020404" pitchFamily="49" charset="0"/>
              </a:rPr>
              <a:t>&lt;/row&gt;</a:t>
            </a:r>
            <a:r>
              <a:rPr lang="en-US" sz="1400" b="1" dirty="0">
                <a:solidFill>
                  <a:srgbClr val="000000"/>
                </a:solidFill>
                <a:effectLst/>
                <a:latin typeface="Courier New" panose="02070309020205020404" pitchFamily="49" charset="0"/>
              </a:rPr>
              <a:t> </a:t>
            </a:r>
          </a:p>
          <a:p>
            <a:r>
              <a:rPr lang="en-US" sz="1400" b="1" dirty="0">
                <a:solidFill>
                  <a:srgbClr val="0000FF"/>
                </a:solidFill>
                <a:effectLst/>
                <a:latin typeface="Courier New" panose="02070309020205020404" pitchFamily="49" charset="0"/>
              </a:rPr>
              <a:t>&lt;row</a:t>
            </a:r>
            <a:r>
              <a:rPr lang="en-US" sz="1400" b="1" dirty="0">
                <a:solidFill>
                  <a:srgbClr val="000000"/>
                </a:solidFill>
                <a:effectLst/>
                <a:latin typeface="Courier New" panose="02070309020205020404" pitchFamily="49" charset="0"/>
              </a:rPr>
              <a:t> </a:t>
            </a:r>
            <a:r>
              <a:rPr lang="en-US" sz="1400" b="1" dirty="0">
                <a:solidFill>
                  <a:srgbClr val="FF0000"/>
                </a:solidFill>
                <a:effectLst/>
                <a:latin typeface="Courier New" panose="02070309020205020404" pitchFamily="49" charset="0"/>
              </a:rPr>
              <a:t>label</a:t>
            </a:r>
            <a:r>
              <a:rPr lang="en-US" sz="1400" b="1" dirty="0">
                <a:solidFill>
                  <a:srgbClr val="000000"/>
                </a:solidFill>
                <a:effectLst/>
                <a:latin typeface="Courier New" panose="02070309020205020404" pitchFamily="49" charset="0"/>
              </a:rPr>
              <a:t>=</a:t>
            </a:r>
            <a:r>
              <a:rPr lang="en-US" sz="1400" b="1" dirty="0">
                <a:solidFill>
                  <a:srgbClr val="8000FF"/>
                </a:solidFill>
                <a:effectLst/>
                <a:latin typeface="Courier New" panose="02070309020205020404" pitchFamily="49" charset="0"/>
              </a:rPr>
              <a:t>"ch8"</a:t>
            </a:r>
            <a:r>
              <a:rPr lang="en-US" sz="1400" b="1" dirty="0">
                <a:solidFill>
                  <a:srgbClr val="0000FF"/>
                </a:solidFill>
                <a:effectLst/>
                <a:latin typeface="Courier New" panose="02070309020205020404" pitchFamily="49" charset="0"/>
              </a:rPr>
              <a:t>&gt;</a:t>
            </a:r>
            <a:r>
              <a:rPr lang="en-US" sz="1400" b="1" dirty="0">
                <a:solidFill>
                  <a:srgbClr val="000000"/>
                </a:solidFill>
                <a:effectLst/>
                <a:latin typeface="Courier New" panose="02070309020205020404" pitchFamily="49" charset="0"/>
              </a:rPr>
              <a:t> Delaware</a:t>
            </a:r>
            <a:r>
              <a:rPr lang="en-US" sz="1400" b="1" dirty="0">
                <a:solidFill>
                  <a:srgbClr val="0000FF"/>
                </a:solidFill>
                <a:effectLst/>
                <a:latin typeface="Courier New" panose="02070309020205020404" pitchFamily="49" charset="0"/>
              </a:rPr>
              <a:t>&lt;/row&gt;</a:t>
            </a:r>
            <a:r>
              <a:rPr lang="en-US" sz="1400" b="1" dirty="0">
                <a:solidFill>
                  <a:srgbClr val="000000"/>
                </a:solidFill>
                <a:effectLst/>
                <a:latin typeface="Courier New" panose="02070309020205020404" pitchFamily="49" charset="0"/>
              </a:rPr>
              <a:t> </a:t>
            </a:r>
          </a:p>
        </p:txBody>
      </p:sp>
    </p:spTree>
    <p:extLst>
      <p:ext uri="{BB962C8B-B14F-4D97-AF65-F5344CB8AC3E}">
        <p14:creationId xmlns:p14="http://schemas.microsoft.com/office/powerpoint/2010/main" val="2995331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26"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wipe(down)">
                                      <p:cBhvr>
                                        <p:cTn id="23" dur="427">
                                          <p:stCondLst>
                                            <p:cond delay="0"/>
                                          </p:stCondLst>
                                        </p:cTn>
                                        <p:tgtEl>
                                          <p:spTgt spid="24"/>
                                        </p:tgtEl>
                                      </p:cBhvr>
                                    </p:animEffect>
                                    <p:anim calcmode="lin" valueType="num">
                                      <p:cBhvr>
                                        <p:cTn id="24" dur="1344"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25" dur="490"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26" dur="490" tmFilter="0, 0; 0.125,0.2665; 0.25,0.4; 0.375,0.465; 0.5,0.5;  0.625,0.535; 0.75,0.6; 0.875,0.7335; 1,1">
                                          <p:stCondLst>
                                            <p:cond delay="490"/>
                                          </p:stCondLst>
                                        </p:cTn>
                                        <p:tgtEl>
                                          <p:spTgt spid="24"/>
                                        </p:tgtEl>
                                        <p:attrNameLst>
                                          <p:attrName>ppt_y</p:attrName>
                                        </p:attrNameLst>
                                      </p:cBhvr>
                                      <p:tavLst>
                                        <p:tav tm="0" fmla="#ppt_y-sin(pi*$)/9">
                                          <p:val>
                                            <p:fltVal val="0"/>
                                          </p:val>
                                        </p:tav>
                                        <p:tav tm="100000">
                                          <p:val>
                                            <p:fltVal val="1"/>
                                          </p:val>
                                        </p:tav>
                                      </p:tavLst>
                                    </p:anim>
                                    <p:anim calcmode="lin" valueType="num">
                                      <p:cBhvr>
                                        <p:cTn id="27" dur="3" tmFilter="0, 0; 0.125,0.2665; 0.25,0.4; 0.375,0.465; 0.5,0.5;  0.625,0.535; 0.75,0.6; 0.875,0.7335; 1,1">
                                          <p:stCondLst>
                                            <p:cond delay="977"/>
                                          </p:stCondLst>
                                        </p:cTn>
                                        <p:tgtEl>
                                          <p:spTgt spid="24"/>
                                        </p:tgtEl>
                                        <p:attrNameLst>
                                          <p:attrName>ppt_y</p:attrName>
                                        </p:attrNameLst>
                                      </p:cBhvr>
                                      <p:tavLst>
                                        <p:tav tm="0" fmla="#ppt_y-sin(pi*$)/27">
                                          <p:val>
                                            <p:fltVal val="0"/>
                                          </p:val>
                                        </p:tav>
                                        <p:tav tm="100000">
                                          <p:val>
                                            <p:fltVal val="1"/>
                                          </p:val>
                                        </p:tav>
                                      </p:tavLst>
                                    </p:anim>
                                    <p:anim calcmode="lin" valueType="num">
                                      <p:cBhvr>
                                        <p:cTn id="28" dur="1" tmFilter="0, 0; 0.125,0.2665; 0.25,0.4; 0.375,0.465; 0.5,0.5;  0.625,0.535; 0.75,0.6; 0.875,0.7335; 1,1">
                                          <p:stCondLst>
                                            <p:cond delay="1499"/>
                                          </p:stCondLst>
                                        </p:cTn>
                                        <p:tgtEl>
                                          <p:spTgt spid="24"/>
                                        </p:tgtEl>
                                        <p:attrNameLst>
                                          <p:attrName>ppt_y</p:attrName>
                                        </p:attrNameLst>
                                      </p:cBhvr>
                                      <p:tavLst>
                                        <p:tav tm="0" fmla="#ppt_y-sin(pi*$)/81">
                                          <p:val>
                                            <p:fltVal val="0"/>
                                          </p:val>
                                        </p:tav>
                                        <p:tav tm="100000">
                                          <p:val>
                                            <p:fltVal val="1"/>
                                          </p:val>
                                        </p:tav>
                                      </p:tavLst>
                                    </p:anim>
                                    <p:animScale>
                                      <p:cBhvr>
                                        <p:cTn id="29" dur="1">
                                          <p:stCondLst>
                                            <p:cond delay="479"/>
                                          </p:stCondLst>
                                        </p:cTn>
                                        <p:tgtEl>
                                          <p:spTgt spid="24"/>
                                        </p:tgtEl>
                                      </p:cBhvr>
                                      <p:to x="100000" y="60000"/>
                                    </p:animScale>
                                    <p:animScale>
                                      <p:cBhvr>
                                        <p:cTn id="30" dur="1" decel="50000">
                                          <p:stCondLst>
                                            <p:cond delay="499"/>
                                          </p:stCondLst>
                                        </p:cTn>
                                        <p:tgtEl>
                                          <p:spTgt spid="24"/>
                                        </p:tgtEl>
                                      </p:cBhvr>
                                      <p:to x="100000" y="100000"/>
                                    </p:animScale>
                                    <p:animScale>
                                      <p:cBhvr>
                                        <p:cTn id="31" dur="1">
                                          <p:stCondLst>
                                            <p:cond delay="968"/>
                                          </p:stCondLst>
                                        </p:cTn>
                                        <p:tgtEl>
                                          <p:spTgt spid="24"/>
                                        </p:tgtEl>
                                      </p:cBhvr>
                                      <p:to x="100000" y="80000"/>
                                    </p:animScale>
                                    <p:animScale>
                                      <p:cBhvr>
                                        <p:cTn id="32" dur="1" decel="50000">
                                          <p:stCondLst>
                                            <p:cond delay="987"/>
                                          </p:stCondLst>
                                        </p:cTn>
                                        <p:tgtEl>
                                          <p:spTgt spid="24"/>
                                        </p:tgtEl>
                                      </p:cBhvr>
                                      <p:to x="100000" y="100000"/>
                                    </p:animScale>
                                    <p:animScale>
                                      <p:cBhvr>
                                        <p:cTn id="33" dur="1">
                                          <p:stCondLst>
                                            <p:cond delay="1499"/>
                                          </p:stCondLst>
                                        </p:cTn>
                                        <p:tgtEl>
                                          <p:spTgt spid="24"/>
                                        </p:tgtEl>
                                      </p:cBhvr>
                                      <p:to x="100000" y="90000"/>
                                    </p:animScale>
                                    <p:animScale>
                                      <p:cBhvr>
                                        <p:cTn id="34" dur="1" decel="50000">
                                          <p:stCondLst>
                                            <p:cond delay="1499"/>
                                          </p:stCondLst>
                                        </p:cTn>
                                        <p:tgtEl>
                                          <p:spTgt spid="24"/>
                                        </p:tgtEl>
                                      </p:cBhvr>
                                      <p:to x="100000" y="100000"/>
                                    </p:animScale>
                                    <p:animScale>
                                      <p:cBhvr>
                                        <p:cTn id="35" dur="1">
                                          <p:stCondLst>
                                            <p:cond delay="1499"/>
                                          </p:stCondLst>
                                        </p:cTn>
                                        <p:tgtEl>
                                          <p:spTgt spid="24"/>
                                        </p:tgtEl>
                                      </p:cBhvr>
                                      <p:to x="100000" y="95000"/>
                                    </p:animScale>
                                    <p:animScale>
                                      <p:cBhvr>
                                        <p:cTn id="36" dur="1" decel="50000">
                                          <p:stCondLst>
                                            <p:cond delay="1499"/>
                                          </p:stCondLst>
                                        </p:cTn>
                                        <p:tgtEl>
                                          <p:spTgt spid="24"/>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26" presetClass="entr" presetSubtype="0" fill="hold" grpId="0" nodeType="withEffect">
                                  <p:stCondLst>
                                    <p:cond delay="1000"/>
                                  </p:stCondLst>
                                  <p:childTnLst>
                                    <p:set>
                                      <p:cBhvr>
                                        <p:cTn id="44" dur="1" fill="hold">
                                          <p:stCondLst>
                                            <p:cond delay="0"/>
                                          </p:stCondLst>
                                        </p:cTn>
                                        <p:tgtEl>
                                          <p:spTgt spid="37"/>
                                        </p:tgtEl>
                                        <p:attrNameLst>
                                          <p:attrName>style.visibility</p:attrName>
                                        </p:attrNameLst>
                                      </p:cBhvr>
                                      <p:to>
                                        <p:strVal val="visible"/>
                                      </p:to>
                                    </p:set>
                                    <p:animEffect transition="in" filter="wipe(down)">
                                      <p:cBhvr>
                                        <p:cTn id="45" dur="570">
                                          <p:stCondLst>
                                            <p:cond delay="0"/>
                                          </p:stCondLst>
                                        </p:cTn>
                                        <p:tgtEl>
                                          <p:spTgt spid="37"/>
                                        </p:tgtEl>
                                      </p:cBhvr>
                                    </p:animEffect>
                                    <p:anim calcmode="lin" valueType="num">
                                      <p:cBhvr>
                                        <p:cTn id="46" dur="1792" tmFilter="0,0; 0.14,0.36; 0.43,0.73; 0.71,0.91; 1.0,1.0">
                                          <p:stCondLst>
                                            <p:cond delay="0"/>
                                          </p:stCondLst>
                                        </p:cTn>
                                        <p:tgtEl>
                                          <p:spTgt spid="37"/>
                                        </p:tgtEl>
                                        <p:attrNameLst>
                                          <p:attrName>ppt_x</p:attrName>
                                        </p:attrNameLst>
                                      </p:cBhvr>
                                      <p:tavLst>
                                        <p:tav tm="0">
                                          <p:val>
                                            <p:strVal val="#ppt_x-0.25"/>
                                          </p:val>
                                        </p:tav>
                                        <p:tav tm="100000">
                                          <p:val>
                                            <p:strVal val="#ppt_x"/>
                                          </p:val>
                                        </p:tav>
                                      </p:tavLst>
                                    </p:anim>
                                    <p:anim calcmode="lin" valueType="num">
                                      <p:cBhvr>
                                        <p:cTn id="47" dur="653" tmFilter="0.0,0.0; 0.25,0.07; 0.50,0.2; 0.75,0.467; 1.0,1.0">
                                          <p:stCondLst>
                                            <p:cond delay="0"/>
                                          </p:stCondLst>
                                        </p:cTn>
                                        <p:tgtEl>
                                          <p:spTgt spid="37"/>
                                        </p:tgtEl>
                                        <p:attrNameLst>
                                          <p:attrName>ppt_y</p:attrName>
                                        </p:attrNameLst>
                                      </p:cBhvr>
                                      <p:tavLst>
                                        <p:tav tm="0" fmla="#ppt_y-sin(pi*$)/3">
                                          <p:val>
                                            <p:fltVal val="0.5"/>
                                          </p:val>
                                        </p:tav>
                                        <p:tav tm="100000">
                                          <p:val>
                                            <p:fltVal val="1"/>
                                          </p:val>
                                        </p:tav>
                                      </p:tavLst>
                                    </p:anim>
                                    <p:anim calcmode="lin" valueType="num">
                                      <p:cBhvr>
                                        <p:cTn id="48" dur="653" tmFilter="0, 0; 0.125,0.2665; 0.25,0.4; 0.375,0.465; 0.5,0.5;  0.625,0.535; 0.75,0.6; 0.875,0.7335; 1,1">
                                          <p:stCondLst>
                                            <p:cond delay="653"/>
                                          </p:stCondLst>
                                        </p:cTn>
                                        <p:tgtEl>
                                          <p:spTgt spid="37"/>
                                        </p:tgtEl>
                                        <p:attrNameLst>
                                          <p:attrName>ppt_y</p:attrName>
                                        </p:attrNameLst>
                                      </p:cBhvr>
                                      <p:tavLst>
                                        <p:tav tm="0" fmla="#ppt_y-sin(pi*$)/9">
                                          <p:val>
                                            <p:fltVal val="0"/>
                                          </p:val>
                                        </p:tav>
                                        <p:tav tm="100000">
                                          <p:val>
                                            <p:fltVal val="1"/>
                                          </p:val>
                                        </p:tav>
                                      </p:tavLst>
                                    </p:anim>
                                    <p:anim calcmode="lin" valueType="num">
                                      <p:cBhvr>
                                        <p:cTn id="49" dur="2" tmFilter="0, 0; 0.125,0.2665; 0.25,0.4; 0.375,0.465; 0.5,0.5;  0.625,0.535; 0.75,0.6; 0.875,0.7335; 1,1">
                                          <p:stCondLst>
                                            <p:cond delay="1302"/>
                                          </p:stCondLst>
                                        </p:cTn>
                                        <p:tgtEl>
                                          <p:spTgt spid="37"/>
                                        </p:tgtEl>
                                        <p:attrNameLst>
                                          <p:attrName>ppt_y</p:attrName>
                                        </p:attrNameLst>
                                      </p:cBhvr>
                                      <p:tavLst>
                                        <p:tav tm="0" fmla="#ppt_y-sin(pi*$)/27">
                                          <p:val>
                                            <p:fltVal val="0"/>
                                          </p:val>
                                        </p:tav>
                                        <p:tav tm="100000">
                                          <p:val>
                                            <p:fltVal val="1"/>
                                          </p:val>
                                        </p:tav>
                                      </p:tavLst>
                                    </p:anim>
                                    <p:anim calcmode="lin" valueType="num">
                                      <p:cBhvr>
                                        <p:cTn id="50" dur="1" tmFilter="0, 0; 0.125,0.2665; 0.25,0.4; 0.375,0.465; 0.5,0.5;  0.625,0.535; 0.75,0.6; 0.875,0.7335; 1,1">
                                          <p:stCondLst>
                                            <p:cond delay="1999"/>
                                          </p:stCondLst>
                                        </p:cTn>
                                        <p:tgtEl>
                                          <p:spTgt spid="37"/>
                                        </p:tgtEl>
                                        <p:attrNameLst>
                                          <p:attrName>ppt_y</p:attrName>
                                        </p:attrNameLst>
                                      </p:cBhvr>
                                      <p:tavLst>
                                        <p:tav tm="0" fmla="#ppt_y-sin(pi*$)/81">
                                          <p:val>
                                            <p:fltVal val="0"/>
                                          </p:val>
                                        </p:tav>
                                        <p:tav tm="100000">
                                          <p:val>
                                            <p:fltVal val="1"/>
                                          </p:val>
                                        </p:tav>
                                      </p:tavLst>
                                    </p:anim>
                                    <p:animScale>
                                      <p:cBhvr>
                                        <p:cTn id="51" dur="1">
                                          <p:stCondLst>
                                            <p:cond delay="639"/>
                                          </p:stCondLst>
                                        </p:cTn>
                                        <p:tgtEl>
                                          <p:spTgt spid="37"/>
                                        </p:tgtEl>
                                      </p:cBhvr>
                                      <p:to x="100000" y="60000"/>
                                    </p:animScale>
                                    <p:animScale>
                                      <p:cBhvr>
                                        <p:cTn id="52" dur="1" decel="50000">
                                          <p:stCondLst>
                                            <p:cond delay="665"/>
                                          </p:stCondLst>
                                        </p:cTn>
                                        <p:tgtEl>
                                          <p:spTgt spid="37"/>
                                        </p:tgtEl>
                                      </p:cBhvr>
                                      <p:to x="100000" y="100000"/>
                                    </p:animScale>
                                    <p:animScale>
                                      <p:cBhvr>
                                        <p:cTn id="53" dur="1">
                                          <p:stCondLst>
                                            <p:cond delay="1290"/>
                                          </p:stCondLst>
                                        </p:cTn>
                                        <p:tgtEl>
                                          <p:spTgt spid="37"/>
                                        </p:tgtEl>
                                      </p:cBhvr>
                                      <p:to x="100000" y="80000"/>
                                    </p:animScale>
                                    <p:animScale>
                                      <p:cBhvr>
                                        <p:cTn id="54" dur="1" decel="50000">
                                          <p:stCondLst>
                                            <p:cond delay="1316"/>
                                          </p:stCondLst>
                                        </p:cTn>
                                        <p:tgtEl>
                                          <p:spTgt spid="37"/>
                                        </p:tgtEl>
                                      </p:cBhvr>
                                      <p:to x="100000" y="100000"/>
                                    </p:animScale>
                                    <p:animScale>
                                      <p:cBhvr>
                                        <p:cTn id="55" dur="1">
                                          <p:stCondLst>
                                            <p:cond delay="1999"/>
                                          </p:stCondLst>
                                        </p:cTn>
                                        <p:tgtEl>
                                          <p:spTgt spid="37"/>
                                        </p:tgtEl>
                                      </p:cBhvr>
                                      <p:to x="100000" y="90000"/>
                                    </p:animScale>
                                    <p:animScale>
                                      <p:cBhvr>
                                        <p:cTn id="56" dur="1" decel="50000">
                                          <p:stCondLst>
                                            <p:cond delay="1999"/>
                                          </p:stCondLst>
                                        </p:cTn>
                                        <p:tgtEl>
                                          <p:spTgt spid="37"/>
                                        </p:tgtEl>
                                      </p:cBhvr>
                                      <p:to x="100000" y="100000"/>
                                    </p:animScale>
                                    <p:animScale>
                                      <p:cBhvr>
                                        <p:cTn id="57" dur="1">
                                          <p:stCondLst>
                                            <p:cond delay="1999"/>
                                          </p:stCondLst>
                                        </p:cTn>
                                        <p:tgtEl>
                                          <p:spTgt spid="37"/>
                                        </p:tgtEl>
                                      </p:cBhvr>
                                      <p:to x="100000" y="95000"/>
                                    </p:animScale>
                                    <p:animScale>
                                      <p:cBhvr>
                                        <p:cTn id="58" dur="1" decel="50000">
                                          <p:stCondLst>
                                            <p:cond delay="1999"/>
                                          </p:stCondLst>
                                        </p:cTn>
                                        <p:tgtEl>
                                          <p:spTgt spid="37"/>
                                        </p:tgtEl>
                                      </p:cBhvr>
                                      <p:to x="100000" y="100000"/>
                                    </p:animScale>
                                  </p:childTnLst>
                                </p:cTn>
                              </p:par>
                              <p:par>
                                <p:cTn id="59" presetID="2" presetClass="entr" presetSubtype="4" fill="hold" grpId="0" nodeType="withEffect">
                                  <p:stCondLst>
                                    <p:cond delay="1000"/>
                                  </p:stCondLst>
                                  <p:childTnLst>
                                    <p:set>
                                      <p:cBhvr>
                                        <p:cTn id="60" dur="1" fill="hold">
                                          <p:stCondLst>
                                            <p:cond delay="0"/>
                                          </p:stCondLst>
                                        </p:cTn>
                                        <p:tgtEl>
                                          <p:spTgt spid="43"/>
                                        </p:tgtEl>
                                        <p:attrNameLst>
                                          <p:attrName>style.visibility</p:attrName>
                                        </p:attrNameLst>
                                      </p:cBhvr>
                                      <p:to>
                                        <p:strVal val="visible"/>
                                      </p:to>
                                    </p:set>
                                    <p:anim calcmode="lin" valueType="num">
                                      <p:cBhvr additive="base">
                                        <p:cTn id="61" dur="1500" fill="hold"/>
                                        <p:tgtEl>
                                          <p:spTgt spid="43"/>
                                        </p:tgtEl>
                                        <p:attrNameLst>
                                          <p:attrName>ppt_x</p:attrName>
                                        </p:attrNameLst>
                                      </p:cBhvr>
                                      <p:tavLst>
                                        <p:tav tm="0">
                                          <p:val>
                                            <p:strVal val="#ppt_x"/>
                                          </p:val>
                                        </p:tav>
                                        <p:tav tm="100000">
                                          <p:val>
                                            <p:strVal val="#ppt_x"/>
                                          </p:val>
                                        </p:tav>
                                      </p:tavLst>
                                    </p:anim>
                                    <p:anim calcmode="lin" valueType="num">
                                      <p:cBhvr additive="base">
                                        <p:cTn id="62" dur="1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nodeType="clickEffect">
                                  <p:stCondLst>
                                    <p:cond delay="0"/>
                                  </p:stCondLst>
                                  <p:childTnLst>
                                    <p:set>
                                      <p:cBhvr>
                                        <p:cTn id="66" dur="1" fill="hold">
                                          <p:stCondLst>
                                            <p:cond delay="0"/>
                                          </p:stCondLst>
                                        </p:cTn>
                                        <p:tgtEl>
                                          <p:spTgt spid="34"/>
                                        </p:tgtEl>
                                        <p:attrNameLst>
                                          <p:attrName>style.visibility</p:attrName>
                                        </p:attrNameLst>
                                      </p:cBhvr>
                                      <p:to>
                                        <p:strVal val="visible"/>
                                      </p:to>
                                    </p:set>
                                    <p:animEffect transition="in" filter="randombar(horizontal)">
                                      <p:cBhvr>
                                        <p:cTn id="6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4" grpId="0" animBg="1"/>
      <p:bldP spid="17" grpId="0" animBg="1"/>
      <p:bldP spid="20" grpId="0" animBg="1"/>
      <p:bldP spid="24" grpId="0"/>
      <p:bldP spid="35" grpId="0" animBg="1"/>
      <p:bldP spid="37" grpId="0"/>
      <p:bldP spid="4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E477E-5108-4030-10D1-FB8F71EEFA12}"/>
              </a:ext>
            </a:extLst>
          </p:cNvPr>
          <p:cNvSpPr>
            <a:spLocks noGrp="1"/>
          </p:cNvSpPr>
          <p:nvPr>
            <p:ph type="title"/>
          </p:nvPr>
        </p:nvSpPr>
        <p:spPr>
          <a:xfrm>
            <a:off x="543770" y="65070"/>
            <a:ext cx="8596668" cy="592476"/>
          </a:xfrm>
        </p:spPr>
        <p:txBody>
          <a:bodyPr>
            <a:normAutofit fontScale="90000"/>
          </a:bodyPr>
          <a:lstStyle/>
          <a:p>
            <a:r>
              <a:rPr lang="en-US" dirty="0"/>
              <a:t>All Orders Grouped by Types</a:t>
            </a:r>
          </a:p>
        </p:txBody>
      </p:sp>
      <p:pic>
        <p:nvPicPr>
          <p:cNvPr id="12" name="Picture 11">
            <a:extLst>
              <a:ext uri="{FF2B5EF4-FFF2-40B4-BE49-F238E27FC236}">
                <a16:creationId xmlns:a16="http://schemas.microsoft.com/office/drawing/2014/main" id="{5053F830-759E-4AEF-472B-279C21F7205C}"/>
              </a:ext>
            </a:extLst>
          </p:cNvPr>
          <p:cNvPicPr>
            <a:picLocks noChangeAspect="1"/>
          </p:cNvPicPr>
          <p:nvPr/>
        </p:nvPicPr>
        <p:blipFill>
          <a:blip r:embed="rId2"/>
          <a:stretch>
            <a:fillRect/>
          </a:stretch>
        </p:blipFill>
        <p:spPr>
          <a:xfrm>
            <a:off x="428625" y="714054"/>
            <a:ext cx="4960918" cy="1912930"/>
          </a:xfrm>
          <a:prstGeom prst="rect">
            <a:avLst/>
          </a:prstGeom>
        </p:spPr>
      </p:pic>
      <p:pic>
        <p:nvPicPr>
          <p:cNvPr id="20" name="Picture 19">
            <a:extLst>
              <a:ext uri="{FF2B5EF4-FFF2-40B4-BE49-F238E27FC236}">
                <a16:creationId xmlns:a16="http://schemas.microsoft.com/office/drawing/2014/main" id="{A302B254-5381-C422-AC23-906BBB24B45F}"/>
              </a:ext>
            </a:extLst>
          </p:cNvPr>
          <p:cNvPicPr>
            <a:picLocks noChangeAspect="1"/>
          </p:cNvPicPr>
          <p:nvPr/>
        </p:nvPicPr>
        <p:blipFill>
          <a:blip r:embed="rId3"/>
          <a:stretch>
            <a:fillRect/>
          </a:stretch>
        </p:blipFill>
        <p:spPr>
          <a:xfrm>
            <a:off x="6527515" y="4557445"/>
            <a:ext cx="1888852" cy="1094038"/>
          </a:xfrm>
          <a:prstGeom prst="rect">
            <a:avLst/>
          </a:prstGeom>
        </p:spPr>
      </p:pic>
      <p:pic>
        <p:nvPicPr>
          <p:cNvPr id="22" name="Picture 21">
            <a:extLst>
              <a:ext uri="{FF2B5EF4-FFF2-40B4-BE49-F238E27FC236}">
                <a16:creationId xmlns:a16="http://schemas.microsoft.com/office/drawing/2014/main" id="{6AE4E11E-5395-3D1C-52C6-4AD21E3B0F66}"/>
              </a:ext>
            </a:extLst>
          </p:cNvPr>
          <p:cNvPicPr>
            <a:picLocks noChangeAspect="1"/>
          </p:cNvPicPr>
          <p:nvPr/>
        </p:nvPicPr>
        <p:blipFill>
          <a:blip r:embed="rId4"/>
          <a:stretch>
            <a:fillRect/>
          </a:stretch>
        </p:blipFill>
        <p:spPr>
          <a:xfrm>
            <a:off x="428625" y="2929848"/>
            <a:ext cx="5976213" cy="3214098"/>
          </a:xfrm>
          <a:prstGeom prst="rect">
            <a:avLst/>
          </a:prstGeom>
        </p:spPr>
      </p:pic>
      <p:pic>
        <p:nvPicPr>
          <p:cNvPr id="25" name="Picture 24">
            <a:extLst>
              <a:ext uri="{FF2B5EF4-FFF2-40B4-BE49-F238E27FC236}">
                <a16:creationId xmlns:a16="http://schemas.microsoft.com/office/drawing/2014/main" id="{875A3ED0-3383-A4A5-F789-649B4A6E9795}"/>
              </a:ext>
            </a:extLst>
          </p:cNvPr>
          <p:cNvPicPr>
            <a:picLocks noChangeAspect="1"/>
          </p:cNvPicPr>
          <p:nvPr/>
        </p:nvPicPr>
        <p:blipFill>
          <a:blip r:embed="rId5"/>
          <a:stretch>
            <a:fillRect/>
          </a:stretch>
        </p:blipFill>
        <p:spPr>
          <a:xfrm>
            <a:off x="6527515" y="2970944"/>
            <a:ext cx="2924710" cy="1453383"/>
          </a:xfrm>
          <a:prstGeom prst="rect">
            <a:avLst/>
          </a:prstGeom>
        </p:spPr>
      </p:pic>
      <p:pic>
        <p:nvPicPr>
          <p:cNvPr id="27" name="Picture 26">
            <a:extLst>
              <a:ext uri="{FF2B5EF4-FFF2-40B4-BE49-F238E27FC236}">
                <a16:creationId xmlns:a16="http://schemas.microsoft.com/office/drawing/2014/main" id="{B5C19EF0-CFE1-6613-4B43-1B258581EF38}"/>
              </a:ext>
            </a:extLst>
          </p:cNvPr>
          <p:cNvPicPr>
            <a:picLocks noChangeAspect="1"/>
          </p:cNvPicPr>
          <p:nvPr/>
        </p:nvPicPr>
        <p:blipFill>
          <a:blip r:embed="rId6"/>
          <a:stretch>
            <a:fillRect/>
          </a:stretch>
        </p:blipFill>
        <p:spPr>
          <a:xfrm>
            <a:off x="6527515" y="5706347"/>
            <a:ext cx="1971675" cy="800100"/>
          </a:xfrm>
          <a:prstGeom prst="rect">
            <a:avLst/>
          </a:prstGeom>
        </p:spPr>
      </p:pic>
    </p:spTree>
    <p:extLst>
      <p:ext uri="{BB962C8B-B14F-4D97-AF65-F5344CB8AC3E}">
        <p14:creationId xmlns:p14="http://schemas.microsoft.com/office/powerpoint/2010/main" val="2175623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500"/>
                                        <p:tgtEl>
                                          <p:spTgt spid="22"/>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1000"/>
                                        <p:tgtEl>
                                          <p:spTgt spid="25"/>
                                        </p:tgtEl>
                                      </p:cBhvr>
                                    </p:animEffect>
                                    <p:anim calcmode="lin" valueType="num">
                                      <p:cBhvr>
                                        <p:cTn id="17" dur="1000" fill="hold"/>
                                        <p:tgtEl>
                                          <p:spTgt spid="25"/>
                                        </p:tgtEl>
                                        <p:attrNameLst>
                                          <p:attrName>ppt_x</p:attrName>
                                        </p:attrNameLst>
                                      </p:cBhvr>
                                      <p:tavLst>
                                        <p:tav tm="0">
                                          <p:val>
                                            <p:strVal val="#ppt_x"/>
                                          </p:val>
                                        </p:tav>
                                        <p:tav tm="100000">
                                          <p:val>
                                            <p:strVal val="#ppt_x"/>
                                          </p:val>
                                        </p:tav>
                                      </p:tavLst>
                                    </p:anim>
                                    <p:anim calcmode="lin" valueType="num">
                                      <p:cBhvr>
                                        <p:cTn id="18"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D26A6DD6-8E9A-DB31-B586-3DE9A7C42E67}"/>
              </a:ext>
            </a:extLst>
          </p:cNvPr>
          <p:cNvPicPr>
            <a:picLocks noChangeAspect="1"/>
          </p:cNvPicPr>
          <p:nvPr/>
        </p:nvPicPr>
        <p:blipFill>
          <a:blip r:embed="rId2"/>
          <a:stretch>
            <a:fillRect/>
          </a:stretch>
        </p:blipFill>
        <p:spPr>
          <a:xfrm>
            <a:off x="1659607" y="4103992"/>
            <a:ext cx="5442343" cy="2013124"/>
          </a:xfrm>
          <a:prstGeom prst="rect">
            <a:avLst/>
          </a:prstGeom>
        </p:spPr>
      </p:pic>
      <p:sp>
        <p:nvSpPr>
          <p:cNvPr id="2" name="Title 1">
            <a:extLst>
              <a:ext uri="{FF2B5EF4-FFF2-40B4-BE49-F238E27FC236}">
                <a16:creationId xmlns:a16="http://schemas.microsoft.com/office/drawing/2014/main" id="{32E61FB9-E4BE-6370-7113-E8204A745849}"/>
              </a:ext>
            </a:extLst>
          </p:cNvPr>
          <p:cNvSpPr>
            <a:spLocks noGrp="1"/>
          </p:cNvSpPr>
          <p:nvPr>
            <p:ph type="title"/>
          </p:nvPr>
        </p:nvSpPr>
        <p:spPr>
          <a:xfrm>
            <a:off x="732418" y="279094"/>
            <a:ext cx="8596668" cy="1320800"/>
          </a:xfrm>
        </p:spPr>
        <p:txBody>
          <a:bodyPr>
            <a:normAutofit fontScale="90000"/>
          </a:bodyPr>
          <a:lstStyle/>
          <a:p>
            <a:r>
              <a:rPr lang="en-US" dirty="0"/>
              <a:t>Examples of questions when reformatting needed to be done prior to importing</a:t>
            </a:r>
          </a:p>
        </p:txBody>
      </p:sp>
      <p:pic>
        <p:nvPicPr>
          <p:cNvPr id="4" name="Picture 3">
            <a:extLst>
              <a:ext uri="{FF2B5EF4-FFF2-40B4-BE49-F238E27FC236}">
                <a16:creationId xmlns:a16="http://schemas.microsoft.com/office/drawing/2014/main" id="{E12861B8-D738-55E3-CEC0-EC79AE61802E}"/>
              </a:ext>
            </a:extLst>
          </p:cNvPr>
          <p:cNvPicPr>
            <a:picLocks noChangeAspect="1"/>
          </p:cNvPicPr>
          <p:nvPr/>
        </p:nvPicPr>
        <p:blipFill>
          <a:blip r:embed="rId3"/>
          <a:stretch>
            <a:fillRect/>
          </a:stretch>
        </p:blipFill>
        <p:spPr>
          <a:xfrm>
            <a:off x="1258046" y="1376822"/>
            <a:ext cx="5198709" cy="2446032"/>
          </a:xfrm>
          <a:prstGeom prst="rect">
            <a:avLst/>
          </a:prstGeom>
        </p:spPr>
      </p:pic>
      <p:pic>
        <p:nvPicPr>
          <p:cNvPr id="7" name="Picture 6">
            <a:extLst>
              <a:ext uri="{FF2B5EF4-FFF2-40B4-BE49-F238E27FC236}">
                <a16:creationId xmlns:a16="http://schemas.microsoft.com/office/drawing/2014/main" id="{D6E56AAB-B2CE-B490-F14B-F212BBCAEDC6}"/>
              </a:ext>
            </a:extLst>
          </p:cNvPr>
          <p:cNvPicPr>
            <a:picLocks noChangeAspect="1"/>
          </p:cNvPicPr>
          <p:nvPr/>
        </p:nvPicPr>
        <p:blipFill>
          <a:blip r:embed="rId4"/>
          <a:stretch>
            <a:fillRect/>
          </a:stretch>
        </p:blipFill>
        <p:spPr>
          <a:xfrm>
            <a:off x="1355853" y="1376822"/>
            <a:ext cx="5003093" cy="2376300"/>
          </a:xfrm>
          <a:prstGeom prst="rect">
            <a:avLst/>
          </a:prstGeom>
        </p:spPr>
      </p:pic>
      <p:sp>
        <p:nvSpPr>
          <p:cNvPr id="8" name="Oval 7">
            <a:extLst>
              <a:ext uri="{FF2B5EF4-FFF2-40B4-BE49-F238E27FC236}">
                <a16:creationId xmlns:a16="http://schemas.microsoft.com/office/drawing/2014/main" id="{664EA5EB-B9B8-2CF5-8FF0-05967BF99838}"/>
              </a:ext>
            </a:extLst>
          </p:cNvPr>
          <p:cNvSpPr/>
          <p:nvPr/>
        </p:nvSpPr>
        <p:spPr>
          <a:xfrm>
            <a:off x="2135839" y="1617636"/>
            <a:ext cx="536542" cy="2117082"/>
          </a:xfrm>
          <a:prstGeom prst="ellipse">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87D60C30-7B71-71AD-42B2-5D67FCAAAF6C}"/>
              </a:ext>
            </a:extLst>
          </p:cNvPr>
          <p:cNvCxnSpPr>
            <a:cxnSpLocks/>
          </p:cNvCxnSpPr>
          <p:nvPr/>
        </p:nvCxnSpPr>
        <p:spPr>
          <a:xfrm flipV="1">
            <a:off x="2555913" y="1766849"/>
            <a:ext cx="4426470" cy="667879"/>
          </a:xfrm>
          <a:prstGeom prst="line">
            <a:avLst/>
          </a:prstGeom>
        </p:spPr>
        <p:style>
          <a:lnRef idx="3">
            <a:schemeClr val="accent1"/>
          </a:lnRef>
          <a:fillRef idx="0">
            <a:schemeClr val="accent1"/>
          </a:fillRef>
          <a:effectRef idx="2">
            <a:schemeClr val="accent1"/>
          </a:effectRef>
          <a:fontRef idx="minor">
            <a:schemeClr val="tx1"/>
          </a:fontRef>
        </p:style>
      </p:cxnSp>
      <p:sp>
        <p:nvSpPr>
          <p:cNvPr id="10" name="TextBox 9">
            <a:extLst>
              <a:ext uri="{FF2B5EF4-FFF2-40B4-BE49-F238E27FC236}">
                <a16:creationId xmlns:a16="http://schemas.microsoft.com/office/drawing/2014/main" id="{B964462D-26FA-16DB-7385-D796FC014721}"/>
              </a:ext>
            </a:extLst>
          </p:cNvPr>
          <p:cNvSpPr txBox="1"/>
          <p:nvPr/>
        </p:nvSpPr>
        <p:spPr>
          <a:xfrm>
            <a:off x="6848599" y="1566794"/>
            <a:ext cx="2821575" cy="1015663"/>
          </a:xfrm>
          <a:prstGeom prst="rect">
            <a:avLst/>
          </a:prstGeom>
          <a:noFill/>
        </p:spPr>
        <p:txBody>
          <a:bodyPr wrap="square" rtlCol="0">
            <a:spAutoFit/>
          </a:bodyPr>
          <a:lstStyle/>
          <a:p>
            <a:r>
              <a:rPr lang="en-US" sz="2000" b="1" dirty="0">
                <a:solidFill>
                  <a:schemeClr val="accent1">
                    <a:lumMod val="75000"/>
                  </a:schemeClr>
                </a:solidFill>
              </a:rPr>
              <a:t>One click in Microsoft Word, and we get the numbers</a:t>
            </a:r>
          </a:p>
        </p:txBody>
      </p:sp>
      <p:pic>
        <p:nvPicPr>
          <p:cNvPr id="14" name="Picture 13">
            <a:extLst>
              <a:ext uri="{FF2B5EF4-FFF2-40B4-BE49-F238E27FC236}">
                <a16:creationId xmlns:a16="http://schemas.microsoft.com/office/drawing/2014/main" id="{8DA5A0F9-37A0-67A7-1666-079F2F77FF54}"/>
              </a:ext>
            </a:extLst>
          </p:cNvPr>
          <p:cNvPicPr>
            <a:picLocks noChangeAspect="1"/>
          </p:cNvPicPr>
          <p:nvPr/>
        </p:nvPicPr>
        <p:blipFill>
          <a:blip r:embed="rId5"/>
          <a:stretch>
            <a:fillRect/>
          </a:stretch>
        </p:blipFill>
        <p:spPr>
          <a:xfrm>
            <a:off x="1458595" y="4103992"/>
            <a:ext cx="6049853" cy="2446032"/>
          </a:xfrm>
          <a:prstGeom prst="rect">
            <a:avLst/>
          </a:prstGeom>
        </p:spPr>
      </p:pic>
      <p:cxnSp>
        <p:nvCxnSpPr>
          <p:cNvPr id="17" name="Straight Connector 16">
            <a:extLst>
              <a:ext uri="{FF2B5EF4-FFF2-40B4-BE49-F238E27FC236}">
                <a16:creationId xmlns:a16="http://schemas.microsoft.com/office/drawing/2014/main" id="{9EA1EED2-E124-03AC-1029-9A67436F1064}"/>
              </a:ext>
            </a:extLst>
          </p:cNvPr>
          <p:cNvCxnSpPr>
            <a:cxnSpLocks/>
          </p:cNvCxnSpPr>
          <p:nvPr/>
        </p:nvCxnSpPr>
        <p:spPr>
          <a:xfrm flipV="1">
            <a:off x="2135839" y="4231398"/>
            <a:ext cx="5269865" cy="546705"/>
          </a:xfrm>
          <a:prstGeom prst="line">
            <a:avLst/>
          </a:prstGeom>
        </p:spPr>
        <p:style>
          <a:lnRef idx="3">
            <a:schemeClr val="accent1"/>
          </a:lnRef>
          <a:fillRef idx="0">
            <a:schemeClr val="accent1"/>
          </a:fillRef>
          <a:effectRef idx="2">
            <a:schemeClr val="accent1"/>
          </a:effectRef>
          <a:fontRef idx="minor">
            <a:schemeClr val="tx1"/>
          </a:fontRef>
        </p:style>
      </p:cxnSp>
      <p:sp>
        <p:nvSpPr>
          <p:cNvPr id="18" name="TextBox 17">
            <a:extLst>
              <a:ext uri="{FF2B5EF4-FFF2-40B4-BE49-F238E27FC236}">
                <a16:creationId xmlns:a16="http://schemas.microsoft.com/office/drawing/2014/main" id="{8C351E14-D4FA-5182-C297-51B01745B50B}"/>
              </a:ext>
            </a:extLst>
          </p:cNvPr>
          <p:cNvSpPr txBox="1"/>
          <p:nvPr/>
        </p:nvSpPr>
        <p:spPr>
          <a:xfrm>
            <a:off x="7405704" y="3912803"/>
            <a:ext cx="2650457" cy="1631216"/>
          </a:xfrm>
          <a:prstGeom prst="rect">
            <a:avLst/>
          </a:prstGeom>
          <a:noFill/>
        </p:spPr>
        <p:txBody>
          <a:bodyPr wrap="square" rtlCol="0">
            <a:spAutoFit/>
          </a:bodyPr>
          <a:lstStyle/>
          <a:p>
            <a:r>
              <a:rPr lang="en-US" sz="2000" b="1" dirty="0">
                <a:solidFill>
                  <a:schemeClr val="accent1">
                    <a:lumMod val="75000"/>
                  </a:schemeClr>
                </a:solidFill>
              </a:rPr>
              <a:t>We have to add a column to the left and other added things are in the </a:t>
            </a:r>
            <a:r>
              <a:rPr lang="en-US" sz="2000" b="1" dirty="0">
                <a:solidFill>
                  <a:schemeClr val="accent1">
                    <a:lumMod val="75000"/>
                  </a:schemeClr>
                </a:solidFill>
                <a:highlight>
                  <a:srgbClr val="00FF00"/>
                </a:highlight>
              </a:rPr>
              <a:t>green</a:t>
            </a:r>
            <a:r>
              <a:rPr lang="en-US" sz="2000" b="1" dirty="0">
                <a:solidFill>
                  <a:schemeClr val="accent1">
                    <a:lumMod val="75000"/>
                  </a:schemeClr>
                </a:solidFill>
              </a:rPr>
              <a:t> color</a:t>
            </a:r>
          </a:p>
        </p:txBody>
      </p:sp>
    </p:spTree>
    <p:extLst>
      <p:ext uri="{BB962C8B-B14F-4D97-AF65-F5344CB8AC3E}">
        <p14:creationId xmlns:p14="http://schemas.microsoft.com/office/powerpoint/2010/main" val="1564765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26"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3">
                                          <p:stCondLst>
                                            <p:cond delay="0"/>
                                          </p:stCondLst>
                                        </p:cTn>
                                        <p:tgtEl>
                                          <p:spTgt spid="10"/>
                                        </p:tgtEl>
                                      </p:cBhvr>
                                    </p:animEffect>
                                    <p:anim calcmode="lin" valueType="num">
                                      <p:cBhvr>
                                        <p:cTn id="12" dur="9"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13" dur="3"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4" dur="3" tmFilter="0, 0; 0.125,0.2665; 0.25,0.4; 0.375,0.465; 0.5,0.5;  0.625,0.535; 0.75,0.6; 0.875,0.7335; 1,1">
                                          <p:stCondLst>
                                            <p:cond delay="3"/>
                                          </p:stCondLst>
                                        </p:cTn>
                                        <p:tgtEl>
                                          <p:spTgt spid="10"/>
                                        </p:tgtEl>
                                        <p:attrNameLst>
                                          <p:attrName>ppt_y</p:attrName>
                                        </p:attrNameLst>
                                      </p:cBhvr>
                                      <p:tavLst>
                                        <p:tav tm="0" fmla="#ppt_y-sin(pi*$)/9">
                                          <p:val>
                                            <p:fltVal val="0"/>
                                          </p:val>
                                        </p:tav>
                                        <p:tav tm="100000">
                                          <p:val>
                                            <p:fltVal val="1"/>
                                          </p:val>
                                        </p:tav>
                                      </p:tavLst>
                                    </p:anim>
                                    <p:anim calcmode="lin" valueType="num">
                                      <p:cBhvr>
                                        <p:cTn id="15" dur="2" tmFilter="0, 0; 0.125,0.2665; 0.25,0.4; 0.375,0.465; 0.5,0.5;  0.625,0.535; 0.75,0.6; 0.875,0.7335; 1,1">
                                          <p:stCondLst>
                                            <p:cond delay="7"/>
                                          </p:stCondLst>
                                        </p:cTn>
                                        <p:tgtEl>
                                          <p:spTgt spid="10"/>
                                        </p:tgtEl>
                                        <p:attrNameLst>
                                          <p:attrName>ppt_y</p:attrName>
                                        </p:attrNameLst>
                                      </p:cBhvr>
                                      <p:tavLst>
                                        <p:tav tm="0" fmla="#ppt_y-sin(pi*$)/27">
                                          <p:val>
                                            <p:fltVal val="0"/>
                                          </p:val>
                                        </p:tav>
                                        <p:tav tm="100000">
                                          <p:val>
                                            <p:fltVal val="1"/>
                                          </p:val>
                                        </p:tav>
                                      </p:tavLst>
                                    </p:anim>
                                    <p:anim calcmode="lin" valueType="num">
                                      <p:cBhvr>
                                        <p:cTn id="16" dur="1" tmFilter="0, 0; 0.125,0.2665; 0.25,0.4; 0.375,0.465; 0.5,0.5;  0.625,0.535; 0.75,0.6; 0.875,0.7335; 1,1">
                                          <p:stCondLst>
                                            <p:cond delay="9"/>
                                          </p:stCondLst>
                                        </p:cTn>
                                        <p:tgtEl>
                                          <p:spTgt spid="10"/>
                                        </p:tgtEl>
                                        <p:attrNameLst>
                                          <p:attrName>ppt_y</p:attrName>
                                        </p:attrNameLst>
                                      </p:cBhvr>
                                      <p:tavLst>
                                        <p:tav tm="0" fmla="#ppt_y-sin(pi*$)/81">
                                          <p:val>
                                            <p:fltVal val="0"/>
                                          </p:val>
                                        </p:tav>
                                        <p:tav tm="100000">
                                          <p:val>
                                            <p:fltVal val="1"/>
                                          </p:val>
                                        </p:tav>
                                      </p:tavLst>
                                    </p:anim>
                                    <p:animScale>
                                      <p:cBhvr>
                                        <p:cTn id="17" dur="1">
                                          <p:stCondLst>
                                            <p:cond delay="3"/>
                                          </p:stCondLst>
                                        </p:cTn>
                                        <p:tgtEl>
                                          <p:spTgt spid="10"/>
                                        </p:tgtEl>
                                      </p:cBhvr>
                                      <p:to x="100000" y="60000"/>
                                    </p:animScale>
                                    <p:animScale>
                                      <p:cBhvr>
                                        <p:cTn id="18" dur="1" decel="50000">
                                          <p:stCondLst>
                                            <p:cond delay="3"/>
                                          </p:stCondLst>
                                        </p:cTn>
                                        <p:tgtEl>
                                          <p:spTgt spid="10"/>
                                        </p:tgtEl>
                                      </p:cBhvr>
                                      <p:to x="100000" y="100000"/>
                                    </p:animScale>
                                    <p:animScale>
                                      <p:cBhvr>
                                        <p:cTn id="19" dur="1">
                                          <p:stCondLst>
                                            <p:cond delay="6"/>
                                          </p:stCondLst>
                                        </p:cTn>
                                        <p:tgtEl>
                                          <p:spTgt spid="10"/>
                                        </p:tgtEl>
                                      </p:cBhvr>
                                      <p:to x="100000" y="80000"/>
                                    </p:animScale>
                                    <p:animScale>
                                      <p:cBhvr>
                                        <p:cTn id="20" dur="1" decel="50000">
                                          <p:stCondLst>
                                            <p:cond delay="7"/>
                                          </p:stCondLst>
                                        </p:cTn>
                                        <p:tgtEl>
                                          <p:spTgt spid="10"/>
                                        </p:tgtEl>
                                      </p:cBhvr>
                                      <p:to x="100000" y="100000"/>
                                    </p:animScale>
                                    <p:animScale>
                                      <p:cBhvr>
                                        <p:cTn id="21" dur="1">
                                          <p:stCondLst>
                                            <p:cond delay="9"/>
                                          </p:stCondLst>
                                        </p:cTn>
                                        <p:tgtEl>
                                          <p:spTgt spid="10"/>
                                        </p:tgtEl>
                                      </p:cBhvr>
                                      <p:to x="100000" y="90000"/>
                                    </p:animScale>
                                    <p:animScale>
                                      <p:cBhvr>
                                        <p:cTn id="22" dur="1" decel="50000">
                                          <p:stCondLst>
                                            <p:cond delay="9"/>
                                          </p:stCondLst>
                                        </p:cTn>
                                        <p:tgtEl>
                                          <p:spTgt spid="10"/>
                                        </p:tgtEl>
                                      </p:cBhvr>
                                      <p:to x="100000" y="100000"/>
                                    </p:animScale>
                                    <p:animScale>
                                      <p:cBhvr>
                                        <p:cTn id="23" dur="1">
                                          <p:stCondLst>
                                            <p:cond delay="9"/>
                                          </p:stCondLst>
                                        </p:cTn>
                                        <p:tgtEl>
                                          <p:spTgt spid="10"/>
                                        </p:tgtEl>
                                      </p:cBhvr>
                                      <p:to x="100000" y="95000"/>
                                    </p:animScale>
                                    <p:animScale>
                                      <p:cBhvr>
                                        <p:cTn id="24" dur="1" decel="50000">
                                          <p:stCondLst>
                                            <p:cond delay="9"/>
                                          </p:stCondLst>
                                        </p:cTn>
                                        <p:tgtEl>
                                          <p:spTgt spid="10"/>
                                        </p:tgtEl>
                                      </p:cBhvr>
                                      <p:to x="100000" y="100000"/>
                                    </p:animScale>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par>
                                <p:cTn id="30" presetID="16" presetClass="exit" presetSubtype="21" fill="hold" nodeType="withEffect">
                                  <p:stCondLst>
                                    <p:cond delay="0"/>
                                  </p:stCondLst>
                                  <p:childTnLst>
                                    <p:animEffect transition="out" filter="barn(inVertical)">
                                      <p:cBhvr>
                                        <p:cTn id="31" dur="500"/>
                                        <p:tgtEl>
                                          <p:spTgt spid="4"/>
                                        </p:tgtEl>
                                      </p:cBhvr>
                                    </p:animEffect>
                                    <p:set>
                                      <p:cBhvr>
                                        <p:cTn id="32" dur="1" fill="hold">
                                          <p:stCondLst>
                                            <p:cond delay="499"/>
                                          </p:stCondLst>
                                        </p:cTn>
                                        <p:tgtEl>
                                          <p:spTgt spid="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6"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down)">
                                      <p:cBhvr>
                                        <p:cTn id="37" dur="3">
                                          <p:stCondLst>
                                            <p:cond delay="0"/>
                                          </p:stCondLst>
                                        </p:cTn>
                                        <p:tgtEl>
                                          <p:spTgt spid="18"/>
                                        </p:tgtEl>
                                      </p:cBhvr>
                                    </p:animEffect>
                                    <p:anim calcmode="lin" valueType="num">
                                      <p:cBhvr>
                                        <p:cTn id="38" dur="9"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39" dur="3"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40" dur="3" tmFilter="0, 0; 0.125,0.2665; 0.25,0.4; 0.375,0.465; 0.5,0.5;  0.625,0.535; 0.75,0.6; 0.875,0.7335; 1,1">
                                          <p:stCondLst>
                                            <p:cond delay="3"/>
                                          </p:stCondLst>
                                        </p:cTn>
                                        <p:tgtEl>
                                          <p:spTgt spid="18"/>
                                        </p:tgtEl>
                                        <p:attrNameLst>
                                          <p:attrName>ppt_y</p:attrName>
                                        </p:attrNameLst>
                                      </p:cBhvr>
                                      <p:tavLst>
                                        <p:tav tm="0" fmla="#ppt_y-sin(pi*$)/9">
                                          <p:val>
                                            <p:fltVal val="0"/>
                                          </p:val>
                                        </p:tav>
                                        <p:tav tm="100000">
                                          <p:val>
                                            <p:fltVal val="1"/>
                                          </p:val>
                                        </p:tav>
                                      </p:tavLst>
                                    </p:anim>
                                    <p:anim calcmode="lin" valueType="num">
                                      <p:cBhvr>
                                        <p:cTn id="41" dur="2" tmFilter="0, 0; 0.125,0.2665; 0.25,0.4; 0.375,0.465; 0.5,0.5;  0.625,0.535; 0.75,0.6; 0.875,0.7335; 1,1">
                                          <p:stCondLst>
                                            <p:cond delay="7"/>
                                          </p:stCondLst>
                                        </p:cTn>
                                        <p:tgtEl>
                                          <p:spTgt spid="18"/>
                                        </p:tgtEl>
                                        <p:attrNameLst>
                                          <p:attrName>ppt_y</p:attrName>
                                        </p:attrNameLst>
                                      </p:cBhvr>
                                      <p:tavLst>
                                        <p:tav tm="0" fmla="#ppt_y-sin(pi*$)/27">
                                          <p:val>
                                            <p:fltVal val="0"/>
                                          </p:val>
                                        </p:tav>
                                        <p:tav tm="100000">
                                          <p:val>
                                            <p:fltVal val="1"/>
                                          </p:val>
                                        </p:tav>
                                      </p:tavLst>
                                    </p:anim>
                                    <p:anim calcmode="lin" valueType="num">
                                      <p:cBhvr>
                                        <p:cTn id="42" dur="1" tmFilter="0, 0; 0.125,0.2665; 0.25,0.4; 0.375,0.465; 0.5,0.5;  0.625,0.535; 0.75,0.6; 0.875,0.7335; 1,1">
                                          <p:stCondLst>
                                            <p:cond delay="9"/>
                                          </p:stCondLst>
                                        </p:cTn>
                                        <p:tgtEl>
                                          <p:spTgt spid="18"/>
                                        </p:tgtEl>
                                        <p:attrNameLst>
                                          <p:attrName>ppt_y</p:attrName>
                                        </p:attrNameLst>
                                      </p:cBhvr>
                                      <p:tavLst>
                                        <p:tav tm="0" fmla="#ppt_y-sin(pi*$)/81">
                                          <p:val>
                                            <p:fltVal val="0"/>
                                          </p:val>
                                        </p:tav>
                                        <p:tav tm="100000">
                                          <p:val>
                                            <p:fltVal val="1"/>
                                          </p:val>
                                        </p:tav>
                                      </p:tavLst>
                                    </p:anim>
                                    <p:animScale>
                                      <p:cBhvr>
                                        <p:cTn id="43" dur="1">
                                          <p:stCondLst>
                                            <p:cond delay="3"/>
                                          </p:stCondLst>
                                        </p:cTn>
                                        <p:tgtEl>
                                          <p:spTgt spid="18"/>
                                        </p:tgtEl>
                                      </p:cBhvr>
                                      <p:to x="100000" y="60000"/>
                                    </p:animScale>
                                    <p:animScale>
                                      <p:cBhvr>
                                        <p:cTn id="44" dur="1" decel="50000">
                                          <p:stCondLst>
                                            <p:cond delay="3"/>
                                          </p:stCondLst>
                                        </p:cTn>
                                        <p:tgtEl>
                                          <p:spTgt spid="18"/>
                                        </p:tgtEl>
                                      </p:cBhvr>
                                      <p:to x="100000" y="100000"/>
                                    </p:animScale>
                                    <p:animScale>
                                      <p:cBhvr>
                                        <p:cTn id="45" dur="1">
                                          <p:stCondLst>
                                            <p:cond delay="6"/>
                                          </p:stCondLst>
                                        </p:cTn>
                                        <p:tgtEl>
                                          <p:spTgt spid="18"/>
                                        </p:tgtEl>
                                      </p:cBhvr>
                                      <p:to x="100000" y="80000"/>
                                    </p:animScale>
                                    <p:animScale>
                                      <p:cBhvr>
                                        <p:cTn id="46" dur="1" decel="50000">
                                          <p:stCondLst>
                                            <p:cond delay="7"/>
                                          </p:stCondLst>
                                        </p:cTn>
                                        <p:tgtEl>
                                          <p:spTgt spid="18"/>
                                        </p:tgtEl>
                                      </p:cBhvr>
                                      <p:to x="100000" y="100000"/>
                                    </p:animScale>
                                    <p:animScale>
                                      <p:cBhvr>
                                        <p:cTn id="47" dur="1">
                                          <p:stCondLst>
                                            <p:cond delay="9"/>
                                          </p:stCondLst>
                                        </p:cTn>
                                        <p:tgtEl>
                                          <p:spTgt spid="18"/>
                                        </p:tgtEl>
                                      </p:cBhvr>
                                      <p:to x="100000" y="90000"/>
                                    </p:animScale>
                                    <p:animScale>
                                      <p:cBhvr>
                                        <p:cTn id="48" dur="1" decel="50000">
                                          <p:stCondLst>
                                            <p:cond delay="9"/>
                                          </p:stCondLst>
                                        </p:cTn>
                                        <p:tgtEl>
                                          <p:spTgt spid="18"/>
                                        </p:tgtEl>
                                      </p:cBhvr>
                                      <p:to x="100000" y="100000"/>
                                    </p:animScale>
                                    <p:animScale>
                                      <p:cBhvr>
                                        <p:cTn id="49" dur="1">
                                          <p:stCondLst>
                                            <p:cond delay="9"/>
                                          </p:stCondLst>
                                        </p:cTn>
                                        <p:tgtEl>
                                          <p:spTgt spid="18"/>
                                        </p:tgtEl>
                                      </p:cBhvr>
                                      <p:to x="100000" y="95000"/>
                                    </p:animScale>
                                    <p:animScale>
                                      <p:cBhvr>
                                        <p:cTn id="50" dur="1" decel="50000">
                                          <p:stCondLst>
                                            <p:cond delay="9"/>
                                          </p:stCondLst>
                                        </p:cTn>
                                        <p:tgtEl>
                                          <p:spTgt spid="18"/>
                                        </p:tgtEl>
                                      </p:cBhvr>
                                      <p:to x="100000" y="100000"/>
                                    </p:animScale>
                                  </p:childTnLst>
                                </p:cTn>
                              </p:par>
                              <p:par>
                                <p:cTn id="51" presetID="1" presetClass="entr" presetSubtype="0" fill="hold" nodeType="with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82650-49F9-794C-1877-47AE467C5EE7}"/>
              </a:ext>
            </a:extLst>
          </p:cNvPr>
          <p:cNvSpPr>
            <a:spLocks noGrp="1"/>
          </p:cNvSpPr>
          <p:nvPr>
            <p:ph type="title"/>
          </p:nvPr>
        </p:nvSpPr>
        <p:spPr>
          <a:xfrm>
            <a:off x="177292" y="712525"/>
            <a:ext cx="9704084" cy="552224"/>
          </a:xfrm>
        </p:spPr>
        <p:txBody>
          <a:bodyPr>
            <a:noAutofit/>
          </a:bodyPr>
          <a:lstStyle/>
          <a:p>
            <a:r>
              <a:rPr lang="en-US" sz="4400" b="1" u="sng" dirty="0"/>
              <a:t>Error List Examples</a:t>
            </a:r>
            <a:r>
              <a:rPr lang="en-US" sz="4400" b="1" dirty="0"/>
              <a:t> (if errors)</a:t>
            </a:r>
            <a:br>
              <a:rPr lang="en-US" sz="4400" b="1" dirty="0"/>
            </a:br>
            <a:r>
              <a:rPr lang="en-US" sz="3600" b="1" dirty="0"/>
              <a:t>(helps to correct notation before importing)</a:t>
            </a:r>
          </a:p>
        </p:txBody>
      </p:sp>
      <p:sp>
        <p:nvSpPr>
          <p:cNvPr id="5" name="TextBox 4">
            <a:extLst>
              <a:ext uri="{FF2B5EF4-FFF2-40B4-BE49-F238E27FC236}">
                <a16:creationId xmlns:a16="http://schemas.microsoft.com/office/drawing/2014/main" id="{409D2BD0-494F-6FE7-5C33-AA8A281F9021}"/>
              </a:ext>
            </a:extLst>
          </p:cNvPr>
          <p:cNvSpPr txBox="1"/>
          <p:nvPr/>
        </p:nvSpPr>
        <p:spPr>
          <a:xfrm>
            <a:off x="674119" y="1936319"/>
            <a:ext cx="8402206" cy="3929281"/>
          </a:xfrm>
          <a:prstGeom prst="rect">
            <a:avLst/>
          </a:prstGeom>
          <a:noFill/>
        </p:spPr>
        <p:txBody>
          <a:bodyPr wrap="square">
            <a:spAutoFit/>
          </a:bodyPr>
          <a:lstStyle/>
          <a:p>
            <a:pPr marL="342900" indent="-342900">
              <a:spcBef>
                <a:spcPts val="1000"/>
              </a:spcBef>
              <a:buClr>
                <a:schemeClr val="accent1"/>
              </a:buClr>
              <a:buSzPct val="80000"/>
              <a:buFont typeface="Wingdings 3" charset="2"/>
              <a:buChar char=""/>
            </a:pPr>
            <a:r>
              <a:rPr lang="en-US" sz="3200" b="1" dirty="0">
                <a:solidFill>
                  <a:schemeClr val="accent1"/>
                </a:solidFill>
                <a:latin typeface="+mj-lt"/>
                <a:ea typeface="+mj-ea"/>
                <a:cs typeface="+mj-cs"/>
              </a:rPr>
              <a:t>Number of left and right square brackets is not equal:: S80::answerNumber::2</a:t>
            </a:r>
          </a:p>
          <a:p>
            <a:pPr marL="342900" indent="-342900">
              <a:spcBef>
                <a:spcPts val="1000"/>
              </a:spcBef>
              <a:buClr>
                <a:schemeClr val="accent1"/>
              </a:buClr>
              <a:buSzPct val="80000"/>
              <a:buFont typeface="Wingdings 3" charset="2"/>
              <a:buChar char=""/>
            </a:pPr>
            <a:r>
              <a:rPr lang="en-US" sz="3200" b="1" dirty="0">
                <a:solidFill>
                  <a:schemeClr val="accent1"/>
                </a:solidFill>
                <a:latin typeface="+mj-lt"/>
                <a:ea typeface="+mj-ea"/>
                <a:cs typeface="+mj-cs"/>
              </a:rPr>
              <a:t>Error in question:S1 double answers:3</a:t>
            </a:r>
          </a:p>
          <a:p>
            <a:pPr marL="342900" indent="-342900">
              <a:spcBef>
                <a:spcPts val="1000"/>
              </a:spcBef>
              <a:buClr>
                <a:schemeClr val="accent1"/>
              </a:buClr>
              <a:buSzPct val="80000"/>
              <a:buFont typeface="Wingdings 3" charset="2"/>
              <a:buChar char=""/>
            </a:pPr>
            <a:r>
              <a:rPr lang="en-US" sz="3200" b="1" dirty="0">
                <a:solidFill>
                  <a:schemeClr val="accent1"/>
                </a:solidFill>
                <a:latin typeface="+mj-lt"/>
                <a:ea typeface="+mj-ea"/>
                <a:cs typeface="+mj-cs"/>
              </a:rPr>
              <a:t>Brackets [] Inside Brackets []::Question::S1</a:t>
            </a:r>
          </a:p>
          <a:p>
            <a:pPr marL="342900" indent="-342900">
              <a:spcBef>
                <a:spcPts val="1000"/>
              </a:spcBef>
              <a:buClr>
                <a:schemeClr val="accent1"/>
              </a:buClr>
              <a:buSzPct val="80000"/>
              <a:buFont typeface="Wingdings 3" charset="2"/>
              <a:buChar char=""/>
            </a:pPr>
            <a:r>
              <a:rPr lang="en-US" sz="3200" b="1" dirty="0">
                <a:solidFill>
                  <a:schemeClr val="accent1"/>
                </a:solidFill>
                <a:latin typeface="+mj-lt"/>
                <a:ea typeface="+mj-ea"/>
                <a:cs typeface="+mj-cs"/>
              </a:rPr>
              <a:t>Duplicate question name:S2</a:t>
            </a:r>
          </a:p>
          <a:p>
            <a:pPr marL="342900" indent="-342900">
              <a:spcBef>
                <a:spcPts val="1000"/>
              </a:spcBef>
              <a:buClr>
                <a:schemeClr val="accent1"/>
              </a:buClr>
              <a:buSzPct val="80000"/>
              <a:buFont typeface="Wingdings 3" charset="2"/>
              <a:buChar char=""/>
            </a:pPr>
            <a:endParaRPr lang="en-US" sz="2400" b="1" dirty="0">
              <a:solidFill>
                <a:schemeClr val="accent1"/>
              </a:solidFill>
              <a:latin typeface="+mj-lt"/>
              <a:ea typeface="+mj-ea"/>
              <a:cs typeface="+mj-cs"/>
            </a:endParaRPr>
          </a:p>
        </p:txBody>
      </p:sp>
    </p:spTree>
    <p:extLst>
      <p:ext uri="{BB962C8B-B14F-4D97-AF65-F5344CB8AC3E}">
        <p14:creationId xmlns:p14="http://schemas.microsoft.com/office/powerpoint/2010/main" val="40963114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E7F3E-D556-9834-94B7-B78FB201D25F}"/>
              </a:ext>
            </a:extLst>
          </p:cNvPr>
          <p:cNvSpPr>
            <a:spLocks noGrp="1"/>
          </p:cNvSpPr>
          <p:nvPr>
            <p:ph type="title"/>
          </p:nvPr>
        </p:nvSpPr>
        <p:spPr>
          <a:xfrm>
            <a:off x="2164736" y="0"/>
            <a:ext cx="8807751" cy="1101757"/>
          </a:xfrm>
        </p:spPr>
        <p:txBody>
          <a:bodyPr>
            <a:normAutofit/>
          </a:bodyPr>
          <a:lstStyle/>
          <a:p>
            <a:r>
              <a:rPr lang="en-US" sz="6600" dirty="0"/>
              <a:t>pro and con</a:t>
            </a:r>
          </a:p>
        </p:txBody>
      </p:sp>
      <p:sp>
        <p:nvSpPr>
          <p:cNvPr id="3" name="Text Placeholder 2">
            <a:extLst>
              <a:ext uri="{FF2B5EF4-FFF2-40B4-BE49-F238E27FC236}">
                <a16:creationId xmlns:a16="http://schemas.microsoft.com/office/drawing/2014/main" id="{9568CCA7-8C44-A081-C650-403CE65014DE}"/>
              </a:ext>
            </a:extLst>
          </p:cNvPr>
          <p:cNvSpPr>
            <a:spLocks noGrp="1"/>
          </p:cNvSpPr>
          <p:nvPr>
            <p:ph type="body" idx="1"/>
          </p:nvPr>
        </p:nvSpPr>
        <p:spPr>
          <a:xfrm>
            <a:off x="553483" y="1235704"/>
            <a:ext cx="4185623" cy="576262"/>
          </a:xfrm>
        </p:spPr>
        <p:txBody>
          <a:bodyPr/>
          <a:lstStyle/>
          <a:p>
            <a:r>
              <a:rPr lang="en-US" sz="3600" dirty="0"/>
              <a:t>pro </a:t>
            </a:r>
          </a:p>
        </p:txBody>
      </p:sp>
      <p:sp>
        <p:nvSpPr>
          <p:cNvPr id="4" name="Content Placeholder 3">
            <a:extLst>
              <a:ext uri="{FF2B5EF4-FFF2-40B4-BE49-F238E27FC236}">
                <a16:creationId xmlns:a16="http://schemas.microsoft.com/office/drawing/2014/main" id="{16EC4B03-E88B-9B0B-7651-3673595CFEEA}"/>
              </a:ext>
            </a:extLst>
          </p:cNvPr>
          <p:cNvSpPr>
            <a:spLocks noGrp="1"/>
          </p:cNvSpPr>
          <p:nvPr>
            <p:ph sz="half" idx="2"/>
          </p:nvPr>
        </p:nvSpPr>
        <p:spPr>
          <a:xfrm>
            <a:off x="553481" y="2068820"/>
            <a:ext cx="4412640" cy="4277798"/>
          </a:xfrm>
        </p:spPr>
        <p:txBody>
          <a:bodyPr>
            <a:normAutofit fontScale="70000" lnSpcReduction="20000"/>
          </a:bodyPr>
          <a:lstStyle/>
          <a:p>
            <a:r>
              <a:rPr lang="en-US" sz="2900" b="1" dirty="0">
                <a:solidFill>
                  <a:schemeClr val="accent1"/>
                </a:solidFill>
                <a:latin typeface="+mj-lt"/>
                <a:ea typeface="+mj-ea"/>
                <a:cs typeface="+mj-cs"/>
              </a:rPr>
              <a:t>Importing question from Word</a:t>
            </a:r>
          </a:p>
          <a:p>
            <a:r>
              <a:rPr lang="en-US" sz="2900" b="1" dirty="0">
                <a:solidFill>
                  <a:schemeClr val="accent1"/>
                </a:solidFill>
                <a:latin typeface="+mj-lt"/>
                <a:ea typeface="+mj-ea"/>
                <a:cs typeface="+mj-cs"/>
              </a:rPr>
              <a:t>logic and termination can be entered too</a:t>
            </a:r>
          </a:p>
          <a:p>
            <a:r>
              <a:rPr lang="en-US" sz="2900" b="1" dirty="0">
                <a:solidFill>
                  <a:schemeClr val="accent1"/>
                </a:solidFill>
                <a:latin typeface="+mj-lt"/>
                <a:ea typeface="+mj-ea"/>
                <a:cs typeface="+mj-cs"/>
              </a:rPr>
              <a:t>Extendable to QUANT</a:t>
            </a:r>
          </a:p>
          <a:p>
            <a:r>
              <a:rPr lang="en-US" sz="2900" b="1" dirty="0">
                <a:solidFill>
                  <a:schemeClr val="accent1"/>
                </a:solidFill>
                <a:latin typeface="+mj-lt"/>
                <a:ea typeface="+mj-ea"/>
                <a:cs typeface="+mj-cs"/>
              </a:rPr>
              <a:t>Can be extended out of Decipher</a:t>
            </a:r>
          </a:p>
          <a:p>
            <a:r>
              <a:rPr lang="en-US" sz="2900" b="1" dirty="0">
                <a:solidFill>
                  <a:schemeClr val="accent1"/>
                </a:solidFill>
                <a:latin typeface="+mj-lt"/>
                <a:ea typeface="+mj-ea"/>
                <a:cs typeface="+mj-cs"/>
              </a:rPr>
              <a:t>Work systematicity can be improved</a:t>
            </a:r>
          </a:p>
          <a:p>
            <a:r>
              <a:rPr lang="en-US" sz="2900" b="1" dirty="0">
                <a:solidFill>
                  <a:schemeClr val="accent1"/>
                </a:solidFill>
                <a:latin typeface="+mj-lt"/>
                <a:ea typeface="+mj-ea"/>
                <a:cs typeface="+mj-cs"/>
              </a:rPr>
              <a:t>Copy/Paste reduction</a:t>
            </a:r>
          </a:p>
          <a:p>
            <a:r>
              <a:rPr lang="en-US" sz="2900" b="1" dirty="0">
                <a:solidFill>
                  <a:schemeClr val="accent1"/>
                </a:solidFill>
                <a:latin typeface="+mj-lt"/>
                <a:ea typeface="+mj-ea"/>
                <a:cs typeface="+mj-cs"/>
              </a:rPr>
              <a:t>List of Errors</a:t>
            </a:r>
          </a:p>
          <a:p>
            <a:r>
              <a:rPr lang="en-US" sz="2900" b="1" dirty="0">
                <a:solidFill>
                  <a:schemeClr val="accent1"/>
                </a:solidFill>
                <a:latin typeface="+mj-lt"/>
                <a:ea typeface="+mj-ea"/>
                <a:cs typeface="+mj-cs"/>
              </a:rPr>
              <a:t>Can be used for huge updates</a:t>
            </a:r>
          </a:p>
          <a:p>
            <a:r>
              <a:rPr lang="en-US" sz="2900" b="1" dirty="0">
                <a:solidFill>
                  <a:schemeClr val="accent1"/>
                </a:solidFill>
                <a:latin typeface="+mj-lt"/>
                <a:ea typeface="+mj-ea"/>
                <a:cs typeface="+mj-cs"/>
              </a:rPr>
              <a:t>Written in an object-oriented manner</a:t>
            </a:r>
          </a:p>
          <a:p>
            <a:endParaRPr lang="en-US" dirty="0"/>
          </a:p>
          <a:p>
            <a:endParaRPr lang="en-US" dirty="0"/>
          </a:p>
        </p:txBody>
      </p:sp>
      <p:sp>
        <p:nvSpPr>
          <p:cNvPr id="5" name="Text Placeholder 4">
            <a:extLst>
              <a:ext uri="{FF2B5EF4-FFF2-40B4-BE49-F238E27FC236}">
                <a16:creationId xmlns:a16="http://schemas.microsoft.com/office/drawing/2014/main" id="{FB3480F6-87B4-C83C-620D-168A43F770CA}"/>
              </a:ext>
            </a:extLst>
          </p:cNvPr>
          <p:cNvSpPr>
            <a:spLocks noGrp="1"/>
          </p:cNvSpPr>
          <p:nvPr>
            <p:ph type="body" sz="quarter" idx="3"/>
          </p:nvPr>
        </p:nvSpPr>
        <p:spPr>
          <a:xfrm>
            <a:off x="4966121" y="1235704"/>
            <a:ext cx="4185618" cy="576262"/>
          </a:xfrm>
        </p:spPr>
        <p:txBody>
          <a:bodyPr/>
          <a:lstStyle/>
          <a:p>
            <a:r>
              <a:rPr lang="en-US" sz="3600" dirty="0"/>
              <a:t>con</a:t>
            </a:r>
          </a:p>
        </p:txBody>
      </p:sp>
      <p:sp>
        <p:nvSpPr>
          <p:cNvPr id="6" name="Content Placeholder 5">
            <a:extLst>
              <a:ext uri="{FF2B5EF4-FFF2-40B4-BE49-F238E27FC236}">
                <a16:creationId xmlns:a16="http://schemas.microsoft.com/office/drawing/2014/main" id="{995FF639-5567-B81B-BE54-A6CC7043863F}"/>
              </a:ext>
            </a:extLst>
          </p:cNvPr>
          <p:cNvSpPr>
            <a:spLocks noGrp="1"/>
          </p:cNvSpPr>
          <p:nvPr>
            <p:ph sz="quarter" idx="4"/>
          </p:nvPr>
        </p:nvSpPr>
        <p:spPr>
          <a:xfrm>
            <a:off x="4966121" y="1776941"/>
            <a:ext cx="5006592" cy="4490295"/>
          </a:xfrm>
        </p:spPr>
        <p:txBody>
          <a:bodyPr>
            <a:normAutofit fontScale="70000" lnSpcReduction="20000"/>
          </a:bodyPr>
          <a:lstStyle/>
          <a:p>
            <a:endParaRPr lang="en-US" sz="3600" b="1" dirty="0">
              <a:solidFill>
                <a:schemeClr val="accent1"/>
              </a:solidFill>
              <a:latin typeface="+mj-lt"/>
              <a:ea typeface="+mj-ea"/>
              <a:cs typeface="+mj-cs"/>
            </a:endParaRPr>
          </a:p>
          <a:p>
            <a:r>
              <a:rPr lang="en-US" sz="3200" b="1" dirty="0">
                <a:solidFill>
                  <a:schemeClr val="accent1"/>
                </a:solidFill>
                <a:latin typeface="+mj-lt"/>
                <a:ea typeface="+mj-ea"/>
                <a:cs typeface="+mj-cs"/>
              </a:rPr>
              <a:t>Systematic errors may occur (after updates of the program)</a:t>
            </a:r>
          </a:p>
          <a:p>
            <a:r>
              <a:rPr lang="en-US" sz="3200" b="1" dirty="0">
                <a:solidFill>
                  <a:schemeClr val="accent1"/>
                </a:solidFill>
                <a:latin typeface="+mj-lt"/>
                <a:ea typeface="+mj-ea"/>
                <a:cs typeface="+mj-cs"/>
              </a:rPr>
              <a:t>Format in Word sometimes need to be done prior importing</a:t>
            </a:r>
          </a:p>
          <a:p>
            <a:r>
              <a:rPr lang="en-US" sz="3200" b="1" dirty="0">
                <a:solidFill>
                  <a:schemeClr val="accent1"/>
                </a:solidFill>
                <a:latin typeface="+mj-lt"/>
                <a:ea typeface="+mj-ea"/>
                <a:cs typeface="+mj-cs"/>
              </a:rPr>
              <a:t>Buggs (exist and will be discovered)</a:t>
            </a:r>
          </a:p>
          <a:p>
            <a:r>
              <a:rPr lang="en-US" sz="3200" b="1" dirty="0">
                <a:solidFill>
                  <a:schemeClr val="accent1"/>
                </a:solidFill>
                <a:latin typeface="+mj-lt"/>
                <a:ea typeface="+mj-ea"/>
                <a:cs typeface="+mj-cs"/>
              </a:rPr>
              <a:t>Testing must be done in Decipher xml editor</a:t>
            </a:r>
          </a:p>
          <a:p>
            <a:r>
              <a:rPr lang="en-US" sz="3200" b="1" dirty="0">
                <a:solidFill>
                  <a:schemeClr val="accent1"/>
                </a:solidFill>
                <a:latin typeface="+mj-lt"/>
                <a:ea typeface="+mj-ea"/>
                <a:cs typeface="+mj-cs"/>
              </a:rPr>
              <a:t>Install on individual computers</a:t>
            </a:r>
          </a:p>
          <a:p>
            <a:r>
              <a:rPr lang="en-US" sz="3200" b="1" dirty="0">
                <a:solidFill>
                  <a:schemeClr val="accent1"/>
                </a:solidFill>
                <a:latin typeface="+mj-lt"/>
                <a:ea typeface="+mj-ea"/>
                <a:cs typeface="+mj-cs"/>
              </a:rPr>
              <a:t>GitHub not used (yet)</a:t>
            </a:r>
          </a:p>
          <a:p>
            <a:r>
              <a:rPr lang="en-US" sz="3200" b="1" dirty="0">
                <a:solidFill>
                  <a:schemeClr val="accent1"/>
                </a:solidFill>
                <a:latin typeface="+mj-lt"/>
                <a:ea typeface="+mj-ea"/>
                <a:cs typeface="+mj-cs"/>
              </a:rPr>
              <a:t>I am not developer</a:t>
            </a:r>
          </a:p>
          <a:p>
            <a:endParaRPr lang="en-US" sz="2400" b="1" dirty="0">
              <a:solidFill>
                <a:schemeClr val="accent1"/>
              </a:solidFill>
              <a:latin typeface="+mj-lt"/>
              <a:ea typeface="+mj-ea"/>
              <a:cs typeface="+mj-cs"/>
            </a:endParaRPr>
          </a:p>
          <a:p>
            <a:endParaRPr lang="en-US" sz="1800" dirty="0">
              <a:highlight>
                <a:srgbClr val="FF0000"/>
              </a:highlight>
            </a:endParaRPr>
          </a:p>
          <a:p>
            <a:endParaRPr lang="en-US" dirty="0"/>
          </a:p>
        </p:txBody>
      </p:sp>
    </p:spTree>
    <p:extLst>
      <p:ext uri="{BB962C8B-B14F-4D97-AF65-F5344CB8AC3E}">
        <p14:creationId xmlns:p14="http://schemas.microsoft.com/office/powerpoint/2010/main" val="2655016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9CAFB-B274-3954-AB54-AC8D1513C253}"/>
              </a:ext>
            </a:extLst>
          </p:cNvPr>
          <p:cNvSpPr>
            <a:spLocks noGrp="1"/>
          </p:cNvSpPr>
          <p:nvPr>
            <p:ph type="title"/>
          </p:nvPr>
        </p:nvSpPr>
        <p:spPr>
          <a:xfrm>
            <a:off x="-473081" y="79453"/>
            <a:ext cx="10295175" cy="1274284"/>
          </a:xfrm>
        </p:spPr>
        <p:txBody>
          <a:bodyPr>
            <a:normAutofit fontScale="90000"/>
          </a:bodyPr>
          <a:lstStyle/>
          <a:p>
            <a:pPr algn="ctr"/>
            <a:r>
              <a:rPr lang="en-US" b="1" u="sng" dirty="0"/>
              <a:t>Explanation of the Title:</a:t>
            </a:r>
            <a:r>
              <a:rPr lang="en-US" b="1" dirty="0"/>
              <a:t> </a:t>
            </a:r>
            <a:br>
              <a:rPr lang="en-US" sz="3100" b="1" dirty="0"/>
            </a:br>
            <a:r>
              <a:rPr lang="en-US" sz="3100" b="1" dirty="0"/>
              <a:t>Automating Survey Creation from Apollo</a:t>
            </a:r>
            <a:br>
              <a:rPr lang="en-US" sz="3100" b="1" dirty="0"/>
            </a:br>
            <a:r>
              <a:rPr lang="en-US" sz="3100" b="1" dirty="0"/>
              <a:t> QUAL Word Documents in Decipher</a:t>
            </a:r>
            <a:br>
              <a:rPr lang="en-US" dirty="0"/>
            </a:br>
            <a:endParaRPr lang="en-US" dirty="0"/>
          </a:p>
        </p:txBody>
      </p:sp>
      <p:sp>
        <p:nvSpPr>
          <p:cNvPr id="7" name="Content Placeholder 2">
            <a:extLst>
              <a:ext uri="{FF2B5EF4-FFF2-40B4-BE49-F238E27FC236}">
                <a16:creationId xmlns:a16="http://schemas.microsoft.com/office/drawing/2014/main" id="{E3A79A43-5BDA-CD89-DC88-59DCAC034018}"/>
              </a:ext>
            </a:extLst>
          </p:cNvPr>
          <p:cNvSpPr txBox="1">
            <a:spLocks/>
          </p:cNvSpPr>
          <p:nvPr/>
        </p:nvSpPr>
        <p:spPr>
          <a:xfrm>
            <a:off x="702664" y="1610592"/>
            <a:ext cx="7225890" cy="5526437"/>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400" b="1" dirty="0">
                <a:solidFill>
                  <a:schemeClr val="accent1"/>
                </a:solidFill>
                <a:latin typeface="+mj-lt"/>
                <a:ea typeface="+mj-ea"/>
                <a:cs typeface="+mj-cs"/>
              </a:rPr>
              <a:t>Automating Survey Creation </a:t>
            </a:r>
          </a:p>
          <a:p>
            <a:pPr marL="0" indent="0">
              <a:buNone/>
            </a:pPr>
            <a:r>
              <a:rPr lang="en-US" b="1" dirty="0"/>
              <a:t>Means reading Word Survey Document and producing automated XML and Python code (jQuery could also be added). Also, the program has tools for solving logic and termination, so it is not only for importing questions. </a:t>
            </a:r>
            <a:endParaRPr lang="en-US" sz="2400" b="1" dirty="0">
              <a:solidFill>
                <a:schemeClr val="accent1"/>
              </a:solidFill>
              <a:latin typeface="+mj-lt"/>
              <a:ea typeface="+mj-ea"/>
              <a:cs typeface="+mj-cs"/>
            </a:endParaRPr>
          </a:p>
          <a:p>
            <a:r>
              <a:rPr lang="en-US" sz="2400" b="1" dirty="0">
                <a:solidFill>
                  <a:schemeClr val="accent1"/>
                </a:solidFill>
                <a:latin typeface="+mj-lt"/>
                <a:ea typeface="+mj-ea"/>
                <a:cs typeface="+mj-cs"/>
              </a:rPr>
              <a:t>QUAL</a:t>
            </a:r>
          </a:p>
          <a:p>
            <a:pPr marL="0" indent="0">
              <a:buNone/>
            </a:pPr>
            <a:r>
              <a:rPr lang="en-US" b="1" dirty="0"/>
              <a:t>Could be extended to QUANT but that is for some other stage of development</a:t>
            </a:r>
            <a:endParaRPr lang="en-US" dirty="0"/>
          </a:p>
          <a:p>
            <a:r>
              <a:rPr lang="en-US" sz="2400" b="1" dirty="0">
                <a:solidFill>
                  <a:schemeClr val="accent1"/>
                </a:solidFill>
                <a:latin typeface="+mj-lt"/>
                <a:ea typeface="+mj-ea"/>
                <a:cs typeface="+mj-cs"/>
              </a:rPr>
              <a:t>Apollo Word Documents</a:t>
            </a:r>
          </a:p>
          <a:p>
            <a:pPr marL="0" indent="0">
              <a:buNone/>
            </a:pPr>
            <a:r>
              <a:rPr lang="en-US" b="1" dirty="0"/>
              <a:t>Means mainly SHG but could be implemented for </a:t>
            </a:r>
            <a:r>
              <a:rPr lang="en-US" b="1" dirty="0" err="1"/>
              <a:t>InCrowd</a:t>
            </a:r>
            <a:r>
              <a:rPr lang="en-US" b="1" dirty="0"/>
              <a:t> documents as well</a:t>
            </a:r>
          </a:p>
          <a:p>
            <a:r>
              <a:rPr lang="en-US" sz="2400" b="1" dirty="0">
                <a:solidFill>
                  <a:schemeClr val="accent1"/>
                </a:solidFill>
                <a:latin typeface="+mj-lt"/>
                <a:ea typeface="+mj-ea"/>
                <a:cs typeface="+mj-cs"/>
              </a:rPr>
              <a:t>Decipher</a:t>
            </a:r>
          </a:p>
          <a:p>
            <a:pPr marL="0" indent="0">
              <a:buNone/>
            </a:pPr>
            <a:r>
              <a:rPr lang="en-US" b="1" dirty="0">
                <a:latin typeface="+mj-lt"/>
              </a:rPr>
              <a:t>It can be modified for other survey software that does not have only GUI access (e.g. XML Editor, database (SQL), …)</a:t>
            </a:r>
            <a:endParaRPr lang="en-US" b="1" dirty="0">
              <a:solidFill>
                <a:schemeClr val="accent1"/>
              </a:solidFill>
              <a:latin typeface="+mj-lt"/>
              <a:ea typeface="+mj-ea"/>
              <a:cs typeface="+mj-cs"/>
            </a:endParaRPr>
          </a:p>
        </p:txBody>
      </p:sp>
    </p:spTree>
    <p:extLst>
      <p:ext uri="{BB962C8B-B14F-4D97-AF65-F5344CB8AC3E}">
        <p14:creationId xmlns:p14="http://schemas.microsoft.com/office/powerpoint/2010/main" val="2195608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8C4A815F-F552-BDB0-36B1-952759E20C50}"/>
              </a:ext>
            </a:extLst>
          </p:cNvPr>
          <p:cNvSpPr>
            <a:spLocks noGrp="1"/>
          </p:cNvSpPr>
          <p:nvPr>
            <p:ph idx="1"/>
          </p:nvPr>
        </p:nvSpPr>
        <p:spPr>
          <a:xfrm>
            <a:off x="814188" y="1309819"/>
            <a:ext cx="9427092" cy="4761798"/>
          </a:xfrm>
        </p:spPr>
        <p:txBody>
          <a:bodyPr>
            <a:noAutofit/>
          </a:bodyPr>
          <a:lstStyle/>
          <a:p>
            <a:r>
              <a:rPr lang="en-US" sz="2400" b="1" dirty="0">
                <a:solidFill>
                  <a:schemeClr val="accent1"/>
                </a:solidFill>
                <a:latin typeface="+mj-lt"/>
                <a:ea typeface="+mj-ea"/>
                <a:cs typeface="+mj-cs"/>
              </a:rPr>
              <a:t>python-docx (Document, Paragraph, Table) - work with Word Documents</a:t>
            </a:r>
          </a:p>
          <a:p>
            <a:r>
              <a:rPr lang="en-US" sz="2400" b="1" dirty="0">
                <a:solidFill>
                  <a:schemeClr val="accent1"/>
                </a:solidFill>
                <a:latin typeface="+mj-lt"/>
                <a:ea typeface="+mj-ea"/>
                <a:cs typeface="+mj-cs"/>
              </a:rPr>
              <a:t>VBA (only small parts od code: ConvertListToNumber, Hyperlinks)</a:t>
            </a:r>
          </a:p>
          <a:p>
            <a:r>
              <a:rPr lang="en-US" sz="2400" b="1" dirty="0">
                <a:solidFill>
                  <a:schemeClr val="accent1"/>
                </a:solidFill>
                <a:latin typeface="+mj-lt"/>
                <a:ea typeface="+mj-ea"/>
                <a:cs typeface="+mj-cs"/>
              </a:rPr>
              <a:t>pandas - manipulating data</a:t>
            </a:r>
          </a:p>
          <a:p>
            <a:r>
              <a:rPr lang="en-US" sz="2400" b="1" dirty="0">
                <a:solidFill>
                  <a:schemeClr val="accent1"/>
                </a:solidFill>
                <a:latin typeface="+mj-lt"/>
                <a:ea typeface="+mj-ea"/>
                <a:cs typeface="+mj-cs"/>
              </a:rPr>
              <a:t>re - regular expressions</a:t>
            </a:r>
          </a:p>
          <a:p>
            <a:r>
              <a:rPr lang="en-US" sz="2400" b="1" dirty="0">
                <a:solidFill>
                  <a:schemeClr val="accent1"/>
                </a:solidFill>
                <a:latin typeface="+mj-lt"/>
                <a:ea typeface="+mj-ea"/>
                <a:cs typeface="+mj-cs"/>
              </a:rPr>
              <a:t>Unicode data</a:t>
            </a:r>
          </a:p>
          <a:p>
            <a:r>
              <a:rPr lang="en-US" sz="2400" b="1" dirty="0">
                <a:solidFill>
                  <a:schemeClr val="accent1"/>
                </a:solidFill>
                <a:latin typeface="+mj-lt"/>
                <a:ea typeface="+mj-ea"/>
                <a:cs typeface="+mj-cs"/>
              </a:rPr>
              <a:t>pywin32 - OS functions</a:t>
            </a:r>
          </a:p>
          <a:p>
            <a:r>
              <a:rPr lang="en-US" sz="2400" b="1" dirty="0">
                <a:solidFill>
                  <a:schemeClr val="accent1"/>
                </a:solidFill>
                <a:latin typeface="+mj-lt"/>
                <a:ea typeface="+mj-ea"/>
                <a:cs typeface="+mj-cs"/>
              </a:rPr>
              <a:t>os - OS functions </a:t>
            </a:r>
          </a:p>
          <a:p>
            <a:r>
              <a:rPr lang="en-US" sz="2400" b="1" dirty="0">
                <a:solidFill>
                  <a:schemeClr val="accent1"/>
                </a:solidFill>
                <a:latin typeface="+mj-lt"/>
                <a:ea typeface="+mj-ea"/>
                <a:cs typeface="+mj-cs"/>
              </a:rPr>
              <a:t>shutil - high-level operations on files</a:t>
            </a:r>
          </a:p>
          <a:p>
            <a:r>
              <a:rPr lang="en-US" sz="2400" b="1" dirty="0">
                <a:solidFill>
                  <a:schemeClr val="accent1"/>
                </a:solidFill>
                <a:latin typeface="+mj-lt"/>
                <a:ea typeface="+mj-ea"/>
                <a:cs typeface="+mj-cs"/>
              </a:rPr>
              <a:t>Enum - symbolic names</a:t>
            </a:r>
          </a:p>
          <a:p>
            <a:endParaRPr lang="en-US" sz="2400" dirty="0">
              <a:highlight>
                <a:srgbClr val="FF0000"/>
              </a:highlight>
            </a:endParaRPr>
          </a:p>
        </p:txBody>
      </p:sp>
      <p:sp>
        <p:nvSpPr>
          <p:cNvPr id="6" name="Title 1">
            <a:extLst>
              <a:ext uri="{FF2B5EF4-FFF2-40B4-BE49-F238E27FC236}">
                <a16:creationId xmlns:a16="http://schemas.microsoft.com/office/drawing/2014/main" id="{05DE59AF-B951-1C80-33C4-4A5A5BA874F0}"/>
              </a:ext>
            </a:extLst>
          </p:cNvPr>
          <p:cNvSpPr>
            <a:spLocks noGrp="1"/>
          </p:cNvSpPr>
          <p:nvPr>
            <p:ph type="title"/>
          </p:nvPr>
        </p:nvSpPr>
        <p:spPr>
          <a:xfrm>
            <a:off x="1344541" y="215870"/>
            <a:ext cx="7214243" cy="552224"/>
          </a:xfrm>
        </p:spPr>
        <p:txBody>
          <a:bodyPr>
            <a:noAutofit/>
          </a:bodyPr>
          <a:lstStyle/>
          <a:p>
            <a:r>
              <a:rPr lang="en-US" sz="3600" b="1" dirty="0"/>
              <a:t>List of Used Python Modul </a:t>
            </a:r>
          </a:p>
        </p:txBody>
      </p:sp>
    </p:spTree>
    <p:extLst>
      <p:ext uri="{BB962C8B-B14F-4D97-AF65-F5344CB8AC3E}">
        <p14:creationId xmlns:p14="http://schemas.microsoft.com/office/powerpoint/2010/main" val="26010640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9023718-A083-A0E2-42B6-88284DB1A8BA}"/>
              </a:ext>
            </a:extLst>
          </p:cNvPr>
          <p:cNvSpPr>
            <a:spLocks noGrp="1"/>
          </p:cNvSpPr>
          <p:nvPr>
            <p:ph type="title"/>
          </p:nvPr>
        </p:nvSpPr>
        <p:spPr>
          <a:xfrm>
            <a:off x="803171" y="99152"/>
            <a:ext cx="7634689" cy="1309819"/>
          </a:xfrm>
        </p:spPr>
        <p:txBody>
          <a:bodyPr>
            <a:noAutofit/>
          </a:bodyPr>
          <a:lstStyle/>
          <a:p>
            <a:pPr algn="ctr"/>
            <a:r>
              <a:rPr lang="en-US" sz="3600" b="1" u="sng" dirty="0"/>
              <a:t>Caution</a:t>
            </a:r>
            <a:r>
              <a:rPr lang="en-US" sz="3600" b="1" dirty="0"/>
              <a:t> when spreading the program to the team</a:t>
            </a:r>
          </a:p>
        </p:txBody>
      </p:sp>
      <p:sp>
        <p:nvSpPr>
          <p:cNvPr id="6" name="Content Placeholder 2">
            <a:extLst>
              <a:ext uri="{FF2B5EF4-FFF2-40B4-BE49-F238E27FC236}">
                <a16:creationId xmlns:a16="http://schemas.microsoft.com/office/drawing/2014/main" id="{178E4988-02B4-4EE3-93C3-394D445DFF4C}"/>
              </a:ext>
            </a:extLst>
          </p:cNvPr>
          <p:cNvSpPr>
            <a:spLocks noGrp="1"/>
          </p:cNvSpPr>
          <p:nvPr>
            <p:ph idx="1"/>
          </p:nvPr>
        </p:nvSpPr>
        <p:spPr>
          <a:xfrm>
            <a:off x="803171" y="1864010"/>
            <a:ext cx="8453845" cy="3653212"/>
          </a:xfrm>
        </p:spPr>
        <p:txBody>
          <a:bodyPr>
            <a:noAutofit/>
          </a:bodyPr>
          <a:lstStyle/>
          <a:p>
            <a:r>
              <a:rPr lang="en-US" sz="2800" b="1" dirty="0">
                <a:solidFill>
                  <a:schemeClr val="accent1"/>
                </a:solidFill>
                <a:latin typeface="+mj-lt"/>
                <a:ea typeface="+mj-ea"/>
                <a:cs typeface="+mj-cs"/>
              </a:rPr>
              <a:t>First, it is necessary to pilot the program with an experienced programmer and fix bugs and improve some functional solutions. Let's see if this is an acceptable solution for team</a:t>
            </a:r>
          </a:p>
          <a:p>
            <a:r>
              <a:rPr lang="en-US" sz="2800" b="1" dirty="0">
                <a:solidFill>
                  <a:schemeClr val="accent1"/>
                </a:solidFill>
                <a:latin typeface="+mj-lt"/>
                <a:ea typeface="+mj-ea"/>
                <a:cs typeface="+mj-cs"/>
              </a:rPr>
              <a:t>Group and individual education required</a:t>
            </a:r>
          </a:p>
          <a:p>
            <a:r>
              <a:rPr lang="en-US" sz="2800" b="1" dirty="0">
                <a:solidFill>
                  <a:schemeClr val="accent1"/>
                </a:solidFill>
                <a:latin typeface="+mj-lt"/>
                <a:ea typeface="+mj-ea"/>
                <a:cs typeface="+mj-cs"/>
              </a:rPr>
              <a:t>For the first use on live projects, at least some 10 already solved projects is required for </a:t>
            </a:r>
            <a:r>
              <a:rPr lang="en-US" sz="2800" b="1" dirty="0" err="1">
                <a:solidFill>
                  <a:schemeClr val="accent1"/>
                </a:solidFill>
                <a:latin typeface="+mj-lt"/>
                <a:ea typeface="+mj-ea"/>
                <a:cs typeface="+mj-cs"/>
              </a:rPr>
              <a:t>trenning</a:t>
            </a:r>
            <a:endParaRPr lang="en-US" sz="2800" b="1" dirty="0">
              <a:solidFill>
                <a:schemeClr val="accent1"/>
              </a:solidFill>
              <a:latin typeface="+mj-lt"/>
              <a:ea typeface="+mj-ea"/>
              <a:cs typeface="+mj-cs"/>
            </a:endParaRPr>
          </a:p>
        </p:txBody>
      </p:sp>
    </p:spTree>
    <p:extLst>
      <p:ext uri="{BB962C8B-B14F-4D97-AF65-F5344CB8AC3E}">
        <p14:creationId xmlns:p14="http://schemas.microsoft.com/office/powerpoint/2010/main" val="6815780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9023718-A083-A0E2-42B6-88284DB1A8BA}"/>
              </a:ext>
            </a:extLst>
          </p:cNvPr>
          <p:cNvSpPr>
            <a:spLocks noGrp="1"/>
          </p:cNvSpPr>
          <p:nvPr>
            <p:ph type="title"/>
          </p:nvPr>
        </p:nvSpPr>
        <p:spPr>
          <a:xfrm>
            <a:off x="803171" y="-517297"/>
            <a:ext cx="7634689" cy="1309819"/>
          </a:xfrm>
        </p:spPr>
        <p:txBody>
          <a:bodyPr>
            <a:noAutofit/>
          </a:bodyPr>
          <a:lstStyle/>
          <a:p>
            <a:pPr algn="ctr"/>
            <a:r>
              <a:rPr lang="en-US" sz="3600" b="1" dirty="0"/>
              <a:t>What’s next</a:t>
            </a:r>
          </a:p>
        </p:txBody>
      </p:sp>
      <p:sp>
        <p:nvSpPr>
          <p:cNvPr id="6" name="Content Placeholder 2">
            <a:extLst>
              <a:ext uri="{FF2B5EF4-FFF2-40B4-BE49-F238E27FC236}">
                <a16:creationId xmlns:a16="http://schemas.microsoft.com/office/drawing/2014/main" id="{178E4988-02B4-4EE3-93C3-394D445DFF4C}"/>
              </a:ext>
            </a:extLst>
          </p:cNvPr>
          <p:cNvSpPr>
            <a:spLocks noGrp="1"/>
          </p:cNvSpPr>
          <p:nvPr>
            <p:ph idx="1"/>
          </p:nvPr>
        </p:nvSpPr>
        <p:spPr>
          <a:xfrm>
            <a:off x="803171" y="1514689"/>
            <a:ext cx="8556586" cy="3581293"/>
          </a:xfrm>
        </p:spPr>
        <p:txBody>
          <a:bodyPr>
            <a:noAutofit/>
          </a:bodyPr>
          <a:lstStyle/>
          <a:p>
            <a:r>
              <a:rPr lang="en-US" sz="2800" b="1" dirty="0">
                <a:solidFill>
                  <a:schemeClr val="accent1"/>
                </a:solidFill>
                <a:latin typeface="+mj-lt"/>
                <a:ea typeface="+mj-ea"/>
                <a:cs typeface="+mj-cs"/>
              </a:rPr>
              <a:t>Automatization of the QUAL template?</a:t>
            </a:r>
          </a:p>
          <a:p>
            <a:r>
              <a:rPr lang="en-US" sz="2800" b="1" dirty="0">
                <a:solidFill>
                  <a:schemeClr val="accent1"/>
                </a:solidFill>
                <a:latin typeface="+mj-lt"/>
                <a:ea typeface="+mj-ea"/>
                <a:cs typeface="+mj-cs"/>
              </a:rPr>
              <a:t>Word to </a:t>
            </a:r>
            <a:r>
              <a:rPr lang="en-US" sz="2800" b="1" dirty="0" err="1">
                <a:solidFill>
                  <a:schemeClr val="accent1"/>
                </a:solidFill>
                <a:latin typeface="+mj-lt"/>
                <a:ea typeface="+mj-ea"/>
                <a:cs typeface="+mj-cs"/>
              </a:rPr>
              <a:t>Xlates</a:t>
            </a:r>
            <a:r>
              <a:rPr lang="en-US" sz="2800" b="1" dirty="0">
                <a:solidFill>
                  <a:schemeClr val="accent1"/>
                </a:solidFill>
                <a:latin typeface="+mj-lt"/>
                <a:ea typeface="+mj-ea"/>
                <a:cs typeface="+mj-cs"/>
              </a:rPr>
              <a:t>? (quicker translations formatting for </a:t>
            </a:r>
            <a:r>
              <a:rPr lang="en-US" sz="2800" b="1" dirty="0" err="1">
                <a:solidFill>
                  <a:schemeClr val="accent1"/>
                </a:solidFill>
                <a:latin typeface="+mj-lt"/>
                <a:ea typeface="+mj-ea"/>
                <a:cs typeface="+mj-cs"/>
              </a:rPr>
              <a:t>Xlates</a:t>
            </a:r>
            <a:r>
              <a:rPr lang="en-US" sz="2800" b="1" dirty="0">
                <a:solidFill>
                  <a:schemeClr val="accent1"/>
                </a:solidFill>
                <a:latin typeface="+mj-lt"/>
                <a:ea typeface="+mj-ea"/>
                <a:cs typeface="+mj-cs"/>
              </a:rPr>
              <a:t>)</a:t>
            </a:r>
          </a:p>
          <a:p>
            <a:r>
              <a:rPr lang="en-US" sz="2800" b="1" dirty="0">
                <a:solidFill>
                  <a:schemeClr val="accent1"/>
                </a:solidFill>
                <a:latin typeface="+mj-lt"/>
                <a:ea typeface="+mj-ea"/>
                <a:cs typeface="+mj-cs"/>
              </a:rPr>
              <a:t>Preparing the post programming (e.g. data analyst)?</a:t>
            </a:r>
          </a:p>
          <a:p>
            <a:r>
              <a:rPr lang="en-US" sz="2800" b="1" dirty="0">
                <a:solidFill>
                  <a:schemeClr val="accent1"/>
                </a:solidFill>
                <a:latin typeface="+mj-lt"/>
                <a:ea typeface="+mj-ea"/>
                <a:cs typeface="+mj-cs"/>
              </a:rPr>
              <a:t>…</a:t>
            </a:r>
          </a:p>
        </p:txBody>
      </p:sp>
    </p:spTree>
    <p:extLst>
      <p:ext uri="{BB962C8B-B14F-4D97-AF65-F5344CB8AC3E}">
        <p14:creationId xmlns:p14="http://schemas.microsoft.com/office/powerpoint/2010/main" val="18562928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C3152-F0E8-A25F-C28D-D5778244AADE}"/>
              </a:ext>
            </a:extLst>
          </p:cNvPr>
          <p:cNvSpPr>
            <a:spLocks noGrp="1"/>
          </p:cNvSpPr>
          <p:nvPr>
            <p:ph type="title"/>
          </p:nvPr>
        </p:nvSpPr>
        <p:spPr>
          <a:xfrm>
            <a:off x="838226" y="1078786"/>
            <a:ext cx="8326321" cy="3564105"/>
          </a:xfrm>
        </p:spPr>
        <p:txBody>
          <a:bodyPr>
            <a:noAutofit/>
          </a:bodyPr>
          <a:lstStyle/>
          <a:p>
            <a:r>
              <a:rPr lang="en-US" sz="7200" dirty="0"/>
              <a:t>Thanks to all Qual Team Members wherever they are</a:t>
            </a:r>
          </a:p>
        </p:txBody>
      </p:sp>
    </p:spTree>
    <p:extLst>
      <p:ext uri="{BB962C8B-B14F-4D97-AF65-F5344CB8AC3E}">
        <p14:creationId xmlns:p14="http://schemas.microsoft.com/office/powerpoint/2010/main" val="37732743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9CAFB-B274-3954-AB54-AC8D1513C253}"/>
              </a:ext>
            </a:extLst>
          </p:cNvPr>
          <p:cNvSpPr>
            <a:spLocks noGrp="1"/>
          </p:cNvSpPr>
          <p:nvPr>
            <p:ph type="title"/>
          </p:nvPr>
        </p:nvSpPr>
        <p:spPr>
          <a:xfrm>
            <a:off x="376887" y="96467"/>
            <a:ext cx="9348015" cy="1274284"/>
          </a:xfrm>
        </p:spPr>
        <p:txBody>
          <a:bodyPr>
            <a:normAutofit fontScale="90000"/>
          </a:bodyPr>
          <a:lstStyle/>
          <a:p>
            <a:r>
              <a:rPr lang="en-US" b="1" u="sng" dirty="0"/>
              <a:t>First questions:</a:t>
            </a:r>
            <a:r>
              <a:rPr lang="en-US" b="1" dirty="0"/>
              <a:t> What does this mean for us as developers and our department</a:t>
            </a:r>
            <a:br>
              <a:rPr lang="en-US" dirty="0"/>
            </a:br>
            <a:endParaRPr lang="en-US" dirty="0"/>
          </a:p>
        </p:txBody>
      </p:sp>
      <p:sp>
        <p:nvSpPr>
          <p:cNvPr id="7" name="Content Placeholder 2">
            <a:extLst>
              <a:ext uri="{FF2B5EF4-FFF2-40B4-BE49-F238E27FC236}">
                <a16:creationId xmlns:a16="http://schemas.microsoft.com/office/drawing/2014/main" id="{E3A79A43-5BDA-CD89-DC88-59DCAC034018}"/>
              </a:ext>
            </a:extLst>
          </p:cNvPr>
          <p:cNvSpPr txBox="1">
            <a:spLocks/>
          </p:cNvSpPr>
          <p:nvPr/>
        </p:nvSpPr>
        <p:spPr>
          <a:xfrm>
            <a:off x="713964" y="1240123"/>
            <a:ext cx="8390846" cy="5082299"/>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400" b="1" dirty="0">
                <a:solidFill>
                  <a:schemeClr val="accent1"/>
                </a:solidFill>
                <a:latin typeface="+mj-lt"/>
                <a:ea typeface="+mj-ea"/>
                <a:cs typeface="+mj-cs"/>
              </a:rPr>
              <a:t>Can this replace people and needs for programmers</a:t>
            </a:r>
          </a:p>
          <a:p>
            <a:pPr marL="0" indent="0">
              <a:buNone/>
            </a:pPr>
            <a:r>
              <a:rPr lang="en-US" b="1" dirty="0"/>
              <a:t>ANSWER: NO WAW!!! It can only serve as an assistant tool to improve work</a:t>
            </a:r>
            <a:endParaRPr lang="en-US" sz="2400" b="1" dirty="0">
              <a:solidFill>
                <a:schemeClr val="accent1"/>
              </a:solidFill>
              <a:latin typeface="+mj-lt"/>
              <a:ea typeface="+mj-ea"/>
              <a:cs typeface="+mj-cs"/>
            </a:endParaRPr>
          </a:p>
          <a:p>
            <a:r>
              <a:rPr lang="en-US" sz="2400" b="1" dirty="0">
                <a:solidFill>
                  <a:schemeClr val="accent1"/>
                </a:solidFill>
                <a:latin typeface="+mj-lt"/>
                <a:ea typeface="+mj-ea"/>
                <a:cs typeface="+mj-cs"/>
              </a:rPr>
              <a:t>It is not AI</a:t>
            </a:r>
          </a:p>
          <a:p>
            <a:pPr marL="0" indent="0">
              <a:buNone/>
            </a:pPr>
            <a:r>
              <a:rPr lang="en-US" b="1" dirty="0"/>
              <a:t>The program works exclusively on the recognition of questionnaire elements: variable, title, comment, answers, and termination commands </a:t>
            </a:r>
            <a:endParaRPr lang="en-US" dirty="0"/>
          </a:p>
          <a:p>
            <a:r>
              <a:rPr lang="en-US" sz="2400" b="1" dirty="0">
                <a:solidFill>
                  <a:schemeClr val="accent1"/>
                </a:solidFill>
                <a:latin typeface="+mj-lt"/>
                <a:ea typeface="+mj-ea"/>
                <a:cs typeface="+mj-cs"/>
              </a:rPr>
              <a:t>Main Technology Used</a:t>
            </a:r>
          </a:p>
          <a:p>
            <a:pPr marL="0" indent="0">
              <a:buNone/>
            </a:pPr>
            <a:r>
              <a:rPr lang="en-US" b="1" dirty="0"/>
              <a:t>Python and python-docx module that work with Word Documents Objects (Document, Paragraph, Table)</a:t>
            </a:r>
          </a:p>
          <a:p>
            <a:r>
              <a:rPr lang="en-US" sz="2400" b="1" dirty="0">
                <a:solidFill>
                  <a:schemeClr val="accent1"/>
                </a:solidFill>
                <a:latin typeface="+mj-lt"/>
                <a:ea typeface="+mj-ea"/>
                <a:cs typeface="+mj-cs"/>
              </a:rPr>
              <a:t>Collaboration</a:t>
            </a:r>
          </a:p>
          <a:p>
            <a:pPr marL="0" indent="0">
              <a:buNone/>
            </a:pPr>
            <a:r>
              <a:rPr lang="en-US" b="1" dirty="0">
                <a:latin typeface="+mj-lt"/>
              </a:rPr>
              <a:t>The whole project is open for sharing, </a:t>
            </a:r>
            <a:r>
              <a:rPr lang="en-US" b="1" dirty="0"/>
              <a:t>collaboration</a:t>
            </a:r>
            <a:r>
              <a:rPr lang="en-US" b="1" dirty="0">
                <a:latin typeface="+mj-lt"/>
              </a:rPr>
              <a:t>, improvement …</a:t>
            </a:r>
          </a:p>
          <a:p>
            <a:r>
              <a:rPr lang="en-US" sz="2400" b="1" dirty="0">
                <a:solidFill>
                  <a:schemeClr val="accent1"/>
                </a:solidFill>
                <a:latin typeface="+mj-lt"/>
                <a:ea typeface="+mj-ea"/>
                <a:cs typeface="+mj-cs"/>
              </a:rPr>
              <a:t>IDEA!!!</a:t>
            </a:r>
          </a:p>
          <a:p>
            <a:pPr marL="0" indent="0">
              <a:buNone/>
            </a:pPr>
            <a:r>
              <a:rPr lang="en-US" b="1" dirty="0">
                <a:latin typeface="+mj-lt"/>
              </a:rPr>
              <a:t>This should all be seen as an open mind idea, but an idea that also has its own prototype(working solution). Things are changeable, addable, extendable</a:t>
            </a:r>
            <a:endParaRPr lang="en-US" b="1" dirty="0">
              <a:solidFill>
                <a:schemeClr val="accent1"/>
              </a:solidFill>
              <a:latin typeface="+mj-lt"/>
              <a:ea typeface="+mj-ea"/>
              <a:cs typeface="+mj-cs"/>
            </a:endParaRPr>
          </a:p>
        </p:txBody>
      </p:sp>
    </p:spTree>
    <p:extLst>
      <p:ext uri="{BB962C8B-B14F-4D97-AF65-F5344CB8AC3E}">
        <p14:creationId xmlns:p14="http://schemas.microsoft.com/office/powerpoint/2010/main" val="2324756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D6BA0-4A7D-F2E3-2EA1-C3BAE3C67E10}"/>
              </a:ext>
            </a:extLst>
          </p:cNvPr>
          <p:cNvSpPr>
            <a:spLocks noGrp="1"/>
          </p:cNvSpPr>
          <p:nvPr>
            <p:ph type="title"/>
          </p:nvPr>
        </p:nvSpPr>
        <p:spPr>
          <a:xfrm>
            <a:off x="988286" y="256903"/>
            <a:ext cx="8596668" cy="735874"/>
          </a:xfrm>
        </p:spPr>
        <p:txBody>
          <a:bodyPr>
            <a:normAutofit fontScale="90000"/>
          </a:bodyPr>
          <a:lstStyle/>
          <a:p>
            <a:r>
              <a:rPr lang="en-US" sz="3600" b="1" u="sng" dirty="0">
                <a:solidFill>
                  <a:schemeClr val="accent1"/>
                </a:solidFill>
                <a:latin typeface="+mj-lt"/>
                <a:ea typeface="+mj-ea"/>
                <a:cs typeface="+mj-cs"/>
              </a:rPr>
              <a:t>Automating Survey Creation - Main </a:t>
            </a:r>
            <a:r>
              <a:rPr lang="en-US" b="1" u="sng" dirty="0"/>
              <a:t>G</a:t>
            </a:r>
            <a:r>
              <a:rPr lang="en-US" sz="3600" b="1" u="sng" dirty="0">
                <a:solidFill>
                  <a:schemeClr val="accent1"/>
                </a:solidFill>
                <a:latin typeface="+mj-lt"/>
                <a:ea typeface="+mj-ea"/>
                <a:cs typeface="+mj-cs"/>
              </a:rPr>
              <a:t>oals</a:t>
            </a:r>
            <a:endParaRPr lang="en-US" u="sng" dirty="0"/>
          </a:p>
        </p:txBody>
      </p:sp>
      <p:sp>
        <p:nvSpPr>
          <p:cNvPr id="13" name="Content Placeholder 2">
            <a:extLst>
              <a:ext uri="{FF2B5EF4-FFF2-40B4-BE49-F238E27FC236}">
                <a16:creationId xmlns:a16="http://schemas.microsoft.com/office/drawing/2014/main" id="{049D4C3E-DF71-3F2E-D2B4-2279A8115396}"/>
              </a:ext>
            </a:extLst>
          </p:cNvPr>
          <p:cNvSpPr txBox="1">
            <a:spLocks/>
          </p:cNvSpPr>
          <p:nvPr/>
        </p:nvSpPr>
        <p:spPr>
          <a:xfrm>
            <a:off x="988286" y="1331563"/>
            <a:ext cx="8756605" cy="5526437"/>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400" b="1" dirty="0">
                <a:solidFill>
                  <a:schemeClr val="accent1"/>
                </a:solidFill>
                <a:latin typeface="+mj-lt"/>
                <a:ea typeface="+mj-ea"/>
                <a:cs typeface="+mj-cs"/>
              </a:rPr>
              <a:t>One of the main goals</a:t>
            </a:r>
          </a:p>
          <a:p>
            <a:pPr marL="0" indent="0">
              <a:buNone/>
            </a:pPr>
            <a:r>
              <a:rPr lang="en-US" b="1" dirty="0"/>
              <a:t>one of the goals is to automate, especially routine parts of the job so that we can better concentrate on more complex and difficult tasks in our projects</a:t>
            </a:r>
            <a:endParaRPr lang="en-US" sz="2400" b="1" dirty="0">
              <a:solidFill>
                <a:schemeClr val="accent1"/>
              </a:solidFill>
              <a:latin typeface="+mj-lt"/>
              <a:ea typeface="+mj-ea"/>
              <a:cs typeface="+mj-cs"/>
            </a:endParaRPr>
          </a:p>
          <a:p>
            <a:r>
              <a:rPr lang="en-US" sz="2400" b="1" dirty="0">
                <a:solidFill>
                  <a:schemeClr val="accent1"/>
                </a:solidFill>
                <a:latin typeface="+mj-lt"/>
                <a:ea typeface="+mj-ea"/>
                <a:cs typeface="+mj-cs"/>
              </a:rPr>
              <a:t>Systematicity can be improved</a:t>
            </a:r>
          </a:p>
          <a:p>
            <a:pPr marL="0" indent="0">
              <a:buNone/>
            </a:pPr>
            <a:r>
              <a:rPr lang="en-US" b="1" dirty="0"/>
              <a:t>once one task is overcome, we don't have to repeat it again, i.e. solving certain patterns and types of questions can be permanently facilitated.</a:t>
            </a:r>
            <a:endParaRPr lang="en-US" dirty="0"/>
          </a:p>
          <a:p>
            <a:r>
              <a:rPr lang="en-US" sz="2400" b="1" dirty="0">
                <a:solidFill>
                  <a:schemeClr val="accent1"/>
                </a:solidFill>
                <a:latin typeface="+mj-lt"/>
                <a:ea typeface="+mj-ea"/>
                <a:cs typeface="+mj-cs"/>
              </a:rPr>
              <a:t>Copy/Paste</a:t>
            </a:r>
          </a:p>
          <a:p>
            <a:pPr marL="0" indent="0">
              <a:buNone/>
            </a:pPr>
            <a:r>
              <a:rPr lang="en-US" b="1" dirty="0"/>
              <a:t>reduction of copy/paste and switching from one place to another during the concrete project production</a:t>
            </a:r>
          </a:p>
          <a:p>
            <a:r>
              <a:rPr lang="en-US" sz="2400" b="1" dirty="0">
                <a:solidFill>
                  <a:schemeClr val="accent1"/>
                </a:solidFill>
                <a:latin typeface="+mj-lt"/>
                <a:ea typeface="+mj-ea"/>
                <a:cs typeface="+mj-cs"/>
              </a:rPr>
              <a:t>Errors</a:t>
            </a:r>
          </a:p>
          <a:p>
            <a:pPr marL="0" indent="0">
              <a:buNone/>
            </a:pPr>
            <a:r>
              <a:rPr lang="en-US" b="1" dirty="0">
                <a:latin typeface="+mj-lt"/>
              </a:rPr>
              <a:t>This solution can reduce errors and help while debugging</a:t>
            </a:r>
            <a:endParaRPr lang="en-US" b="1" dirty="0">
              <a:solidFill>
                <a:schemeClr val="accent1"/>
              </a:solidFill>
              <a:latin typeface="+mj-lt"/>
              <a:ea typeface="+mj-ea"/>
              <a:cs typeface="+mj-cs"/>
            </a:endParaRPr>
          </a:p>
        </p:txBody>
      </p:sp>
    </p:spTree>
    <p:extLst>
      <p:ext uri="{BB962C8B-B14F-4D97-AF65-F5344CB8AC3E}">
        <p14:creationId xmlns:p14="http://schemas.microsoft.com/office/powerpoint/2010/main" val="4180781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6DF5AD5-1AD4-38AC-806C-DC1CD4C889BB}"/>
              </a:ext>
            </a:extLst>
          </p:cNvPr>
          <p:cNvSpPr txBox="1">
            <a:spLocks/>
          </p:cNvSpPr>
          <p:nvPr/>
        </p:nvSpPr>
        <p:spPr>
          <a:xfrm>
            <a:off x="310190" y="62179"/>
            <a:ext cx="10266799" cy="735874"/>
          </a:xfrm>
          <a:prstGeom prst="rect">
            <a:avLst/>
          </a:prstGeom>
        </p:spPr>
        <p:txBody>
          <a:bodyPr vert="horz" lIns="91440" tIns="45720" rIns="91440" bIns="45720" rtlCol="0" anchor="b">
            <a:normAutofit fontScale="97500"/>
          </a:bodyPr>
          <a:lstStyle>
            <a:lvl1pPr algn="l" defTabSz="457200" rtl="0" eaLnBrk="1" latinLnBrk="0" hangingPunct="1">
              <a:spcBef>
                <a:spcPct val="0"/>
              </a:spcBef>
              <a:buNone/>
              <a:defRPr sz="2400" b="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u="sng" dirty="0"/>
              <a:t>How it works: Looping Paragraphs in Word</a:t>
            </a:r>
            <a:endParaRPr lang="en-US" u="sng" dirty="0"/>
          </a:p>
        </p:txBody>
      </p:sp>
      <p:pic>
        <p:nvPicPr>
          <p:cNvPr id="15" name="Picture Placeholder 14" descr="Graphical user interface, text, application, email&#10;&#10;Description automatically generated">
            <a:extLst>
              <a:ext uri="{FF2B5EF4-FFF2-40B4-BE49-F238E27FC236}">
                <a16:creationId xmlns:a16="http://schemas.microsoft.com/office/drawing/2014/main" id="{F48988B0-2285-A646-9949-40E90985CD78}"/>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467" r="2467"/>
          <a:stretch>
            <a:fillRect/>
          </a:stretch>
        </p:blipFill>
        <p:spPr>
          <a:xfrm>
            <a:off x="527283" y="1253172"/>
            <a:ext cx="8119252" cy="4997986"/>
          </a:xfrm>
        </p:spPr>
      </p:pic>
      <p:sp>
        <p:nvSpPr>
          <p:cNvPr id="19" name="Oval 18">
            <a:extLst>
              <a:ext uri="{FF2B5EF4-FFF2-40B4-BE49-F238E27FC236}">
                <a16:creationId xmlns:a16="http://schemas.microsoft.com/office/drawing/2014/main" id="{3153886F-660A-8DA9-964B-46D266149C08}"/>
              </a:ext>
            </a:extLst>
          </p:cNvPr>
          <p:cNvSpPr/>
          <p:nvPr/>
        </p:nvSpPr>
        <p:spPr>
          <a:xfrm>
            <a:off x="450898" y="861259"/>
            <a:ext cx="8016868" cy="1288974"/>
          </a:xfrm>
          <a:prstGeom prst="ellipse">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C2C711FC-FDA9-D6A3-6003-D1B397465A94}"/>
              </a:ext>
            </a:extLst>
          </p:cNvPr>
          <p:cNvSpPr/>
          <p:nvPr/>
        </p:nvSpPr>
        <p:spPr>
          <a:xfrm>
            <a:off x="527283" y="2150233"/>
            <a:ext cx="7197247" cy="460765"/>
          </a:xfrm>
          <a:prstGeom prst="ellipse">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394E8996-7574-3A77-B183-D7303AA09F5E}"/>
              </a:ext>
            </a:extLst>
          </p:cNvPr>
          <p:cNvSpPr/>
          <p:nvPr/>
        </p:nvSpPr>
        <p:spPr>
          <a:xfrm>
            <a:off x="527283" y="3569375"/>
            <a:ext cx="7197247" cy="460765"/>
          </a:xfrm>
          <a:prstGeom prst="ellipse">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DFB4AC1A-A806-EFC8-74E5-19674AB04591}"/>
              </a:ext>
            </a:extLst>
          </p:cNvPr>
          <p:cNvSpPr/>
          <p:nvPr/>
        </p:nvSpPr>
        <p:spPr>
          <a:xfrm>
            <a:off x="690335" y="4649224"/>
            <a:ext cx="7197247" cy="460765"/>
          </a:xfrm>
          <a:prstGeom prst="ellipse">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0278812D-1A89-2B0E-1702-1A45BBFA841A}"/>
              </a:ext>
            </a:extLst>
          </p:cNvPr>
          <p:cNvSpPr txBox="1"/>
          <p:nvPr/>
        </p:nvSpPr>
        <p:spPr>
          <a:xfrm>
            <a:off x="8221186" y="3105834"/>
            <a:ext cx="2735948" cy="646331"/>
          </a:xfrm>
          <a:prstGeom prst="rect">
            <a:avLst/>
          </a:prstGeom>
          <a:noFill/>
        </p:spPr>
        <p:txBody>
          <a:bodyPr wrap="square" rtlCol="0">
            <a:spAutoFit/>
          </a:bodyPr>
          <a:lstStyle/>
          <a:p>
            <a:r>
              <a:rPr lang="en-US" sz="3600" b="1" dirty="0">
                <a:solidFill>
                  <a:schemeClr val="accent1">
                    <a:lumMod val="75000"/>
                  </a:schemeClr>
                </a:solidFill>
              </a:rPr>
              <a:t>Paragraphs</a:t>
            </a:r>
          </a:p>
        </p:txBody>
      </p:sp>
      <p:cxnSp>
        <p:nvCxnSpPr>
          <p:cNvPr id="7" name="Straight Connector 6">
            <a:extLst>
              <a:ext uri="{FF2B5EF4-FFF2-40B4-BE49-F238E27FC236}">
                <a16:creationId xmlns:a16="http://schemas.microsoft.com/office/drawing/2014/main" id="{88E79EBC-FD8A-6221-FA86-EED89D7F5F56}"/>
              </a:ext>
            </a:extLst>
          </p:cNvPr>
          <p:cNvCxnSpPr/>
          <p:nvPr/>
        </p:nvCxnSpPr>
        <p:spPr>
          <a:xfrm>
            <a:off x="7724530" y="2501757"/>
            <a:ext cx="1029564" cy="734603"/>
          </a:xfrm>
          <a:prstGeom prst="line">
            <a:avLst/>
          </a:prstGeom>
        </p:spPr>
        <p:style>
          <a:lnRef idx="3">
            <a:schemeClr val="accent1"/>
          </a:lnRef>
          <a:fillRef idx="0">
            <a:schemeClr val="accent1"/>
          </a:fillRef>
          <a:effectRef idx="2">
            <a:schemeClr val="accent1"/>
          </a:effectRef>
          <a:fontRef idx="minor">
            <a:schemeClr val="tx1"/>
          </a:fontRef>
        </p:style>
      </p:cxnSp>
      <p:cxnSp>
        <p:nvCxnSpPr>
          <p:cNvPr id="8" name="Straight Connector 7">
            <a:extLst>
              <a:ext uri="{FF2B5EF4-FFF2-40B4-BE49-F238E27FC236}">
                <a16:creationId xmlns:a16="http://schemas.microsoft.com/office/drawing/2014/main" id="{924A8313-8C23-C7D8-7B79-8967B6600D60}"/>
              </a:ext>
            </a:extLst>
          </p:cNvPr>
          <p:cNvCxnSpPr>
            <a:cxnSpLocks/>
          </p:cNvCxnSpPr>
          <p:nvPr/>
        </p:nvCxnSpPr>
        <p:spPr>
          <a:xfrm flipV="1">
            <a:off x="7788035" y="3670025"/>
            <a:ext cx="858500" cy="108485"/>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74A39C30-1CBE-BA4E-ACAA-4E84C42AD46A}"/>
              </a:ext>
            </a:extLst>
          </p:cNvPr>
          <p:cNvCxnSpPr>
            <a:cxnSpLocks/>
          </p:cNvCxnSpPr>
          <p:nvPr/>
        </p:nvCxnSpPr>
        <p:spPr>
          <a:xfrm>
            <a:off x="8131753" y="1849080"/>
            <a:ext cx="1209079" cy="1277881"/>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CECA134A-1E91-C81E-51DA-362A73A6B6AE}"/>
              </a:ext>
            </a:extLst>
          </p:cNvPr>
          <p:cNvCxnSpPr>
            <a:cxnSpLocks/>
          </p:cNvCxnSpPr>
          <p:nvPr/>
        </p:nvCxnSpPr>
        <p:spPr>
          <a:xfrm flipV="1">
            <a:off x="7988376" y="3778510"/>
            <a:ext cx="1052882" cy="1101096"/>
          </a:xfrm>
          <a:prstGeom prst="line">
            <a:avLst/>
          </a:prstGeom>
        </p:spPr>
        <p:style>
          <a:lnRef idx="3">
            <a:schemeClr val="accent1"/>
          </a:lnRef>
          <a:fillRef idx="0">
            <a:schemeClr val="accent1"/>
          </a:fillRef>
          <a:effectRef idx="2">
            <a:schemeClr val="accent1"/>
          </a:effectRef>
          <a:fontRef idx="minor">
            <a:schemeClr val="tx1"/>
          </a:fontRef>
        </p:style>
      </p:cxnSp>
      <p:pic>
        <p:nvPicPr>
          <p:cNvPr id="18" name="Picture 17">
            <a:extLst>
              <a:ext uri="{FF2B5EF4-FFF2-40B4-BE49-F238E27FC236}">
                <a16:creationId xmlns:a16="http://schemas.microsoft.com/office/drawing/2014/main" id="{5EF78CBF-107A-2BA4-DB4A-11F57C7F8830}"/>
              </a:ext>
            </a:extLst>
          </p:cNvPr>
          <p:cNvPicPr>
            <a:picLocks noChangeAspect="1"/>
          </p:cNvPicPr>
          <p:nvPr/>
        </p:nvPicPr>
        <p:blipFill>
          <a:blip r:embed="rId3"/>
          <a:stretch>
            <a:fillRect/>
          </a:stretch>
        </p:blipFill>
        <p:spPr>
          <a:xfrm>
            <a:off x="2306387" y="5479468"/>
            <a:ext cx="3305175" cy="1371600"/>
          </a:xfrm>
          <a:prstGeom prst="rect">
            <a:avLst/>
          </a:prstGeom>
        </p:spPr>
      </p:pic>
      <p:pic>
        <p:nvPicPr>
          <p:cNvPr id="24" name="Picture 23">
            <a:extLst>
              <a:ext uri="{FF2B5EF4-FFF2-40B4-BE49-F238E27FC236}">
                <a16:creationId xmlns:a16="http://schemas.microsoft.com/office/drawing/2014/main" id="{CC684FC7-011D-D984-EDD5-722648E09ACF}"/>
              </a:ext>
            </a:extLst>
          </p:cNvPr>
          <p:cNvPicPr>
            <a:picLocks noChangeAspect="1"/>
          </p:cNvPicPr>
          <p:nvPr/>
        </p:nvPicPr>
        <p:blipFill>
          <a:blip r:embed="rId4"/>
          <a:stretch>
            <a:fillRect/>
          </a:stretch>
        </p:blipFill>
        <p:spPr>
          <a:xfrm>
            <a:off x="592353" y="5350048"/>
            <a:ext cx="581025" cy="1085850"/>
          </a:xfrm>
          <a:prstGeom prst="rect">
            <a:avLst/>
          </a:prstGeom>
        </p:spPr>
      </p:pic>
      <p:cxnSp>
        <p:nvCxnSpPr>
          <p:cNvPr id="25" name="Straight Connector 24">
            <a:extLst>
              <a:ext uri="{FF2B5EF4-FFF2-40B4-BE49-F238E27FC236}">
                <a16:creationId xmlns:a16="http://schemas.microsoft.com/office/drawing/2014/main" id="{26019A22-3931-6771-D88B-5486A3D24E04}"/>
              </a:ext>
            </a:extLst>
          </p:cNvPr>
          <p:cNvCxnSpPr>
            <a:cxnSpLocks/>
          </p:cNvCxnSpPr>
          <p:nvPr/>
        </p:nvCxnSpPr>
        <p:spPr>
          <a:xfrm>
            <a:off x="5903478" y="5860384"/>
            <a:ext cx="560806" cy="32589"/>
          </a:xfrm>
          <a:prstGeom prst="line">
            <a:avLst/>
          </a:prstGeom>
        </p:spPr>
        <p:style>
          <a:lnRef idx="3">
            <a:schemeClr val="accent1"/>
          </a:lnRef>
          <a:fillRef idx="0">
            <a:schemeClr val="accent1"/>
          </a:fillRef>
          <a:effectRef idx="2">
            <a:schemeClr val="accent1"/>
          </a:effectRef>
          <a:fontRef idx="minor">
            <a:schemeClr val="tx1"/>
          </a:fontRef>
        </p:style>
      </p:cxnSp>
      <p:sp>
        <p:nvSpPr>
          <p:cNvPr id="30" name="TextBox 29">
            <a:extLst>
              <a:ext uri="{FF2B5EF4-FFF2-40B4-BE49-F238E27FC236}">
                <a16:creationId xmlns:a16="http://schemas.microsoft.com/office/drawing/2014/main" id="{551438C7-C005-5902-EB42-E442342D6DDC}"/>
              </a:ext>
            </a:extLst>
          </p:cNvPr>
          <p:cNvSpPr txBox="1"/>
          <p:nvPr/>
        </p:nvSpPr>
        <p:spPr>
          <a:xfrm>
            <a:off x="6602215" y="5581617"/>
            <a:ext cx="2735948" cy="646331"/>
          </a:xfrm>
          <a:prstGeom prst="rect">
            <a:avLst/>
          </a:prstGeom>
          <a:noFill/>
        </p:spPr>
        <p:txBody>
          <a:bodyPr wrap="square" rtlCol="0">
            <a:spAutoFit/>
          </a:bodyPr>
          <a:lstStyle/>
          <a:p>
            <a:r>
              <a:rPr lang="en-US" sz="3600" b="1" dirty="0">
                <a:solidFill>
                  <a:schemeClr val="accent1">
                    <a:lumMod val="75000"/>
                  </a:schemeClr>
                </a:solidFill>
              </a:rPr>
              <a:t>Show/Hide</a:t>
            </a:r>
          </a:p>
        </p:txBody>
      </p:sp>
    </p:spTree>
    <p:extLst>
      <p:ext uri="{BB962C8B-B14F-4D97-AF65-F5344CB8AC3E}">
        <p14:creationId xmlns:p14="http://schemas.microsoft.com/office/powerpoint/2010/main" val="3636885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1000" fill="hold"/>
                                        <p:tgtEl>
                                          <p:spTgt spid="24"/>
                                        </p:tgtEl>
                                        <p:attrNameLst>
                                          <p:attrName>ppt_w</p:attrName>
                                        </p:attrNameLst>
                                      </p:cBhvr>
                                      <p:tavLst>
                                        <p:tav tm="0">
                                          <p:val>
                                            <p:fltVal val="0"/>
                                          </p:val>
                                        </p:tav>
                                        <p:tav tm="100000">
                                          <p:val>
                                            <p:strVal val="#ppt_w"/>
                                          </p:val>
                                        </p:tav>
                                      </p:tavLst>
                                    </p:anim>
                                    <p:anim calcmode="lin" valueType="num">
                                      <p:cBhvr>
                                        <p:cTn id="8" dur="1000" fill="hold"/>
                                        <p:tgtEl>
                                          <p:spTgt spid="24"/>
                                        </p:tgtEl>
                                        <p:attrNameLst>
                                          <p:attrName>ppt_h</p:attrName>
                                        </p:attrNameLst>
                                      </p:cBhvr>
                                      <p:tavLst>
                                        <p:tav tm="0">
                                          <p:val>
                                            <p:fltVal val="0"/>
                                          </p:val>
                                        </p:tav>
                                        <p:tav tm="100000">
                                          <p:val>
                                            <p:strVal val="#ppt_h"/>
                                          </p:val>
                                        </p:tav>
                                      </p:tavLst>
                                    </p:anim>
                                    <p:anim calcmode="lin" valueType="num">
                                      <p:cBhvr>
                                        <p:cTn id="9" dur="1000" fill="hold"/>
                                        <p:tgtEl>
                                          <p:spTgt spid="24"/>
                                        </p:tgtEl>
                                        <p:attrNameLst>
                                          <p:attrName>style.rotation</p:attrName>
                                        </p:attrNameLst>
                                      </p:cBhvr>
                                      <p:tavLst>
                                        <p:tav tm="0">
                                          <p:val>
                                            <p:fltVal val="90"/>
                                          </p:val>
                                        </p:tav>
                                        <p:tav tm="100000">
                                          <p:val>
                                            <p:fltVal val="0"/>
                                          </p:val>
                                        </p:tav>
                                      </p:tavLst>
                                    </p:anim>
                                    <p:animEffect transition="in" filter="fade">
                                      <p:cBhvr>
                                        <p:cTn id="10" dur="10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circle(in)">
                                      <p:cBhvr>
                                        <p:cTn id="15" dur="2000"/>
                                        <p:tgtEl>
                                          <p:spTgt spid="18"/>
                                        </p:tgtEl>
                                      </p:cBhvr>
                                    </p:animEffect>
                                  </p:childTnLst>
                                </p:cTn>
                              </p:par>
                              <p:par>
                                <p:cTn id="16" presetID="1" presetClass="entr" presetSubtype="0" fill="hold" nodeType="withEffect">
                                  <p:stCondLst>
                                    <p:cond delay="1500"/>
                                  </p:stCondLst>
                                  <p:childTnLst>
                                    <p:set>
                                      <p:cBhvr>
                                        <p:cTn id="17" dur="1" fill="hold">
                                          <p:stCondLst>
                                            <p:cond delay="0"/>
                                          </p:stCondLst>
                                        </p:cTn>
                                        <p:tgtEl>
                                          <p:spTgt spid="25"/>
                                        </p:tgtEl>
                                        <p:attrNameLst>
                                          <p:attrName>style.visibility</p:attrName>
                                        </p:attrNameLst>
                                      </p:cBhvr>
                                      <p:to>
                                        <p:strVal val="visible"/>
                                      </p:to>
                                    </p:set>
                                  </p:childTnLst>
                                </p:cTn>
                              </p:par>
                              <p:par>
                                <p:cTn id="18" presetID="53" presetClass="entr" presetSubtype="16" fill="hold" grpId="0" nodeType="withEffect">
                                  <p:stCondLst>
                                    <p:cond delay="1500"/>
                                  </p:stCondLst>
                                  <p:childTnLst>
                                    <p:set>
                                      <p:cBhvr>
                                        <p:cTn id="19" dur="1" fill="hold">
                                          <p:stCondLst>
                                            <p:cond delay="0"/>
                                          </p:stCondLst>
                                        </p:cTn>
                                        <p:tgtEl>
                                          <p:spTgt spid="30"/>
                                        </p:tgtEl>
                                        <p:attrNameLst>
                                          <p:attrName>style.visibility</p:attrName>
                                        </p:attrNameLst>
                                      </p:cBhvr>
                                      <p:to>
                                        <p:strVal val="visible"/>
                                      </p:to>
                                    </p:set>
                                    <p:anim calcmode="lin" valueType="num">
                                      <p:cBhvr>
                                        <p:cTn id="20" dur="500" fill="hold"/>
                                        <p:tgtEl>
                                          <p:spTgt spid="30"/>
                                        </p:tgtEl>
                                        <p:attrNameLst>
                                          <p:attrName>ppt_w</p:attrName>
                                        </p:attrNameLst>
                                      </p:cBhvr>
                                      <p:tavLst>
                                        <p:tav tm="0">
                                          <p:val>
                                            <p:fltVal val="0"/>
                                          </p:val>
                                        </p:tav>
                                        <p:tav tm="100000">
                                          <p:val>
                                            <p:strVal val="#ppt_w"/>
                                          </p:val>
                                        </p:tav>
                                      </p:tavLst>
                                    </p:anim>
                                    <p:anim calcmode="lin" valueType="num">
                                      <p:cBhvr>
                                        <p:cTn id="21" dur="500" fill="hold"/>
                                        <p:tgtEl>
                                          <p:spTgt spid="30"/>
                                        </p:tgtEl>
                                        <p:attrNameLst>
                                          <p:attrName>ppt_h</p:attrName>
                                        </p:attrNameLst>
                                      </p:cBhvr>
                                      <p:tavLst>
                                        <p:tav tm="0">
                                          <p:val>
                                            <p:fltVal val="0"/>
                                          </p:val>
                                        </p:tav>
                                        <p:tav tm="100000">
                                          <p:val>
                                            <p:strVal val="#ppt_h"/>
                                          </p:val>
                                        </p:tav>
                                      </p:tavLst>
                                    </p:anim>
                                    <p:animEffect transition="in" filter="fade">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30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60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90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nodeType="withEffect">
                                  <p:stCondLst>
                                    <p:cond delay="120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nodeType="withEffect">
                                  <p:stCondLst>
                                    <p:cond delay="150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nodeType="withEffect">
                                  <p:stCondLst>
                                    <p:cond delay="180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ntr" presetSubtype="0" fill="hold" nodeType="withEffect">
                                  <p:stCondLst>
                                    <p:cond delay="2100"/>
                                  </p:stCondLst>
                                  <p:childTnLst>
                                    <p:set>
                                      <p:cBhvr>
                                        <p:cTn id="40" dur="1" fill="hold">
                                          <p:stCondLst>
                                            <p:cond delay="0"/>
                                          </p:stCondLst>
                                        </p:cTn>
                                        <p:tgtEl>
                                          <p:spTgt spid="11"/>
                                        </p:tgtEl>
                                        <p:attrNameLst>
                                          <p:attrName>style.visibility</p:attrName>
                                        </p:attrNameLst>
                                      </p:cBhvr>
                                      <p:to>
                                        <p:strVal val="visible"/>
                                      </p:to>
                                    </p:set>
                                  </p:childTnLst>
                                </p:cTn>
                              </p:par>
                              <p:par>
                                <p:cTn id="41" presetID="26" presetClass="entr" presetSubtype="0" fill="hold" grpId="0" nodeType="withEffect">
                                  <p:stCondLst>
                                    <p:cond delay="2400"/>
                                  </p:stCondLst>
                                  <p:childTnLst>
                                    <p:set>
                                      <p:cBhvr>
                                        <p:cTn id="42" dur="1" fill="hold">
                                          <p:stCondLst>
                                            <p:cond delay="0"/>
                                          </p:stCondLst>
                                        </p:cTn>
                                        <p:tgtEl>
                                          <p:spTgt spid="2"/>
                                        </p:tgtEl>
                                        <p:attrNameLst>
                                          <p:attrName>style.visibility</p:attrName>
                                        </p:attrNameLst>
                                      </p:cBhvr>
                                      <p:to>
                                        <p:strVal val="visible"/>
                                      </p:to>
                                    </p:set>
                                    <p:animEffect transition="in" filter="wipe(down)">
                                      <p:cBhvr>
                                        <p:cTn id="43" dur="580">
                                          <p:stCondLst>
                                            <p:cond delay="0"/>
                                          </p:stCondLst>
                                        </p:cTn>
                                        <p:tgtEl>
                                          <p:spTgt spid="2"/>
                                        </p:tgtEl>
                                      </p:cBhvr>
                                    </p:animEffect>
                                    <p:anim calcmode="lin" valueType="num">
                                      <p:cBhvr>
                                        <p:cTn id="44"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49" dur="26">
                                          <p:stCondLst>
                                            <p:cond delay="650"/>
                                          </p:stCondLst>
                                        </p:cTn>
                                        <p:tgtEl>
                                          <p:spTgt spid="2"/>
                                        </p:tgtEl>
                                      </p:cBhvr>
                                      <p:to x="100000" y="60000"/>
                                    </p:animScale>
                                    <p:animScale>
                                      <p:cBhvr>
                                        <p:cTn id="50" dur="166" decel="50000">
                                          <p:stCondLst>
                                            <p:cond delay="676"/>
                                          </p:stCondLst>
                                        </p:cTn>
                                        <p:tgtEl>
                                          <p:spTgt spid="2"/>
                                        </p:tgtEl>
                                      </p:cBhvr>
                                      <p:to x="100000" y="100000"/>
                                    </p:animScale>
                                    <p:animScale>
                                      <p:cBhvr>
                                        <p:cTn id="51" dur="26">
                                          <p:stCondLst>
                                            <p:cond delay="1312"/>
                                          </p:stCondLst>
                                        </p:cTn>
                                        <p:tgtEl>
                                          <p:spTgt spid="2"/>
                                        </p:tgtEl>
                                      </p:cBhvr>
                                      <p:to x="100000" y="80000"/>
                                    </p:animScale>
                                    <p:animScale>
                                      <p:cBhvr>
                                        <p:cTn id="52" dur="166" decel="50000">
                                          <p:stCondLst>
                                            <p:cond delay="1338"/>
                                          </p:stCondLst>
                                        </p:cTn>
                                        <p:tgtEl>
                                          <p:spTgt spid="2"/>
                                        </p:tgtEl>
                                      </p:cBhvr>
                                      <p:to x="100000" y="100000"/>
                                    </p:animScale>
                                    <p:animScale>
                                      <p:cBhvr>
                                        <p:cTn id="53" dur="26">
                                          <p:stCondLst>
                                            <p:cond delay="1642"/>
                                          </p:stCondLst>
                                        </p:cTn>
                                        <p:tgtEl>
                                          <p:spTgt spid="2"/>
                                        </p:tgtEl>
                                      </p:cBhvr>
                                      <p:to x="100000" y="90000"/>
                                    </p:animScale>
                                    <p:animScale>
                                      <p:cBhvr>
                                        <p:cTn id="54" dur="166" decel="50000">
                                          <p:stCondLst>
                                            <p:cond delay="1668"/>
                                          </p:stCondLst>
                                        </p:cTn>
                                        <p:tgtEl>
                                          <p:spTgt spid="2"/>
                                        </p:tgtEl>
                                      </p:cBhvr>
                                      <p:to x="100000" y="100000"/>
                                    </p:animScale>
                                    <p:animScale>
                                      <p:cBhvr>
                                        <p:cTn id="55" dur="26">
                                          <p:stCondLst>
                                            <p:cond delay="1808"/>
                                          </p:stCondLst>
                                        </p:cTn>
                                        <p:tgtEl>
                                          <p:spTgt spid="2"/>
                                        </p:tgtEl>
                                      </p:cBhvr>
                                      <p:to x="100000" y="95000"/>
                                    </p:animScale>
                                    <p:animScale>
                                      <p:cBhvr>
                                        <p:cTn id="56"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 grpId="0"/>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6DF5AD5-1AD4-38AC-806C-DC1CD4C889BB}"/>
              </a:ext>
            </a:extLst>
          </p:cNvPr>
          <p:cNvSpPr txBox="1">
            <a:spLocks/>
          </p:cNvSpPr>
          <p:nvPr/>
        </p:nvSpPr>
        <p:spPr>
          <a:xfrm>
            <a:off x="159333" y="27969"/>
            <a:ext cx="10266799" cy="735874"/>
          </a:xfrm>
          <a:prstGeom prst="rect">
            <a:avLst/>
          </a:prstGeom>
        </p:spPr>
        <p:txBody>
          <a:bodyPr vert="horz" lIns="91440" tIns="45720" rIns="91440" bIns="45720" rtlCol="0" anchor="b">
            <a:normAutofit fontScale="97500"/>
          </a:bodyPr>
          <a:lstStyle>
            <a:lvl1pPr algn="l" defTabSz="457200" rtl="0" eaLnBrk="1" latinLnBrk="0" hangingPunct="1">
              <a:spcBef>
                <a:spcPct val="0"/>
              </a:spcBef>
              <a:buNone/>
              <a:defRPr sz="2400" b="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u="sng" dirty="0"/>
              <a:t>How it works: Recognitions of elements (1)</a:t>
            </a:r>
            <a:endParaRPr lang="en-US" u="sng" dirty="0"/>
          </a:p>
        </p:txBody>
      </p:sp>
      <p:pic>
        <p:nvPicPr>
          <p:cNvPr id="15" name="Picture Placeholder 14" descr="Graphical user interface, text, application, email&#10;&#10;Description automatically generated">
            <a:extLst>
              <a:ext uri="{FF2B5EF4-FFF2-40B4-BE49-F238E27FC236}">
                <a16:creationId xmlns:a16="http://schemas.microsoft.com/office/drawing/2014/main" id="{F48988B0-2285-A646-9949-40E90985CD78}"/>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467" r="2467"/>
          <a:stretch>
            <a:fillRect/>
          </a:stretch>
        </p:blipFill>
        <p:spPr>
          <a:xfrm>
            <a:off x="825313" y="1898633"/>
            <a:ext cx="8119252" cy="4997986"/>
          </a:xfrm>
        </p:spPr>
      </p:pic>
      <p:sp>
        <p:nvSpPr>
          <p:cNvPr id="21" name="Oval 20">
            <a:extLst>
              <a:ext uri="{FF2B5EF4-FFF2-40B4-BE49-F238E27FC236}">
                <a16:creationId xmlns:a16="http://schemas.microsoft.com/office/drawing/2014/main" id="{394E8996-7574-3A77-B183-D7303AA09F5E}"/>
              </a:ext>
            </a:extLst>
          </p:cNvPr>
          <p:cNvSpPr/>
          <p:nvPr/>
        </p:nvSpPr>
        <p:spPr>
          <a:xfrm>
            <a:off x="989329" y="1981976"/>
            <a:ext cx="489859" cy="460765"/>
          </a:xfrm>
          <a:prstGeom prst="ellipse">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58B3CE45-E4FC-EE43-5716-1FF0AFA31ABF}"/>
              </a:ext>
            </a:extLst>
          </p:cNvPr>
          <p:cNvSpPr txBox="1"/>
          <p:nvPr/>
        </p:nvSpPr>
        <p:spPr>
          <a:xfrm>
            <a:off x="4147174" y="873821"/>
            <a:ext cx="5829033" cy="1200329"/>
          </a:xfrm>
          <a:prstGeom prst="rect">
            <a:avLst/>
          </a:prstGeom>
          <a:noFill/>
        </p:spPr>
        <p:txBody>
          <a:bodyPr wrap="square" rtlCol="0">
            <a:spAutoFit/>
          </a:bodyPr>
          <a:lstStyle/>
          <a:p>
            <a:r>
              <a:rPr lang="en-US" sz="2400" b="1" dirty="0">
                <a:solidFill>
                  <a:schemeClr val="accent1">
                    <a:lumMod val="75000"/>
                  </a:schemeClr>
                </a:solidFill>
              </a:rPr>
              <a:t>if the first word in the paragraph is a letter and contains number new question is started</a:t>
            </a:r>
          </a:p>
        </p:txBody>
      </p:sp>
      <p:sp>
        <p:nvSpPr>
          <p:cNvPr id="9" name="TextBox 8">
            <a:extLst>
              <a:ext uri="{FF2B5EF4-FFF2-40B4-BE49-F238E27FC236}">
                <a16:creationId xmlns:a16="http://schemas.microsoft.com/office/drawing/2014/main" id="{5031318C-AE89-1811-A5CA-28964A346525}"/>
              </a:ext>
            </a:extLst>
          </p:cNvPr>
          <p:cNvSpPr txBox="1"/>
          <p:nvPr/>
        </p:nvSpPr>
        <p:spPr>
          <a:xfrm>
            <a:off x="1576212" y="874334"/>
            <a:ext cx="2544700" cy="830997"/>
          </a:xfrm>
          <a:prstGeom prst="rect">
            <a:avLst/>
          </a:prstGeom>
          <a:noFill/>
        </p:spPr>
        <p:txBody>
          <a:bodyPr wrap="square" rtlCol="0">
            <a:spAutoFit/>
          </a:bodyPr>
          <a:lstStyle/>
          <a:p>
            <a:r>
              <a:rPr lang="en-US" sz="2400" b="1" dirty="0">
                <a:solidFill>
                  <a:schemeClr val="accent1">
                    <a:lumMod val="75000"/>
                  </a:schemeClr>
                </a:solidFill>
              </a:rPr>
              <a:t>Where a new question starts?</a:t>
            </a:r>
          </a:p>
        </p:txBody>
      </p:sp>
      <p:cxnSp>
        <p:nvCxnSpPr>
          <p:cNvPr id="10" name="Straight Connector 9">
            <a:extLst>
              <a:ext uri="{FF2B5EF4-FFF2-40B4-BE49-F238E27FC236}">
                <a16:creationId xmlns:a16="http://schemas.microsoft.com/office/drawing/2014/main" id="{FF0B9F43-FC8E-E5CF-16C3-F31D091D04D7}"/>
              </a:ext>
            </a:extLst>
          </p:cNvPr>
          <p:cNvCxnSpPr>
            <a:cxnSpLocks/>
          </p:cNvCxnSpPr>
          <p:nvPr/>
        </p:nvCxnSpPr>
        <p:spPr>
          <a:xfrm flipV="1">
            <a:off x="1543843" y="1747918"/>
            <a:ext cx="494731" cy="301430"/>
          </a:xfrm>
          <a:prstGeom prst="line">
            <a:avLst/>
          </a:prstGeom>
        </p:spPr>
        <p:style>
          <a:lnRef idx="3">
            <a:schemeClr val="accent1"/>
          </a:lnRef>
          <a:fillRef idx="0">
            <a:schemeClr val="accent1"/>
          </a:fillRef>
          <a:effectRef idx="2">
            <a:schemeClr val="accent1"/>
          </a:effectRef>
          <a:fontRef idx="minor">
            <a:schemeClr val="tx1"/>
          </a:fontRef>
        </p:style>
      </p:cxnSp>
      <p:cxnSp>
        <p:nvCxnSpPr>
          <p:cNvPr id="14" name="Straight Connector 13">
            <a:extLst>
              <a:ext uri="{FF2B5EF4-FFF2-40B4-BE49-F238E27FC236}">
                <a16:creationId xmlns:a16="http://schemas.microsoft.com/office/drawing/2014/main" id="{517E1597-3486-300B-D5B1-50BCF70774A1}"/>
              </a:ext>
            </a:extLst>
          </p:cNvPr>
          <p:cNvCxnSpPr>
            <a:cxnSpLocks/>
          </p:cNvCxnSpPr>
          <p:nvPr/>
        </p:nvCxnSpPr>
        <p:spPr>
          <a:xfrm>
            <a:off x="3682423" y="1093777"/>
            <a:ext cx="464751" cy="0"/>
          </a:xfrm>
          <a:prstGeom prst="line">
            <a:avLst/>
          </a:prstGeom>
        </p:spPr>
        <p:style>
          <a:lnRef idx="3">
            <a:schemeClr val="accent1"/>
          </a:lnRef>
          <a:fillRef idx="0">
            <a:schemeClr val="accent1"/>
          </a:fillRef>
          <a:effectRef idx="2">
            <a:schemeClr val="accent1"/>
          </a:effectRef>
          <a:fontRef idx="minor">
            <a:schemeClr val="tx1"/>
          </a:fontRef>
        </p:style>
      </p:cxnSp>
      <p:sp>
        <p:nvSpPr>
          <p:cNvPr id="32" name="TextBox 31">
            <a:extLst>
              <a:ext uri="{FF2B5EF4-FFF2-40B4-BE49-F238E27FC236}">
                <a16:creationId xmlns:a16="http://schemas.microsoft.com/office/drawing/2014/main" id="{3223E310-C997-9D8B-2D50-116DCC7832AE}"/>
              </a:ext>
            </a:extLst>
          </p:cNvPr>
          <p:cNvSpPr txBox="1"/>
          <p:nvPr/>
        </p:nvSpPr>
        <p:spPr>
          <a:xfrm>
            <a:off x="4350945" y="2587697"/>
            <a:ext cx="5265663" cy="1200329"/>
          </a:xfrm>
          <a:prstGeom prst="rect">
            <a:avLst/>
          </a:prstGeom>
          <a:noFill/>
        </p:spPr>
        <p:txBody>
          <a:bodyPr wrap="square" rtlCol="0">
            <a:spAutoFit/>
          </a:bodyPr>
          <a:lstStyle/>
          <a:p>
            <a:r>
              <a:rPr lang="en-US" sz="2400" b="1" dirty="0">
                <a:solidFill>
                  <a:schemeClr val="accent1">
                    <a:lumMod val="75000"/>
                  </a:schemeClr>
                </a:solidFill>
              </a:rPr>
              <a:t>if the first word in the paragraph start with a number it is a new answer</a:t>
            </a:r>
          </a:p>
        </p:txBody>
      </p:sp>
      <p:sp>
        <p:nvSpPr>
          <p:cNvPr id="33" name="Oval 32">
            <a:extLst>
              <a:ext uri="{FF2B5EF4-FFF2-40B4-BE49-F238E27FC236}">
                <a16:creationId xmlns:a16="http://schemas.microsoft.com/office/drawing/2014/main" id="{1461F79E-E810-954A-9059-7DFF8AA19E1B}"/>
              </a:ext>
            </a:extLst>
          </p:cNvPr>
          <p:cNvSpPr/>
          <p:nvPr/>
        </p:nvSpPr>
        <p:spPr>
          <a:xfrm>
            <a:off x="1352429" y="2869721"/>
            <a:ext cx="489859" cy="460765"/>
          </a:xfrm>
          <a:prstGeom prst="ellipse">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4" name="Straight Connector 33">
            <a:extLst>
              <a:ext uri="{FF2B5EF4-FFF2-40B4-BE49-F238E27FC236}">
                <a16:creationId xmlns:a16="http://schemas.microsoft.com/office/drawing/2014/main" id="{4A8E4007-515F-4FBA-3381-C1B18D466F88}"/>
              </a:ext>
            </a:extLst>
          </p:cNvPr>
          <p:cNvCxnSpPr>
            <a:cxnSpLocks/>
          </p:cNvCxnSpPr>
          <p:nvPr/>
        </p:nvCxnSpPr>
        <p:spPr>
          <a:xfrm flipV="1">
            <a:off x="1874673" y="2949389"/>
            <a:ext cx="2476272" cy="107615"/>
          </a:xfrm>
          <a:prstGeom prst="line">
            <a:avLst/>
          </a:prstGeom>
        </p:spPr>
        <p:style>
          <a:lnRef idx="3">
            <a:schemeClr val="accent1"/>
          </a:lnRef>
          <a:fillRef idx="0">
            <a:schemeClr val="accent1"/>
          </a:fillRef>
          <a:effectRef idx="2">
            <a:schemeClr val="accent1"/>
          </a:effectRef>
          <a:fontRef idx="minor">
            <a:schemeClr val="tx1"/>
          </a:fontRef>
        </p:style>
      </p:cxnSp>
      <p:cxnSp>
        <p:nvCxnSpPr>
          <p:cNvPr id="2" name="Straight Connector 1">
            <a:extLst>
              <a:ext uri="{FF2B5EF4-FFF2-40B4-BE49-F238E27FC236}">
                <a16:creationId xmlns:a16="http://schemas.microsoft.com/office/drawing/2014/main" id="{3D5EB498-18EE-3BF2-FBE4-25FABE61433F}"/>
              </a:ext>
            </a:extLst>
          </p:cNvPr>
          <p:cNvCxnSpPr>
            <a:cxnSpLocks/>
          </p:cNvCxnSpPr>
          <p:nvPr/>
        </p:nvCxnSpPr>
        <p:spPr>
          <a:xfrm flipV="1">
            <a:off x="1576212" y="1705331"/>
            <a:ext cx="2570962" cy="47279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01607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2">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9" grpId="0"/>
      <p:bldP spid="3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6DF5AD5-1AD4-38AC-806C-DC1CD4C889BB}"/>
              </a:ext>
            </a:extLst>
          </p:cNvPr>
          <p:cNvSpPr txBox="1">
            <a:spLocks/>
          </p:cNvSpPr>
          <p:nvPr/>
        </p:nvSpPr>
        <p:spPr>
          <a:xfrm>
            <a:off x="371820" y="141952"/>
            <a:ext cx="10266799" cy="735874"/>
          </a:xfrm>
          <a:prstGeom prst="rect">
            <a:avLst/>
          </a:prstGeom>
        </p:spPr>
        <p:txBody>
          <a:bodyPr vert="horz" lIns="91440" tIns="45720" rIns="91440" bIns="45720" rtlCol="0" anchor="b">
            <a:normAutofit fontScale="97500"/>
          </a:bodyPr>
          <a:lstStyle>
            <a:lvl1pPr algn="l" defTabSz="457200" rtl="0" eaLnBrk="1" latinLnBrk="0" hangingPunct="1">
              <a:spcBef>
                <a:spcPct val="0"/>
              </a:spcBef>
              <a:buNone/>
              <a:defRPr sz="2400" b="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u="sng" dirty="0"/>
              <a:t>How it works: Recognitions of elements (2)</a:t>
            </a:r>
            <a:endParaRPr lang="en-US" u="sng" dirty="0"/>
          </a:p>
        </p:txBody>
      </p:sp>
      <p:pic>
        <p:nvPicPr>
          <p:cNvPr id="15" name="Picture Placeholder 14" descr="Graphical user interface, text, application, email&#10;&#10;Description automatically generated">
            <a:extLst>
              <a:ext uri="{FF2B5EF4-FFF2-40B4-BE49-F238E27FC236}">
                <a16:creationId xmlns:a16="http://schemas.microsoft.com/office/drawing/2014/main" id="{F48988B0-2285-A646-9949-40E90985CD78}"/>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467" r="2467"/>
          <a:stretch>
            <a:fillRect/>
          </a:stretch>
        </p:blipFill>
        <p:spPr>
          <a:xfrm>
            <a:off x="802083" y="1898633"/>
            <a:ext cx="8119252" cy="4997986"/>
          </a:xfrm>
        </p:spPr>
      </p:pic>
      <p:sp>
        <p:nvSpPr>
          <p:cNvPr id="21" name="Oval 20">
            <a:extLst>
              <a:ext uri="{FF2B5EF4-FFF2-40B4-BE49-F238E27FC236}">
                <a16:creationId xmlns:a16="http://schemas.microsoft.com/office/drawing/2014/main" id="{394E8996-7574-3A77-B183-D7303AA09F5E}"/>
              </a:ext>
            </a:extLst>
          </p:cNvPr>
          <p:cNvSpPr/>
          <p:nvPr/>
        </p:nvSpPr>
        <p:spPr>
          <a:xfrm>
            <a:off x="989329" y="1981976"/>
            <a:ext cx="489859" cy="460765"/>
          </a:xfrm>
          <a:prstGeom prst="ellipse">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5031318C-AE89-1811-A5CA-28964A346525}"/>
              </a:ext>
            </a:extLst>
          </p:cNvPr>
          <p:cNvSpPr txBox="1"/>
          <p:nvPr/>
        </p:nvSpPr>
        <p:spPr>
          <a:xfrm>
            <a:off x="1543843" y="819613"/>
            <a:ext cx="2544700" cy="830997"/>
          </a:xfrm>
          <a:prstGeom prst="rect">
            <a:avLst/>
          </a:prstGeom>
          <a:noFill/>
        </p:spPr>
        <p:txBody>
          <a:bodyPr wrap="square" rtlCol="0">
            <a:spAutoFit/>
          </a:bodyPr>
          <a:lstStyle/>
          <a:p>
            <a:r>
              <a:rPr lang="en-US" sz="2400" b="1" dirty="0">
                <a:solidFill>
                  <a:schemeClr val="accent1">
                    <a:lumMod val="75000"/>
                  </a:schemeClr>
                </a:solidFill>
              </a:rPr>
              <a:t>Question variable</a:t>
            </a:r>
          </a:p>
        </p:txBody>
      </p:sp>
      <p:cxnSp>
        <p:nvCxnSpPr>
          <p:cNvPr id="10" name="Straight Connector 9">
            <a:extLst>
              <a:ext uri="{FF2B5EF4-FFF2-40B4-BE49-F238E27FC236}">
                <a16:creationId xmlns:a16="http://schemas.microsoft.com/office/drawing/2014/main" id="{FF0B9F43-FC8E-E5CF-16C3-F31D091D04D7}"/>
              </a:ext>
            </a:extLst>
          </p:cNvPr>
          <p:cNvCxnSpPr>
            <a:cxnSpLocks/>
          </p:cNvCxnSpPr>
          <p:nvPr/>
        </p:nvCxnSpPr>
        <p:spPr>
          <a:xfrm flipV="1">
            <a:off x="1543843" y="1747918"/>
            <a:ext cx="494731" cy="301430"/>
          </a:xfrm>
          <a:prstGeom prst="line">
            <a:avLst/>
          </a:prstGeom>
        </p:spPr>
        <p:style>
          <a:lnRef idx="3">
            <a:schemeClr val="accent1"/>
          </a:lnRef>
          <a:fillRef idx="0">
            <a:schemeClr val="accent1"/>
          </a:fillRef>
          <a:effectRef idx="2">
            <a:schemeClr val="accent1"/>
          </a:effectRef>
          <a:fontRef idx="minor">
            <a:schemeClr val="tx1"/>
          </a:fontRef>
        </p:style>
      </p:cxnSp>
      <p:sp>
        <p:nvSpPr>
          <p:cNvPr id="4" name="Oval 3">
            <a:extLst>
              <a:ext uri="{FF2B5EF4-FFF2-40B4-BE49-F238E27FC236}">
                <a16:creationId xmlns:a16="http://schemas.microsoft.com/office/drawing/2014/main" id="{1258EC25-686D-DD87-7DEB-A1FC69196B19}"/>
              </a:ext>
            </a:extLst>
          </p:cNvPr>
          <p:cNvSpPr/>
          <p:nvPr/>
        </p:nvSpPr>
        <p:spPr>
          <a:xfrm>
            <a:off x="1445594" y="1795095"/>
            <a:ext cx="8119252" cy="802375"/>
          </a:xfrm>
          <a:prstGeom prst="ellipse">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F455093E-1666-7716-D899-C82A28D8B569}"/>
              </a:ext>
            </a:extLst>
          </p:cNvPr>
          <p:cNvSpPr txBox="1"/>
          <p:nvPr/>
        </p:nvSpPr>
        <p:spPr>
          <a:xfrm>
            <a:off x="5298979" y="789322"/>
            <a:ext cx="2544700" cy="461665"/>
          </a:xfrm>
          <a:prstGeom prst="rect">
            <a:avLst/>
          </a:prstGeom>
          <a:noFill/>
        </p:spPr>
        <p:txBody>
          <a:bodyPr wrap="square" rtlCol="0">
            <a:spAutoFit/>
          </a:bodyPr>
          <a:lstStyle/>
          <a:p>
            <a:r>
              <a:rPr lang="en-US" sz="2400" b="1" dirty="0">
                <a:solidFill>
                  <a:schemeClr val="accent1">
                    <a:lumMod val="75000"/>
                  </a:schemeClr>
                </a:solidFill>
              </a:rPr>
              <a:t>Title</a:t>
            </a:r>
          </a:p>
        </p:txBody>
      </p:sp>
      <p:cxnSp>
        <p:nvCxnSpPr>
          <p:cNvPr id="11" name="Straight Connector 10">
            <a:extLst>
              <a:ext uri="{FF2B5EF4-FFF2-40B4-BE49-F238E27FC236}">
                <a16:creationId xmlns:a16="http://schemas.microsoft.com/office/drawing/2014/main" id="{F9023C83-3DCC-0FB3-7C23-CD0DBE7E3CED}"/>
              </a:ext>
            </a:extLst>
          </p:cNvPr>
          <p:cNvCxnSpPr>
            <a:cxnSpLocks/>
          </p:cNvCxnSpPr>
          <p:nvPr/>
        </p:nvCxnSpPr>
        <p:spPr>
          <a:xfrm flipV="1">
            <a:off x="5262403" y="1281278"/>
            <a:ext cx="276411" cy="572998"/>
          </a:xfrm>
          <a:prstGeom prst="line">
            <a:avLst/>
          </a:prstGeom>
        </p:spPr>
        <p:style>
          <a:lnRef idx="3">
            <a:schemeClr val="accent1"/>
          </a:lnRef>
          <a:fillRef idx="0">
            <a:schemeClr val="accent1"/>
          </a:fillRef>
          <a:effectRef idx="2">
            <a:schemeClr val="accent1"/>
          </a:effectRef>
          <a:fontRef idx="minor">
            <a:schemeClr val="tx1"/>
          </a:fontRef>
        </p:style>
      </p:cxnSp>
      <p:sp>
        <p:nvSpPr>
          <p:cNvPr id="13" name="Oval 12">
            <a:extLst>
              <a:ext uri="{FF2B5EF4-FFF2-40B4-BE49-F238E27FC236}">
                <a16:creationId xmlns:a16="http://schemas.microsoft.com/office/drawing/2014/main" id="{45490673-8049-815F-9BBF-77888004A709}"/>
              </a:ext>
            </a:extLst>
          </p:cNvPr>
          <p:cNvSpPr/>
          <p:nvPr/>
        </p:nvSpPr>
        <p:spPr>
          <a:xfrm>
            <a:off x="1324609" y="3560840"/>
            <a:ext cx="489859" cy="460765"/>
          </a:xfrm>
          <a:prstGeom prst="ellipse">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5FEF349F-F7F0-8CE4-C965-F01053D01EB8}"/>
              </a:ext>
            </a:extLst>
          </p:cNvPr>
          <p:cNvSpPr txBox="1"/>
          <p:nvPr/>
        </p:nvSpPr>
        <p:spPr>
          <a:xfrm>
            <a:off x="100986" y="4317181"/>
            <a:ext cx="2089373" cy="830997"/>
          </a:xfrm>
          <a:prstGeom prst="rect">
            <a:avLst/>
          </a:prstGeom>
          <a:noFill/>
        </p:spPr>
        <p:txBody>
          <a:bodyPr wrap="square" rtlCol="0">
            <a:spAutoFit/>
          </a:bodyPr>
          <a:lstStyle/>
          <a:p>
            <a:r>
              <a:rPr lang="en-US" sz="2400" b="1" dirty="0">
                <a:solidFill>
                  <a:schemeClr val="accent1">
                    <a:lumMod val="75000"/>
                  </a:schemeClr>
                </a:solidFill>
              </a:rPr>
              <a:t>answer’s number</a:t>
            </a:r>
          </a:p>
        </p:txBody>
      </p:sp>
      <p:cxnSp>
        <p:nvCxnSpPr>
          <p:cNvPr id="17" name="Straight Connector 16">
            <a:extLst>
              <a:ext uri="{FF2B5EF4-FFF2-40B4-BE49-F238E27FC236}">
                <a16:creationId xmlns:a16="http://schemas.microsoft.com/office/drawing/2014/main" id="{ACA1E3BE-8126-4A84-BF78-484B7939C025}"/>
              </a:ext>
            </a:extLst>
          </p:cNvPr>
          <p:cNvCxnSpPr>
            <a:cxnSpLocks/>
          </p:cNvCxnSpPr>
          <p:nvPr/>
        </p:nvCxnSpPr>
        <p:spPr>
          <a:xfrm flipV="1">
            <a:off x="797584" y="3982283"/>
            <a:ext cx="441762" cy="453830"/>
          </a:xfrm>
          <a:prstGeom prst="line">
            <a:avLst/>
          </a:prstGeom>
        </p:spPr>
        <p:style>
          <a:lnRef idx="3">
            <a:schemeClr val="accent1"/>
          </a:lnRef>
          <a:fillRef idx="0">
            <a:schemeClr val="accent1"/>
          </a:fillRef>
          <a:effectRef idx="2">
            <a:schemeClr val="accent1"/>
          </a:effectRef>
          <a:fontRef idx="minor">
            <a:schemeClr val="tx1"/>
          </a:fontRef>
        </p:style>
      </p:cxnSp>
      <p:sp>
        <p:nvSpPr>
          <p:cNvPr id="19" name="Oval 18">
            <a:extLst>
              <a:ext uri="{FF2B5EF4-FFF2-40B4-BE49-F238E27FC236}">
                <a16:creationId xmlns:a16="http://schemas.microsoft.com/office/drawing/2014/main" id="{10473B29-8EA4-BEEF-32DB-863D69110D02}"/>
              </a:ext>
            </a:extLst>
          </p:cNvPr>
          <p:cNvSpPr/>
          <p:nvPr/>
        </p:nvSpPr>
        <p:spPr>
          <a:xfrm>
            <a:off x="1844630" y="3596140"/>
            <a:ext cx="6250540" cy="544108"/>
          </a:xfrm>
          <a:prstGeom prst="ellipse">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D12C34B8-4D5C-BEFD-C31F-3869E1F3D1C3}"/>
              </a:ext>
            </a:extLst>
          </p:cNvPr>
          <p:cNvSpPr txBox="1"/>
          <p:nvPr/>
        </p:nvSpPr>
        <p:spPr>
          <a:xfrm>
            <a:off x="7685929" y="4732680"/>
            <a:ext cx="2089373" cy="830997"/>
          </a:xfrm>
          <a:prstGeom prst="rect">
            <a:avLst/>
          </a:prstGeom>
          <a:noFill/>
        </p:spPr>
        <p:txBody>
          <a:bodyPr wrap="square" rtlCol="0">
            <a:spAutoFit/>
          </a:bodyPr>
          <a:lstStyle/>
          <a:p>
            <a:r>
              <a:rPr lang="en-US" sz="2400" b="1" dirty="0">
                <a:solidFill>
                  <a:schemeClr val="accent1">
                    <a:lumMod val="75000"/>
                  </a:schemeClr>
                </a:solidFill>
              </a:rPr>
              <a:t>answer’s label</a:t>
            </a:r>
          </a:p>
        </p:txBody>
      </p:sp>
      <p:cxnSp>
        <p:nvCxnSpPr>
          <p:cNvPr id="22" name="Straight Connector 21">
            <a:extLst>
              <a:ext uri="{FF2B5EF4-FFF2-40B4-BE49-F238E27FC236}">
                <a16:creationId xmlns:a16="http://schemas.microsoft.com/office/drawing/2014/main" id="{B3FF0566-59C9-B68E-EA37-1D28AD8E3566}"/>
              </a:ext>
            </a:extLst>
          </p:cNvPr>
          <p:cNvCxnSpPr>
            <a:cxnSpLocks/>
          </p:cNvCxnSpPr>
          <p:nvPr/>
        </p:nvCxnSpPr>
        <p:spPr>
          <a:xfrm flipH="1" flipV="1">
            <a:off x="7685929" y="4140248"/>
            <a:ext cx="685059" cy="592432"/>
          </a:xfrm>
          <a:prstGeom prst="line">
            <a:avLst/>
          </a:prstGeom>
        </p:spPr>
        <p:style>
          <a:lnRef idx="3">
            <a:schemeClr val="accent1"/>
          </a:lnRef>
          <a:fillRef idx="0">
            <a:schemeClr val="accent1"/>
          </a:fillRef>
          <a:effectRef idx="2">
            <a:schemeClr val="accent1"/>
          </a:effectRef>
          <a:fontRef idx="minor">
            <a:schemeClr val="tx1"/>
          </a:fontRef>
        </p:style>
      </p:cxnSp>
      <p:sp>
        <p:nvSpPr>
          <p:cNvPr id="24" name="Oval 23">
            <a:extLst>
              <a:ext uri="{FF2B5EF4-FFF2-40B4-BE49-F238E27FC236}">
                <a16:creationId xmlns:a16="http://schemas.microsoft.com/office/drawing/2014/main" id="{9D93EA38-01C6-528A-BCBF-0BEB56DB0CC9}"/>
              </a:ext>
            </a:extLst>
          </p:cNvPr>
          <p:cNvSpPr/>
          <p:nvPr/>
        </p:nvSpPr>
        <p:spPr>
          <a:xfrm>
            <a:off x="2932052" y="5304668"/>
            <a:ext cx="3163948" cy="544108"/>
          </a:xfrm>
          <a:prstGeom prst="ellipse">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Connector 24">
            <a:extLst>
              <a:ext uri="{FF2B5EF4-FFF2-40B4-BE49-F238E27FC236}">
                <a16:creationId xmlns:a16="http://schemas.microsoft.com/office/drawing/2014/main" id="{6B5771DD-ADEA-DCB2-D145-8A3E94131305}"/>
              </a:ext>
            </a:extLst>
          </p:cNvPr>
          <p:cNvCxnSpPr>
            <a:cxnSpLocks/>
          </p:cNvCxnSpPr>
          <p:nvPr/>
        </p:nvCxnSpPr>
        <p:spPr>
          <a:xfrm flipH="1" flipV="1">
            <a:off x="6322217" y="5654334"/>
            <a:ext cx="1153256" cy="414344"/>
          </a:xfrm>
          <a:prstGeom prst="line">
            <a:avLst/>
          </a:prstGeom>
        </p:spPr>
        <p:style>
          <a:lnRef idx="3">
            <a:schemeClr val="accent1"/>
          </a:lnRef>
          <a:fillRef idx="0">
            <a:schemeClr val="accent1"/>
          </a:fillRef>
          <a:effectRef idx="2">
            <a:schemeClr val="accent1"/>
          </a:effectRef>
          <a:fontRef idx="minor">
            <a:schemeClr val="tx1"/>
          </a:fontRef>
        </p:style>
      </p:cxnSp>
      <p:sp>
        <p:nvSpPr>
          <p:cNvPr id="26" name="TextBox 25">
            <a:extLst>
              <a:ext uri="{FF2B5EF4-FFF2-40B4-BE49-F238E27FC236}">
                <a16:creationId xmlns:a16="http://schemas.microsoft.com/office/drawing/2014/main" id="{C07F4790-DAAE-6D19-B90F-D223C35E3A11}"/>
              </a:ext>
            </a:extLst>
          </p:cNvPr>
          <p:cNvSpPr txBox="1"/>
          <p:nvPr/>
        </p:nvSpPr>
        <p:spPr>
          <a:xfrm>
            <a:off x="7475473" y="5654334"/>
            <a:ext cx="2089373" cy="1200329"/>
          </a:xfrm>
          <a:prstGeom prst="rect">
            <a:avLst/>
          </a:prstGeom>
          <a:noFill/>
        </p:spPr>
        <p:txBody>
          <a:bodyPr wrap="square" rtlCol="0">
            <a:spAutoFit/>
          </a:bodyPr>
          <a:lstStyle/>
          <a:p>
            <a:r>
              <a:rPr lang="en-US" sz="2400" b="1" dirty="0">
                <a:solidFill>
                  <a:schemeClr val="accent1">
                    <a:lumMod val="75000"/>
                  </a:schemeClr>
                </a:solidFill>
              </a:rPr>
              <a:t>answer’s instruction</a:t>
            </a:r>
          </a:p>
          <a:p>
            <a:endParaRPr lang="en-US" sz="2400" b="1" dirty="0">
              <a:solidFill>
                <a:schemeClr val="accent1">
                  <a:lumMod val="75000"/>
                </a:schemeClr>
              </a:solidFill>
            </a:endParaRPr>
          </a:p>
        </p:txBody>
      </p:sp>
      <p:sp>
        <p:nvSpPr>
          <p:cNvPr id="2" name="TextBox 1">
            <a:extLst>
              <a:ext uri="{FF2B5EF4-FFF2-40B4-BE49-F238E27FC236}">
                <a16:creationId xmlns:a16="http://schemas.microsoft.com/office/drawing/2014/main" id="{96FFCF59-AFBC-9568-0EAC-E3A708412B08}"/>
              </a:ext>
            </a:extLst>
          </p:cNvPr>
          <p:cNvSpPr txBox="1"/>
          <p:nvPr/>
        </p:nvSpPr>
        <p:spPr>
          <a:xfrm>
            <a:off x="1075810" y="2677411"/>
            <a:ext cx="1925527" cy="400110"/>
          </a:xfrm>
          <a:prstGeom prst="rect">
            <a:avLst/>
          </a:prstGeom>
          <a:noFill/>
        </p:spPr>
        <p:txBody>
          <a:bodyPr wrap="none" rtlCol="0">
            <a:spAutoFit/>
          </a:bodyPr>
          <a:lstStyle/>
          <a:p>
            <a:r>
              <a:rPr lang="en-US" sz="2000" b="1" dirty="0">
                <a:solidFill>
                  <a:srgbClr val="FF0000"/>
                </a:solidFill>
              </a:rPr>
              <a:t>[cond: S01.r1]</a:t>
            </a:r>
          </a:p>
        </p:txBody>
      </p:sp>
      <p:sp>
        <p:nvSpPr>
          <p:cNvPr id="3" name="TextBox 2">
            <a:extLst>
              <a:ext uri="{FF2B5EF4-FFF2-40B4-BE49-F238E27FC236}">
                <a16:creationId xmlns:a16="http://schemas.microsoft.com/office/drawing/2014/main" id="{AD045882-124B-CB5B-B77C-ECFE4422D91B}"/>
              </a:ext>
            </a:extLst>
          </p:cNvPr>
          <p:cNvSpPr txBox="1"/>
          <p:nvPr/>
        </p:nvSpPr>
        <p:spPr>
          <a:xfrm>
            <a:off x="2932052" y="2677411"/>
            <a:ext cx="3029997" cy="400110"/>
          </a:xfrm>
          <a:prstGeom prst="rect">
            <a:avLst/>
          </a:prstGeom>
          <a:noFill/>
        </p:spPr>
        <p:txBody>
          <a:bodyPr wrap="none" rtlCol="0">
            <a:spAutoFit/>
          </a:bodyPr>
          <a:lstStyle/>
          <a:p>
            <a:r>
              <a:rPr lang="en-US" sz="2000" b="1" dirty="0">
                <a:solidFill>
                  <a:srgbClr val="FF0000"/>
                </a:solidFill>
              </a:rPr>
              <a:t>[comment: Select one.]</a:t>
            </a:r>
          </a:p>
        </p:txBody>
      </p:sp>
      <p:cxnSp>
        <p:nvCxnSpPr>
          <p:cNvPr id="6" name="Straight Connector 5">
            <a:extLst>
              <a:ext uri="{FF2B5EF4-FFF2-40B4-BE49-F238E27FC236}">
                <a16:creationId xmlns:a16="http://schemas.microsoft.com/office/drawing/2014/main" id="{BE664F15-8FB0-93C4-1E7C-5D815F29C3C4}"/>
              </a:ext>
            </a:extLst>
          </p:cNvPr>
          <p:cNvCxnSpPr>
            <a:cxnSpLocks/>
          </p:cNvCxnSpPr>
          <p:nvPr/>
        </p:nvCxnSpPr>
        <p:spPr>
          <a:xfrm flipH="1">
            <a:off x="6025358" y="2913383"/>
            <a:ext cx="234563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2D12FD6A-0B0A-A114-30AC-69930B2DD4E0}"/>
              </a:ext>
            </a:extLst>
          </p:cNvPr>
          <p:cNvCxnSpPr>
            <a:cxnSpLocks/>
          </p:cNvCxnSpPr>
          <p:nvPr/>
        </p:nvCxnSpPr>
        <p:spPr>
          <a:xfrm flipH="1" flipV="1">
            <a:off x="7838329" y="4292648"/>
            <a:ext cx="685059" cy="592432"/>
          </a:xfrm>
          <a:prstGeom prst="line">
            <a:avLst/>
          </a:prstGeom>
        </p:spPr>
        <p:style>
          <a:lnRef idx="3">
            <a:schemeClr val="accent1"/>
          </a:lnRef>
          <a:fillRef idx="0">
            <a:schemeClr val="accent1"/>
          </a:fillRef>
          <a:effectRef idx="2">
            <a:schemeClr val="accent1"/>
          </a:effectRef>
          <a:fontRef idx="minor">
            <a:schemeClr val="tx1"/>
          </a:fontRef>
        </p:style>
      </p:cxnSp>
      <p:sp>
        <p:nvSpPr>
          <p:cNvPr id="23" name="TextBox 22">
            <a:extLst>
              <a:ext uri="{FF2B5EF4-FFF2-40B4-BE49-F238E27FC236}">
                <a16:creationId xmlns:a16="http://schemas.microsoft.com/office/drawing/2014/main" id="{B003ADB2-56D7-35C9-5E16-13BEB6A684F7}"/>
              </a:ext>
            </a:extLst>
          </p:cNvPr>
          <p:cNvSpPr txBox="1"/>
          <p:nvPr/>
        </p:nvSpPr>
        <p:spPr>
          <a:xfrm>
            <a:off x="8198404" y="2529399"/>
            <a:ext cx="2148966" cy="2308324"/>
          </a:xfrm>
          <a:prstGeom prst="rect">
            <a:avLst/>
          </a:prstGeom>
          <a:noFill/>
        </p:spPr>
        <p:txBody>
          <a:bodyPr wrap="square" rtlCol="0">
            <a:spAutoFit/>
          </a:bodyPr>
          <a:lstStyle/>
          <a:p>
            <a:r>
              <a:rPr lang="en-US" sz="2400" b="1" dirty="0">
                <a:solidFill>
                  <a:schemeClr val="accent1">
                    <a:lumMod val="75000"/>
                  </a:schemeClr>
                </a:solidFill>
              </a:rPr>
              <a:t>question’s instruction are in [] brackets after the title</a:t>
            </a:r>
          </a:p>
          <a:p>
            <a:endParaRPr lang="en-US" sz="2400" b="1" dirty="0">
              <a:solidFill>
                <a:schemeClr val="accent1">
                  <a:lumMod val="75000"/>
                </a:schemeClr>
              </a:solidFill>
            </a:endParaRPr>
          </a:p>
        </p:txBody>
      </p:sp>
    </p:spTree>
    <p:extLst>
      <p:ext uri="{BB962C8B-B14F-4D97-AF65-F5344CB8AC3E}">
        <p14:creationId xmlns:p14="http://schemas.microsoft.com/office/powerpoint/2010/main" val="1688911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9" grpId="0"/>
      <p:bldP spid="4" grpId="0" animBg="1"/>
      <p:bldP spid="8" grpId="0"/>
      <p:bldP spid="13" grpId="0" animBg="1"/>
      <p:bldP spid="16" grpId="0"/>
      <p:bldP spid="19" grpId="0" animBg="1"/>
      <p:bldP spid="20" grpId="0"/>
      <p:bldP spid="24" grpId="0" animBg="1"/>
      <p:bldP spid="26" grpId="0"/>
      <p:bldP spid="2" grpId="0"/>
      <p:bldP spid="3" grpId="0"/>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52C1A1F6-F691-E21F-E958-BF3770B84FBE}"/>
              </a:ext>
            </a:extLst>
          </p:cNvPr>
          <p:cNvPicPr>
            <a:picLocks noChangeAspect="1"/>
          </p:cNvPicPr>
          <p:nvPr/>
        </p:nvPicPr>
        <p:blipFill>
          <a:blip r:embed="rId2"/>
          <a:stretch>
            <a:fillRect/>
          </a:stretch>
        </p:blipFill>
        <p:spPr>
          <a:xfrm>
            <a:off x="412011" y="1335392"/>
            <a:ext cx="7119297" cy="5077204"/>
          </a:xfrm>
          <a:prstGeom prst="rect">
            <a:avLst/>
          </a:prstGeom>
        </p:spPr>
      </p:pic>
      <p:sp>
        <p:nvSpPr>
          <p:cNvPr id="5" name="Title 1">
            <a:extLst>
              <a:ext uri="{FF2B5EF4-FFF2-40B4-BE49-F238E27FC236}">
                <a16:creationId xmlns:a16="http://schemas.microsoft.com/office/drawing/2014/main" id="{56DF5AD5-1AD4-38AC-806C-DC1CD4C889BB}"/>
              </a:ext>
            </a:extLst>
          </p:cNvPr>
          <p:cNvSpPr txBox="1">
            <a:spLocks/>
          </p:cNvSpPr>
          <p:nvPr/>
        </p:nvSpPr>
        <p:spPr>
          <a:xfrm>
            <a:off x="690334" y="112003"/>
            <a:ext cx="10266799" cy="735874"/>
          </a:xfrm>
          <a:prstGeom prst="rect">
            <a:avLst/>
          </a:prstGeom>
        </p:spPr>
        <p:txBody>
          <a:bodyPr vert="horz" lIns="91440" tIns="45720" rIns="91440" bIns="45720" rtlCol="0" anchor="b">
            <a:normAutofit fontScale="97500"/>
          </a:bodyPr>
          <a:lstStyle>
            <a:lvl1pPr algn="l" defTabSz="457200" rtl="0" eaLnBrk="1" latinLnBrk="0" hangingPunct="1">
              <a:spcBef>
                <a:spcPct val="0"/>
              </a:spcBef>
              <a:buNone/>
              <a:defRPr sz="2400" b="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u="sng" dirty="0"/>
              <a:t>How it works: Looping Tables in Word</a:t>
            </a:r>
            <a:endParaRPr lang="en-US" u="sng" dirty="0"/>
          </a:p>
        </p:txBody>
      </p:sp>
      <p:sp>
        <p:nvSpPr>
          <p:cNvPr id="19" name="Oval 18">
            <a:extLst>
              <a:ext uri="{FF2B5EF4-FFF2-40B4-BE49-F238E27FC236}">
                <a16:creationId xmlns:a16="http://schemas.microsoft.com/office/drawing/2014/main" id="{3153886F-660A-8DA9-964B-46D266149C08}"/>
              </a:ext>
            </a:extLst>
          </p:cNvPr>
          <p:cNvSpPr/>
          <p:nvPr/>
        </p:nvSpPr>
        <p:spPr>
          <a:xfrm>
            <a:off x="462665" y="1612067"/>
            <a:ext cx="6825784" cy="1288974"/>
          </a:xfrm>
          <a:prstGeom prst="ellipse">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0278812D-1A89-2B0E-1702-1A45BBFA841A}"/>
              </a:ext>
            </a:extLst>
          </p:cNvPr>
          <p:cNvSpPr txBox="1"/>
          <p:nvPr/>
        </p:nvSpPr>
        <p:spPr>
          <a:xfrm>
            <a:off x="7714048" y="2614683"/>
            <a:ext cx="2848645" cy="1200329"/>
          </a:xfrm>
          <a:prstGeom prst="rect">
            <a:avLst/>
          </a:prstGeom>
          <a:noFill/>
        </p:spPr>
        <p:txBody>
          <a:bodyPr wrap="square" rtlCol="0">
            <a:spAutoFit/>
          </a:bodyPr>
          <a:lstStyle/>
          <a:p>
            <a:r>
              <a:rPr lang="en-US" sz="2400" b="1" dirty="0">
                <a:solidFill>
                  <a:schemeClr val="accent1">
                    <a:lumMod val="75000"/>
                  </a:schemeClr>
                </a:solidFill>
              </a:rPr>
              <a:t>Now, the whole row is treated as one paragraph</a:t>
            </a:r>
          </a:p>
        </p:txBody>
      </p:sp>
      <p:cxnSp>
        <p:nvCxnSpPr>
          <p:cNvPr id="11" name="Straight Connector 10">
            <a:extLst>
              <a:ext uri="{FF2B5EF4-FFF2-40B4-BE49-F238E27FC236}">
                <a16:creationId xmlns:a16="http://schemas.microsoft.com/office/drawing/2014/main" id="{74A39C30-1CBE-BA4E-ACAA-4E84C42AD46A}"/>
              </a:ext>
            </a:extLst>
          </p:cNvPr>
          <p:cNvCxnSpPr>
            <a:cxnSpLocks/>
          </p:cNvCxnSpPr>
          <p:nvPr/>
        </p:nvCxnSpPr>
        <p:spPr>
          <a:xfrm>
            <a:off x="7288449" y="2211788"/>
            <a:ext cx="1177457" cy="408122"/>
          </a:xfrm>
          <a:prstGeom prst="line">
            <a:avLst/>
          </a:prstGeom>
        </p:spPr>
        <p:style>
          <a:lnRef idx="3">
            <a:schemeClr val="accent1"/>
          </a:lnRef>
          <a:fillRef idx="0">
            <a:schemeClr val="accent1"/>
          </a:fillRef>
          <a:effectRef idx="2">
            <a:schemeClr val="accent1"/>
          </a:effectRef>
          <a:fontRef idx="minor">
            <a:schemeClr val="tx1"/>
          </a:fontRef>
        </p:style>
      </p:cxnSp>
      <p:sp>
        <p:nvSpPr>
          <p:cNvPr id="23" name="Oval 22">
            <a:extLst>
              <a:ext uri="{FF2B5EF4-FFF2-40B4-BE49-F238E27FC236}">
                <a16:creationId xmlns:a16="http://schemas.microsoft.com/office/drawing/2014/main" id="{CC5043A8-7334-642F-EAC8-3E1024EC7721}"/>
              </a:ext>
            </a:extLst>
          </p:cNvPr>
          <p:cNvSpPr/>
          <p:nvPr/>
        </p:nvSpPr>
        <p:spPr>
          <a:xfrm>
            <a:off x="757178" y="4120646"/>
            <a:ext cx="6428962" cy="536172"/>
          </a:xfrm>
          <a:prstGeom prst="ellipse">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6" name="Straight Connector 25">
            <a:extLst>
              <a:ext uri="{FF2B5EF4-FFF2-40B4-BE49-F238E27FC236}">
                <a16:creationId xmlns:a16="http://schemas.microsoft.com/office/drawing/2014/main" id="{AA470FD7-AEB6-5404-6491-DD2B6BF2E706}"/>
              </a:ext>
            </a:extLst>
          </p:cNvPr>
          <p:cNvCxnSpPr>
            <a:cxnSpLocks/>
          </p:cNvCxnSpPr>
          <p:nvPr/>
        </p:nvCxnSpPr>
        <p:spPr>
          <a:xfrm flipV="1">
            <a:off x="7047637" y="3754192"/>
            <a:ext cx="828838" cy="584072"/>
          </a:xfrm>
          <a:prstGeom prst="line">
            <a:avLst/>
          </a:prstGeom>
        </p:spPr>
        <p:style>
          <a:lnRef idx="3">
            <a:schemeClr val="accent1"/>
          </a:lnRef>
          <a:fillRef idx="0">
            <a:schemeClr val="accent1"/>
          </a:fillRef>
          <a:effectRef idx="2">
            <a:schemeClr val="accent1"/>
          </a:effectRef>
          <a:fontRef idx="minor">
            <a:schemeClr val="tx1"/>
          </a:fontRef>
        </p:style>
      </p:cxnSp>
      <p:sp>
        <p:nvSpPr>
          <p:cNvPr id="28" name="Oval 27">
            <a:extLst>
              <a:ext uri="{FF2B5EF4-FFF2-40B4-BE49-F238E27FC236}">
                <a16:creationId xmlns:a16="http://schemas.microsoft.com/office/drawing/2014/main" id="{20000075-7FEC-FBBB-D75B-664E77F68324}"/>
              </a:ext>
            </a:extLst>
          </p:cNvPr>
          <p:cNvSpPr/>
          <p:nvPr/>
        </p:nvSpPr>
        <p:spPr>
          <a:xfrm>
            <a:off x="3239893" y="3259144"/>
            <a:ext cx="530723" cy="536172"/>
          </a:xfrm>
          <a:prstGeom prst="ellipse">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a:extLst>
              <a:ext uri="{FF2B5EF4-FFF2-40B4-BE49-F238E27FC236}">
                <a16:creationId xmlns:a16="http://schemas.microsoft.com/office/drawing/2014/main" id="{6D08C252-FB07-CF3F-33CA-C5F7DF1477E7}"/>
              </a:ext>
            </a:extLst>
          </p:cNvPr>
          <p:cNvCxnSpPr>
            <a:cxnSpLocks/>
          </p:cNvCxnSpPr>
          <p:nvPr/>
        </p:nvCxnSpPr>
        <p:spPr>
          <a:xfrm>
            <a:off x="3770616" y="3539611"/>
            <a:ext cx="3931549" cy="950196"/>
          </a:xfrm>
          <a:prstGeom prst="line">
            <a:avLst/>
          </a:prstGeom>
        </p:spPr>
        <p:style>
          <a:lnRef idx="3">
            <a:schemeClr val="accent1"/>
          </a:lnRef>
          <a:fillRef idx="0">
            <a:schemeClr val="accent1"/>
          </a:fillRef>
          <a:effectRef idx="2">
            <a:schemeClr val="accent1"/>
          </a:effectRef>
          <a:fontRef idx="minor">
            <a:schemeClr val="tx1"/>
          </a:fontRef>
        </p:style>
      </p:cxnSp>
      <p:sp>
        <p:nvSpPr>
          <p:cNvPr id="32" name="TextBox 31">
            <a:extLst>
              <a:ext uri="{FF2B5EF4-FFF2-40B4-BE49-F238E27FC236}">
                <a16:creationId xmlns:a16="http://schemas.microsoft.com/office/drawing/2014/main" id="{A31FDBA3-3FD4-0FAE-AE55-E1C098CFE557}"/>
              </a:ext>
            </a:extLst>
          </p:cNvPr>
          <p:cNvSpPr txBox="1"/>
          <p:nvPr/>
        </p:nvSpPr>
        <p:spPr>
          <a:xfrm>
            <a:off x="7727065" y="3873994"/>
            <a:ext cx="2351811" cy="1938992"/>
          </a:xfrm>
          <a:prstGeom prst="rect">
            <a:avLst/>
          </a:prstGeom>
          <a:noFill/>
        </p:spPr>
        <p:txBody>
          <a:bodyPr wrap="square" rtlCol="0">
            <a:spAutoFit/>
          </a:bodyPr>
          <a:lstStyle/>
          <a:p>
            <a:r>
              <a:rPr lang="en-US" sz="2400" b="1" dirty="0">
                <a:solidFill>
                  <a:schemeClr val="accent1">
                    <a:lumMod val="75000"/>
                  </a:schemeClr>
                </a:solidFill>
              </a:rPr>
              <a:t>a paragraph inside the table cell problem can be solved</a:t>
            </a:r>
          </a:p>
        </p:txBody>
      </p:sp>
      <p:sp>
        <p:nvSpPr>
          <p:cNvPr id="34" name="Oval 33">
            <a:extLst>
              <a:ext uri="{FF2B5EF4-FFF2-40B4-BE49-F238E27FC236}">
                <a16:creationId xmlns:a16="http://schemas.microsoft.com/office/drawing/2014/main" id="{D4657E11-593F-31ED-1BF5-F35BB7AFA097}"/>
              </a:ext>
            </a:extLst>
          </p:cNvPr>
          <p:cNvSpPr/>
          <p:nvPr/>
        </p:nvSpPr>
        <p:spPr>
          <a:xfrm>
            <a:off x="1996284" y="5608337"/>
            <a:ext cx="829110" cy="536172"/>
          </a:xfrm>
          <a:prstGeom prst="ellipse">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a:extLst>
              <a:ext uri="{FF2B5EF4-FFF2-40B4-BE49-F238E27FC236}">
                <a16:creationId xmlns:a16="http://schemas.microsoft.com/office/drawing/2014/main" id="{98556A48-0D83-54CF-22FA-54DCC1E53F10}"/>
              </a:ext>
            </a:extLst>
          </p:cNvPr>
          <p:cNvSpPr txBox="1"/>
          <p:nvPr/>
        </p:nvSpPr>
        <p:spPr>
          <a:xfrm>
            <a:off x="2777852" y="5380672"/>
            <a:ext cx="2587327" cy="1477328"/>
          </a:xfrm>
          <a:prstGeom prst="rect">
            <a:avLst/>
          </a:prstGeom>
          <a:noFill/>
        </p:spPr>
        <p:txBody>
          <a:bodyPr wrap="square" rtlCol="0">
            <a:spAutoFit/>
          </a:bodyPr>
          <a:lstStyle/>
          <a:p>
            <a:r>
              <a:rPr lang="en-US" b="1" dirty="0">
                <a:solidFill>
                  <a:schemeClr val="accent1">
                    <a:lumMod val="75000"/>
                  </a:schemeClr>
                </a:solidFill>
              </a:rPr>
              <a:t>special keyword solves XML syntax for open input text and also validation for numeric question</a:t>
            </a:r>
          </a:p>
        </p:txBody>
      </p:sp>
      <p:cxnSp>
        <p:nvCxnSpPr>
          <p:cNvPr id="36" name="Straight Connector 35">
            <a:extLst>
              <a:ext uri="{FF2B5EF4-FFF2-40B4-BE49-F238E27FC236}">
                <a16:creationId xmlns:a16="http://schemas.microsoft.com/office/drawing/2014/main" id="{79240878-ECC1-A1E6-0F69-F117742AF136}"/>
              </a:ext>
            </a:extLst>
          </p:cNvPr>
          <p:cNvCxnSpPr>
            <a:cxnSpLocks/>
          </p:cNvCxnSpPr>
          <p:nvPr/>
        </p:nvCxnSpPr>
        <p:spPr>
          <a:xfrm flipH="1" flipV="1">
            <a:off x="2410703" y="6146290"/>
            <a:ext cx="548875" cy="153322"/>
          </a:xfrm>
          <a:prstGeom prst="line">
            <a:avLst/>
          </a:prstGeom>
        </p:spPr>
        <p:style>
          <a:lnRef idx="3">
            <a:schemeClr val="accent1"/>
          </a:lnRef>
          <a:fillRef idx="0">
            <a:schemeClr val="accent1"/>
          </a:fillRef>
          <a:effectRef idx="2">
            <a:schemeClr val="accent1"/>
          </a:effectRef>
          <a:fontRef idx="minor">
            <a:schemeClr val="tx1"/>
          </a:fontRef>
        </p:style>
      </p:cxnSp>
      <p:sp>
        <p:nvSpPr>
          <p:cNvPr id="38" name="Oval 37">
            <a:extLst>
              <a:ext uri="{FF2B5EF4-FFF2-40B4-BE49-F238E27FC236}">
                <a16:creationId xmlns:a16="http://schemas.microsoft.com/office/drawing/2014/main" id="{0AC10DB8-1CE8-A42A-01B8-7ED70B93C0FA}"/>
              </a:ext>
            </a:extLst>
          </p:cNvPr>
          <p:cNvSpPr/>
          <p:nvPr/>
        </p:nvSpPr>
        <p:spPr>
          <a:xfrm>
            <a:off x="5083425" y="5213661"/>
            <a:ext cx="2222371" cy="803351"/>
          </a:xfrm>
          <a:prstGeom prst="ellipse">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9" name="Straight Connector 38">
            <a:extLst>
              <a:ext uri="{FF2B5EF4-FFF2-40B4-BE49-F238E27FC236}">
                <a16:creationId xmlns:a16="http://schemas.microsoft.com/office/drawing/2014/main" id="{295DDEEE-2691-830B-B279-42FA9CED79F7}"/>
              </a:ext>
            </a:extLst>
          </p:cNvPr>
          <p:cNvCxnSpPr>
            <a:cxnSpLocks/>
          </p:cNvCxnSpPr>
          <p:nvPr/>
        </p:nvCxnSpPr>
        <p:spPr>
          <a:xfrm flipH="1" flipV="1">
            <a:off x="7047637" y="5797167"/>
            <a:ext cx="637763" cy="442368"/>
          </a:xfrm>
          <a:prstGeom prst="line">
            <a:avLst/>
          </a:prstGeom>
        </p:spPr>
        <p:style>
          <a:lnRef idx="3">
            <a:schemeClr val="accent1"/>
          </a:lnRef>
          <a:fillRef idx="0">
            <a:schemeClr val="accent1"/>
          </a:fillRef>
          <a:effectRef idx="2">
            <a:schemeClr val="accent1"/>
          </a:effectRef>
          <a:fontRef idx="minor">
            <a:schemeClr val="tx1"/>
          </a:fontRef>
        </p:style>
      </p:cxnSp>
      <p:sp>
        <p:nvSpPr>
          <p:cNvPr id="40" name="TextBox 39">
            <a:extLst>
              <a:ext uri="{FF2B5EF4-FFF2-40B4-BE49-F238E27FC236}">
                <a16:creationId xmlns:a16="http://schemas.microsoft.com/office/drawing/2014/main" id="{F3410C07-6F8D-F2F1-7BD3-D99A90BEF9B1}"/>
              </a:ext>
            </a:extLst>
          </p:cNvPr>
          <p:cNvSpPr txBox="1"/>
          <p:nvPr/>
        </p:nvSpPr>
        <p:spPr>
          <a:xfrm>
            <a:off x="7656792" y="5934670"/>
            <a:ext cx="1618227" cy="923330"/>
          </a:xfrm>
          <a:prstGeom prst="rect">
            <a:avLst/>
          </a:prstGeom>
          <a:noFill/>
        </p:spPr>
        <p:txBody>
          <a:bodyPr wrap="square" rtlCol="0">
            <a:spAutoFit/>
          </a:bodyPr>
          <a:lstStyle/>
          <a:p>
            <a:r>
              <a:rPr lang="en-US" b="1" dirty="0">
                <a:solidFill>
                  <a:schemeClr val="accent1">
                    <a:lumMod val="75000"/>
                  </a:schemeClr>
                </a:solidFill>
              </a:rPr>
              <a:t>instructions start from 3</a:t>
            </a:r>
            <a:r>
              <a:rPr lang="en-US" b="1" baseline="30000" dirty="0">
                <a:solidFill>
                  <a:schemeClr val="accent1">
                    <a:lumMod val="75000"/>
                  </a:schemeClr>
                </a:solidFill>
              </a:rPr>
              <a:t>rd</a:t>
            </a:r>
            <a:r>
              <a:rPr lang="en-US" b="1" dirty="0">
                <a:solidFill>
                  <a:schemeClr val="accent1">
                    <a:lumMod val="75000"/>
                  </a:schemeClr>
                </a:solidFill>
              </a:rPr>
              <a:t> column</a:t>
            </a:r>
          </a:p>
        </p:txBody>
      </p:sp>
    </p:spTree>
    <p:extLst>
      <p:ext uri="{BB962C8B-B14F-4D97-AF65-F5344CB8AC3E}">
        <p14:creationId xmlns:p14="http://schemas.microsoft.com/office/powerpoint/2010/main" val="3034326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6" presetClass="entr" presetSubtype="21"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arn(inVertical)">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8"/>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9"/>
                                        </p:tgtEl>
                                        <p:attrNameLst>
                                          <p:attrName>style.visibility</p:attrName>
                                        </p:attrNameLst>
                                      </p:cBhvr>
                                      <p:to>
                                        <p:strVal val="visible"/>
                                      </p:to>
                                    </p:set>
                                  </p:childTnLst>
                                </p:cTn>
                              </p:par>
                              <p:par>
                                <p:cTn id="22" presetID="16" presetClass="entr" presetSubtype="21" fill="hold" grpId="0"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barn(inVertical)">
                                      <p:cBhvr>
                                        <p:cTn id="24" dur="500"/>
                                        <p:tgtEl>
                                          <p:spTgt spid="32"/>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6" presetClass="entr" presetSubtype="21"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barn(inVertical)">
                                      <p:cBhvr>
                                        <p:cTn id="31" dur="500"/>
                                        <p:tgtEl>
                                          <p:spTgt spid="35"/>
                                        </p:tgtEl>
                                      </p:cBhvr>
                                    </p:animEffect>
                                  </p:childTnLst>
                                </p:cTn>
                              </p:par>
                              <p:par>
                                <p:cTn id="32" presetID="1" presetClass="entr" presetSubtype="0" fill="hold" nodeType="withEffect">
                                  <p:stCondLst>
                                    <p:cond delay="0"/>
                                  </p:stCondLst>
                                  <p:childTnLst>
                                    <p:set>
                                      <p:cBhvr>
                                        <p:cTn id="33" dur="1" fill="hold">
                                          <p:stCondLst>
                                            <p:cond delay="0"/>
                                          </p:stCondLst>
                                        </p:cTn>
                                        <p:tgtEl>
                                          <p:spTgt spid="36"/>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8"/>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39"/>
                                        </p:tgtEl>
                                        <p:attrNameLst>
                                          <p:attrName>style.visibility</p:attrName>
                                        </p:attrNameLst>
                                      </p:cBhvr>
                                      <p:to>
                                        <p:strVal val="visible"/>
                                      </p:to>
                                    </p:set>
                                  </p:childTnLst>
                                </p:cTn>
                              </p:par>
                              <p:par>
                                <p:cTn id="40" presetID="16" presetClass="entr" presetSubtype="21" fill="hold" grpId="0" nodeType="with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barn(inVertical)">
                                      <p:cBhvr>
                                        <p:cTn id="4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 grpId="0"/>
      <p:bldP spid="23" grpId="0" animBg="1"/>
      <p:bldP spid="28" grpId="0" animBg="1"/>
      <p:bldP spid="32" grpId="0"/>
      <p:bldP spid="34" grpId="0" animBg="1"/>
      <p:bldP spid="35" grpId="0"/>
      <p:bldP spid="38" grpId="0" animBg="1"/>
      <p:bldP spid="4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E370770-E059-B0CA-BADF-1D458E22FE5C}"/>
              </a:ext>
            </a:extLst>
          </p:cNvPr>
          <p:cNvSpPr txBox="1">
            <a:spLocks/>
          </p:cNvSpPr>
          <p:nvPr/>
        </p:nvSpPr>
        <p:spPr>
          <a:xfrm>
            <a:off x="481495" y="18192"/>
            <a:ext cx="10266799" cy="735874"/>
          </a:xfrm>
          <a:prstGeom prst="rect">
            <a:avLst/>
          </a:prstGeom>
        </p:spPr>
        <p:txBody>
          <a:bodyPr vert="horz" lIns="91440" tIns="45720" rIns="91440" bIns="45720" rtlCol="0" anchor="b">
            <a:normAutofit fontScale="97500"/>
          </a:bodyPr>
          <a:lstStyle>
            <a:lvl1pPr algn="l" defTabSz="457200" rtl="0" eaLnBrk="1" latinLnBrk="0" hangingPunct="1">
              <a:spcBef>
                <a:spcPct val="0"/>
              </a:spcBef>
              <a:buNone/>
              <a:defRPr sz="2400" b="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u="sng" dirty="0"/>
              <a:t>Example: frequent numerical question (1)</a:t>
            </a:r>
            <a:endParaRPr lang="en-US" u="sng" dirty="0"/>
          </a:p>
        </p:txBody>
      </p:sp>
      <p:pic>
        <p:nvPicPr>
          <p:cNvPr id="11" name="Picture 10">
            <a:extLst>
              <a:ext uri="{FF2B5EF4-FFF2-40B4-BE49-F238E27FC236}">
                <a16:creationId xmlns:a16="http://schemas.microsoft.com/office/drawing/2014/main" id="{0937AB1B-7565-110E-EA42-A185289CE1FE}"/>
              </a:ext>
            </a:extLst>
          </p:cNvPr>
          <p:cNvPicPr>
            <a:picLocks noChangeAspect="1"/>
          </p:cNvPicPr>
          <p:nvPr/>
        </p:nvPicPr>
        <p:blipFill>
          <a:blip r:embed="rId2"/>
          <a:stretch>
            <a:fillRect/>
          </a:stretch>
        </p:blipFill>
        <p:spPr>
          <a:xfrm>
            <a:off x="425254" y="1079108"/>
            <a:ext cx="8148342" cy="4325100"/>
          </a:xfrm>
          <a:prstGeom prst="rect">
            <a:avLst/>
          </a:prstGeom>
        </p:spPr>
      </p:pic>
      <p:sp>
        <p:nvSpPr>
          <p:cNvPr id="14" name="TextBox 13">
            <a:extLst>
              <a:ext uri="{FF2B5EF4-FFF2-40B4-BE49-F238E27FC236}">
                <a16:creationId xmlns:a16="http://schemas.microsoft.com/office/drawing/2014/main" id="{F450EEEA-BD0C-8222-459A-F9E1A1B29727}"/>
              </a:ext>
            </a:extLst>
          </p:cNvPr>
          <p:cNvSpPr txBox="1"/>
          <p:nvPr/>
        </p:nvSpPr>
        <p:spPr>
          <a:xfrm>
            <a:off x="6791460" y="845399"/>
            <a:ext cx="2950726" cy="707886"/>
          </a:xfrm>
          <a:prstGeom prst="rect">
            <a:avLst/>
          </a:prstGeom>
          <a:noFill/>
        </p:spPr>
        <p:txBody>
          <a:bodyPr wrap="square" rtlCol="0">
            <a:spAutoFit/>
          </a:bodyPr>
          <a:lstStyle/>
          <a:p>
            <a:r>
              <a:rPr lang="en-US" sz="2000" b="1" dirty="0">
                <a:solidFill>
                  <a:schemeClr val="accent1">
                    <a:lumMod val="75000"/>
                  </a:schemeClr>
                </a:solidFill>
              </a:rPr>
              <a:t>Orders added in brackets []</a:t>
            </a:r>
          </a:p>
        </p:txBody>
      </p:sp>
      <p:sp>
        <p:nvSpPr>
          <p:cNvPr id="15" name="Oval 14">
            <a:extLst>
              <a:ext uri="{FF2B5EF4-FFF2-40B4-BE49-F238E27FC236}">
                <a16:creationId xmlns:a16="http://schemas.microsoft.com/office/drawing/2014/main" id="{1A1850F1-052E-9725-6D99-C58B2D937434}"/>
              </a:ext>
            </a:extLst>
          </p:cNvPr>
          <p:cNvSpPr/>
          <p:nvPr/>
        </p:nvSpPr>
        <p:spPr>
          <a:xfrm>
            <a:off x="1234867" y="1505963"/>
            <a:ext cx="5001549" cy="528320"/>
          </a:xfrm>
          <a:prstGeom prst="ellipse">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a:extLst>
              <a:ext uri="{FF2B5EF4-FFF2-40B4-BE49-F238E27FC236}">
                <a16:creationId xmlns:a16="http://schemas.microsoft.com/office/drawing/2014/main" id="{5DCEC7F9-890B-DC02-439F-2B4CC3196EB3}"/>
              </a:ext>
            </a:extLst>
          </p:cNvPr>
          <p:cNvCxnSpPr>
            <a:cxnSpLocks/>
            <a:endCxn id="14" idx="1"/>
          </p:cNvCxnSpPr>
          <p:nvPr/>
        </p:nvCxnSpPr>
        <p:spPr>
          <a:xfrm flipV="1">
            <a:off x="5614895" y="1199342"/>
            <a:ext cx="1176565" cy="386917"/>
          </a:xfrm>
          <a:prstGeom prst="line">
            <a:avLst/>
          </a:prstGeom>
        </p:spPr>
        <p:style>
          <a:lnRef idx="3">
            <a:schemeClr val="accent1"/>
          </a:lnRef>
          <a:fillRef idx="0">
            <a:schemeClr val="accent1"/>
          </a:fillRef>
          <a:effectRef idx="2">
            <a:schemeClr val="accent1"/>
          </a:effectRef>
          <a:fontRef idx="minor">
            <a:schemeClr val="tx1"/>
          </a:fontRef>
        </p:style>
      </p:cxnSp>
      <p:sp>
        <p:nvSpPr>
          <p:cNvPr id="19" name="TextBox 18">
            <a:extLst>
              <a:ext uri="{FF2B5EF4-FFF2-40B4-BE49-F238E27FC236}">
                <a16:creationId xmlns:a16="http://schemas.microsoft.com/office/drawing/2014/main" id="{AE50115E-C5FB-8690-CB1A-6B0327D26862}"/>
              </a:ext>
            </a:extLst>
          </p:cNvPr>
          <p:cNvSpPr txBox="1"/>
          <p:nvPr/>
        </p:nvSpPr>
        <p:spPr>
          <a:xfrm>
            <a:off x="4650760" y="4532619"/>
            <a:ext cx="3178790" cy="1015663"/>
          </a:xfrm>
          <a:prstGeom prst="rect">
            <a:avLst/>
          </a:prstGeom>
          <a:noFill/>
        </p:spPr>
        <p:txBody>
          <a:bodyPr wrap="square" rtlCol="0">
            <a:spAutoFit/>
          </a:bodyPr>
          <a:lstStyle/>
          <a:p>
            <a:r>
              <a:rPr lang="en-US" sz="2000" b="1" dirty="0">
                <a:solidFill>
                  <a:schemeClr val="accent1">
                    <a:lumMod val="75000"/>
                  </a:schemeClr>
                </a:solidFill>
              </a:rPr>
              <a:t>More complicate terminations are solved as separate questions</a:t>
            </a:r>
          </a:p>
        </p:txBody>
      </p:sp>
      <p:sp>
        <p:nvSpPr>
          <p:cNvPr id="20" name="Oval 19">
            <a:extLst>
              <a:ext uri="{FF2B5EF4-FFF2-40B4-BE49-F238E27FC236}">
                <a16:creationId xmlns:a16="http://schemas.microsoft.com/office/drawing/2014/main" id="{28AE96E3-DDF5-B651-FCA3-73D9135A6DAF}"/>
              </a:ext>
            </a:extLst>
          </p:cNvPr>
          <p:cNvSpPr/>
          <p:nvPr/>
        </p:nvSpPr>
        <p:spPr>
          <a:xfrm>
            <a:off x="412002" y="4364772"/>
            <a:ext cx="2885844" cy="1110201"/>
          </a:xfrm>
          <a:prstGeom prst="ellipse">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Connector 20">
            <a:extLst>
              <a:ext uri="{FF2B5EF4-FFF2-40B4-BE49-F238E27FC236}">
                <a16:creationId xmlns:a16="http://schemas.microsoft.com/office/drawing/2014/main" id="{6975A9EB-BB4F-3A3D-3A92-3E118B7A62C0}"/>
              </a:ext>
            </a:extLst>
          </p:cNvPr>
          <p:cNvCxnSpPr>
            <a:cxnSpLocks/>
          </p:cNvCxnSpPr>
          <p:nvPr/>
        </p:nvCxnSpPr>
        <p:spPr>
          <a:xfrm>
            <a:off x="3331992" y="4917855"/>
            <a:ext cx="1318768" cy="95762"/>
          </a:xfrm>
          <a:prstGeom prst="line">
            <a:avLst/>
          </a:prstGeom>
        </p:spPr>
        <p:style>
          <a:lnRef idx="3">
            <a:schemeClr val="accent1"/>
          </a:lnRef>
          <a:fillRef idx="0">
            <a:schemeClr val="accent1"/>
          </a:fillRef>
          <a:effectRef idx="2">
            <a:schemeClr val="accent1"/>
          </a:effectRef>
          <a:fontRef idx="minor">
            <a:schemeClr val="tx1"/>
          </a:fontRef>
        </p:style>
      </p:cxnSp>
      <p:sp>
        <p:nvSpPr>
          <p:cNvPr id="28" name="TextBox 27">
            <a:extLst>
              <a:ext uri="{FF2B5EF4-FFF2-40B4-BE49-F238E27FC236}">
                <a16:creationId xmlns:a16="http://schemas.microsoft.com/office/drawing/2014/main" id="{3E8EE938-1CF0-310E-37D7-E43D7993D1AA}"/>
              </a:ext>
            </a:extLst>
          </p:cNvPr>
          <p:cNvSpPr txBox="1"/>
          <p:nvPr/>
        </p:nvSpPr>
        <p:spPr>
          <a:xfrm>
            <a:off x="5942841" y="2814348"/>
            <a:ext cx="2430597" cy="1323439"/>
          </a:xfrm>
          <a:prstGeom prst="rect">
            <a:avLst/>
          </a:prstGeom>
          <a:noFill/>
        </p:spPr>
        <p:txBody>
          <a:bodyPr wrap="square" rtlCol="0">
            <a:spAutoFit/>
          </a:bodyPr>
          <a:lstStyle/>
          <a:p>
            <a:r>
              <a:rPr lang="en-US" sz="2000" b="1" dirty="0">
                <a:solidFill>
                  <a:schemeClr val="accent1">
                    <a:lumMod val="75000"/>
                  </a:schemeClr>
                </a:solidFill>
              </a:rPr>
              <a:t>Other specify in a numeric question generate validation tag  </a:t>
            </a:r>
          </a:p>
        </p:txBody>
      </p:sp>
      <p:sp>
        <p:nvSpPr>
          <p:cNvPr id="29" name="Oval 28">
            <a:extLst>
              <a:ext uri="{FF2B5EF4-FFF2-40B4-BE49-F238E27FC236}">
                <a16:creationId xmlns:a16="http://schemas.microsoft.com/office/drawing/2014/main" id="{8CF24B76-434F-794C-E58D-66B170D21841}"/>
              </a:ext>
            </a:extLst>
          </p:cNvPr>
          <p:cNvSpPr/>
          <p:nvPr/>
        </p:nvSpPr>
        <p:spPr>
          <a:xfrm>
            <a:off x="965771" y="3528093"/>
            <a:ext cx="2137796" cy="323723"/>
          </a:xfrm>
          <a:prstGeom prst="ellipse">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0" name="Straight Connector 29">
            <a:extLst>
              <a:ext uri="{FF2B5EF4-FFF2-40B4-BE49-F238E27FC236}">
                <a16:creationId xmlns:a16="http://schemas.microsoft.com/office/drawing/2014/main" id="{B9899663-C0B0-E4C0-77B9-701419499DA9}"/>
              </a:ext>
            </a:extLst>
          </p:cNvPr>
          <p:cNvCxnSpPr>
            <a:cxnSpLocks/>
          </p:cNvCxnSpPr>
          <p:nvPr/>
        </p:nvCxnSpPr>
        <p:spPr>
          <a:xfrm flipV="1">
            <a:off x="3175485" y="3355327"/>
            <a:ext cx="2839274" cy="331836"/>
          </a:xfrm>
          <a:prstGeom prst="line">
            <a:avLst/>
          </a:prstGeom>
        </p:spPr>
        <p:style>
          <a:lnRef idx="3">
            <a:schemeClr val="accent1"/>
          </a:lnRef>
          <a:fillRef idx="0">
            <a:schemeClr val="accent1"/>
          </a:fillRef>
          <a:effectRef idx="2">
            <a:schemeClr val="accent1"/>
          </a:effectRef>
          <a:fontRef idx="minor">
            <a:schemeClr val="tx1"/>
          </a:fontRef>
        </p:style>
      </p:cxnSp>
      <p:sp>
        <p:nvSpPr>
          <p:cNvPr id="39" name="TextBox 38">
            <a:extLst>
              <a:ext uri="{FF2B5EF4-FFF2-40B4-BE49-F238E27FC236}">
                <a16:creationId xmlns:a16="http://schemas.microsoft.com/office/drawing/2014/main" id="{4282754A-2369-750A-AFA5-D7FE638648D1}"/>
              </a:ext>
            </a:extLst>
          </p:cNvPr>
          <p:cNvSpPr txBox="1"/>
          <p:nvPr/>
        </p:nvSpPr>
        <p:spPr>
          <a:xfrm>
            <a:off x="8558342" y="2627650"/>
            <a:ext cx="2753464" cy="1815882"/>
          </a:xfrm>
          <a:prstGeom prst="rect">
            <a:avLst/>
          </a:prstGeom>
          <a:noFill/>
        </p:spPr>
        <p:txBody>
          <a:bodyPr wrap="square">
            <a:spAutoFit/>
          </a:bodyPr>
          <a:lstStyle/>
          <a:p>
            <a:r>
              <a:rPr lang="en-US" sz="1400" b="1" dirty="0">
                <a:solidFill>
                  <a:srgbClr val="0000FF"/>
                </a:solidFill>
                <a:effectLst/>
                <a:latin typeface="Courier New" panose="02070309020205020404" pitchFamily="49" charset="0"/>
              </a:rPr>
              <a:t>&lt;validate&gt;</a:t>
            </a:r>
          </a:p>
          <a:p>
            <a:r>
              <a:rPr lang="en-US" sz="1400" b="1" dirty="0">
                <a:solidFill>
                  <a:srgbClr val="000000"/>
                </a:solidFill>
                <a:effectLst/>
                <a:latin typeface="Courier New" panose="02070309020205020404" pitchFamily="49" charset="0"/>
              </a:rPr>
              <a:t>x=A14.r98.ival </a:t>
            </a:r>
          </a:p>
          <a:p>
            <a:r>
              <a:rPr lang="en-US" sz="1400" b="1" dirty="0">
                <a:solidFill>
                  <a:srgbClr val="000000"/>
                </a:solidFill>
                <a:effectLst/>
                <a:latin typeface="Courier New" panose="02070309020205020404" pitchFamily="49" charset="0"/>
              </a:rPr>
              <a:t>y=A14.r98.open </a:t>
            </a:r>
            <a:endParaRPr lang="en-US" sz="1400" b="1" dirty="0">
              <a:solidFill>
                <a:srgbClr val="000000"/>
              </a:solidFill>
              <a:latin typeface="Courier New" panose="02070309020205020404" pitchFamily="49" charset="0"/>
            </a:endParaRPr>
          </a:p>
          <a:p>
            <a:r>
              <a:rPr lang="en-US" sz="1400" b="1" dirty="0">
                <a:solidFill>
                  <a:srgbClr val="000000"/>
                </a:solidFill>
                <a:effectLst/>
                <a:latin typeface="Courier New" panose="02070309020205020404" pitchFamily="49" charset="0"/>
              </a:rPr>
              <a:t>if x</a:t>
            </a:r>
            <a:r>
              <a:rPr lang="en-US" sz="1400" b="1" i="1" dirty="0">
                <a:solidFill>
                  <a:srgbClr val="000000"/>
                </a:solidFill>
                <a:effectLst/>
                <a:latin typeface="Courier New" panose="02070309020205020404" pitchFamily="49" charset="0"/>
              </a:rPr>
              <a:t>&amp;gt;</a:t>
            </a:r>
            <a:r>
              <a:rPr lang="en-US" sz="1400" b="1" dirty="0">
                <a:solidFill>
                  <a:srgbClr val="000000"/>
                </a:solidFill>
                <a:effectLst/>
                <a:latin typeface="Courier New" panose="02070309020205020404" pitchFamily="49" charset="0"/>
              </a:rPr>
              <a:t>0 and y=="":     	error(res.otherx) </a:t>
            </a:r>
          </a:p>
          <a:p>
            <a:r>
              <a:rPr lang="en-US" sz="1400" b="1" dirty="0">
                <a:solidFill>
                  <a:srgbClr val="000000"/>
                </a:solidFill>
                <a:effectLst/>
                <a:latin typeface="Courier New" panose="02070309020205020404" pitchFamily="49" charset="0"/>
              </a:rPr>
              <a:t>if y!="" and x==0: 	error(res.othery); </a:t>
            </a:r>
          </a:p>
          <a:p>
            <a:r>
              <a:rPr lang="en-US" sz="1400" b="1" dirty="0">
                <a:solidFill>
                  <a:srgbClr val="0000FF"/>
                </a:solidFill>
                <a:effectLst/>
                <a:latin typeface="Courier New" panose="02070309020205020404" pitchFamily="49" charset="0"/>
              </a:rPr>
              <a:t>&lt;/validate&gt;</a:t>
            </a:r>
            <a:endParaRPr lang="en-US" sz="1400" b="1" dirty="0">
              <a:solidFill>
                <a:srgbClr val="000000"/>
              </a:solidFill>
              <a:effectLst/>
              <a:latin typeface="Courier New" panose="02070309020205020404" pitchFamily="49" charset="0"/>
            </a:endParaRPr>
          </a:p>
        </p:txBody>
      </p:sp>
      <p:cxnSp>
        <p:nvCxnSpPr>
          <p:cNvPr id="40" name="Straight Connector 39">
            <a:extLst>
              <a:ext uri="{FF2B5EF4-FFF2-40B4-BE49-F238E27FC236}">
                <a16:creationId xmlns:a16="http://schemas.microsoft.com/office/drawing/2014/main" id="{AA3A253A-E248-D1D4-272F-6B41F383D39B}"/>
              </a:ext>
            </a:extLst>
          </p:cNvPr>
          <p:cNvCxnSpPr>
            <a:cxnSpLocks/>
          </p:cNvCxnSpPr>
          <p:nvPr/>
        </p:nvCxnSpPr>
        <p:spPr>
          <a:xfrm>
            <a:off x="7278096" y="3630318"/>
            <a:ext cx="1737360" cy="0"/>
          </a:xfrm>
          <a:prstGeom prst="line">
            <a:avLst/>
          </a:prstGeom>
          <a:ln w="3175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47" name="TextBox 46">
            <a:extLst>
              <a:ext uri="{FF2B5EF4-FFF2-40B4-BE49-F238E27FC236}">
                <a16:creationId xmlns:a16="http://schemas.microsoft.com/office/drawing/2014/main" id="{046DFC93-561D-7395-3214-31E8C18CDA64}"/>
              </a:ext>
            </a:extLst>
          </p:cNvPr>
          <p:cNvSpPr txBox="1"/>
          <p:nvPr/>
        </p:nvSpPr>
        <p:spPr>
          <a:xfrm>
            <a:off x="747374" y="5576974"/>
            <a:ext cx="9011826" cy="1292662"/>
          </a:xfrm>
          <a:prstGeom prst="rect">
            <a:avLst/>
          </a:prstGeom>
          <a:noFill/>
        </p:spPr>
        <p:txBody>
          <a:bodyPr wrap="square">
            <a:spAutoFit/>
          </a:bodyPr>
          <a:lstStyle/>
          <a:p>
            <a:r>
              <a:rPr lang="en-US" sz="1100" b="1" u="sng" dirty="0">
                <a:solidFill>
                  <a:srgbClr val="0000FF"/>
                </a:solidFill>
                <a:latin typeface="Courier New" panose="02070309020205020404" pitchFamily="49" charset="0"/>
              </a:rPr>
              <a:t>Condition</a:t>
            </a:r>
            <a:r>
              <a:rPr lang="en-US" sz="1100" b="1" u="sng" dirty="0">
                <a:solidFill>
                  <a:srgbClr val="0000FF"/>
                </a:solidFill>
                <a:effectLst/>
                <a:latin typeface="Courier New" panose="02070309020205020404" pitchFamily="49" charset="0"/>
              </a:rPr>
              <a:t>:</a:t>
            </a:r>
            <a:r>
              <a:rPr lang="en-US" sz="1100" dirty="0">
                <a:solidFill>
                  <a:srgbClr val="0000FF"/>
                </a:solidFill>
                <a:effectLst/>
                <a:latin typeface="Courier New" panose="02070309020205020404" pitchFamily="49" charset="0"/>
              </a:rPr>
              <a:t> &lt;condition</a:t>
            </a:r>
            <a:r>
              <a:rPr lang="en-US" sz="1100" dirty="0">
                <a:solidFill>
                  <a:srgbClr val="000000"/>
                </a:solidFill>
                <a:effectLst/>
                <a:latin typeface="Courier New" panose="02070309020205020404" pitchFamily="49" charset="0"/>
              </a:rPr>
              <a:t> </a:t>
            </a:r>
            <a:r>
              <a:rPr lang="en-US" sz="1100" dirty="0">
                <a:solidFill>
                  <a:srgbClr val="FF0000"/>
                </a:solidFill>
                <a:effectLst/>
                <a:latin typeface="Courier New" panose="02070309020205020404" pitchFamily="49" charset="0"/>
              </a:rPr>
              <a:t>label</a:t>
            </a:r>
            <a:r>
              <a:rPr lang="en-US" sz="1100" dirty="0">
                <a:solidFill>
                  <a:srgbClr val="000000"/>
                </a:solidFill>
                <a:effectLst/>
                <a:latin typeface="Courier New" panose="02070309020205020404" pitchFamily="49" charset="0"/>
              </a:rPr>
              <a:t>=</a:t>
            </a:r>
            <a:r>
              <a:rPr lang="en-US" sz="1100" b="1" dirty="0">
                <a:solidFill>
                  <a:srgbClr val="8000FF"/>
                </a:solidFill>
                <a:effectLst/>
                <a:latin typeface="Courier New" panose="02070309020205020404" pitchFamily="49" charset="0"/>
              </a:rPr>
              <a:t>"Disp9"</a:t>
            </a:r>
            <a:r>
              <a:rPr lang="en-US" sz="1100" dirty="0">
                <a:solidFill>
                  <a:srgbClr val="000000"/>
                </a:solidFill>
                <a:effectLst/>
                <a:latin typeface="Courier New" panose="02070309020205020404" pitchFamily="49" charset="0"/>
              </a:rPr>
              <a:t> </a:t>
            </a:r>
            <a:r>
              <a:rPr lang="en-US" sz="1100" dirty="0">
                <a:solidFill>
                  <a:srgbClr val="FF0000"/>
                </a:solidFill>
                <a:effectLst/>
                <a:latin typeface="Courier New" panose="02070309020205020404" pitchFamily="49" charset="0"/>
              </a:rPr>
              <a:t>cond</a:t>
            </a:r>
            <a:r>
              <a:rPr lang="en-US" sz="1100" dirty="0">
                <a:solidFill>
                  <a:srgbClr val="000000"/>
                </a:solidFill>
                <a:effectLst/>
                <a:latin typeface="Courier New" panose="02070309020205020404" pitchFamily="49" charset="0"/>
              </a:rPr>
              <a:t>=</a:t>
            </a:r>
            <a:r>
              <a:rPr lang="en-US" sz="1100" b="1" dirty="0">
                <a:solidFill>
                  <a:srgbClr val="8000FF"/>
                </a:solidFill>
                <a:effectLst/>
                <a:latin typeface="Courier New" panose="02070309020205020404" pitchFamily="49" charset="0"/>
              </a:rPr>
              <a:t>"S14.r1.check('&amp;lt;70')"</a:t>
            </a:r>
            <a:r>
              <a:rPr lang="en-US" sz="1100" dirty="0">
                <a:solidFill>
                  <a:srgbClr val="0000FF"/>
                </a:solidFill>
                <a:effectLst/>
                <a:latin typeface="Courier New" panose="02070309020205020404" pitchFamily="49" charset="0"/>
              </a:rPr>
              <a:t>&gt;</a:t>
            </a:r>
            <a:r>
              <a:rPr lang="en-US" sz="1100" b="1" dirty="0">
                <a:solidFill>
                  <a:srgbClr val="000000"/>
                </a:solidFill>
                <a:effectLst/>
                <a:latin typeface="Courier New" panose="02070309020205020404" pitchFamily="49" charset="0"/>
              </a:rPr>
              <a:t>Conditional Disposition 9 </a:t>
            </a:r>
            <a:r>
              <a:rPr lang="en-US" sz="1100" dirty="0">
                <a:solidFill>
                  <a:srgbClr val="0000FF"/>
                </a:solidFill>
                <a:effectLst/>
                <a:latin typeface="Courier New" panose="02070309020205020404" pitchFamily="49" charset="0"/>
              </a:rPr>
              <a:t>&lt;/condition&gt;</a:t>
            </a:r>
          </a:p>
          <a:p>
            <a:endParaRPr lang="en-US" sz="1100" b="1" dirty="0">
              <a:solidFill>
                <a:srgbClr val="000000"/>
              </a:solidFill>
              <a:latin typeface="Courier New" panose="02070309020205020404" pitchFamily="49" charset="0"/>
            </a:endParaRPr>
          </a:p>
          <a:p>
            <a:r>
              <a:rPr lang="en-US" sz="1200" b="1" u="sng" dirty="0">
                <a:solidFill>
                  <a:srgbClr val="0000FF"/>
                </a:solidFill>
                <a:effectLst/>
                <a:latin typeface="Courier New" panose="02070309020205020404" pitchFamily="49" charset="0"/>
              </a:rPr>
              <a:t>TermList:</a:t>
            </a:r>
            <a:r>
              <a:rPr lang="en-US" sz="1200" dirty="0">
                <a:solidFill>
                  <a:srgbClr val="0000FF"/>
                </a:solidFill>
                <a:effectLst/>
                <a:latin typeface="Courier New" panose="02070309020205020404" pitchFamily="49" charset="0"/>
              </a:rPr>
              <a:t> </a:t>
            </a:r>
            <a:r>
              <a:rPr lang="en-US" sz="1100" dirty="0">
                <a:solidFill>
                  <a:srgbClr val="0000FF"/>
                </a:solidFill>
                <a:effectLst/>
                <a:latin typeface="Courier New" panose="02070309020205020404" pitchFamily="49" charset="0"/>
              </a:rPr>
              <a:t>&lt;row</a:t>
            </a:r>
            <a:r>
              <a:rPr lang="en-US" sz="1100" dirty="0">
                <a:solidFill>
                  <a:srgbClr val="000000"/>
                </a:solidFill>
                <a:effectLst/>
                <a:latin typeface="Courier New" panose="02070309020205020404" pitchFamily="49" charset="0"/>
              </a:rPr>
              <a:t> </a:t>
            </a:r>
            <a:r>
              <a:rPr lang="en-US" sz="1100" dirty="0">
                <a:solidFill>
                  <a:srgbClr val="FF0000"/>
                </a:solidFill>
                <a:effectLst/>
                <a:latin typeface="Courier New" panose="02070309020205020404" pitchFamily="49" charset="0"/>
              </a:rPr>
              <a:t>label</a:t>
            </a:r>
            <a:r>
              <a:rPr lang="en-US" sz="1100" dirty="0">
                <a:solidFill>
                  <a:srgbClr val="000000"/>
                </a:solidFill>
                <a:effectLst/>
                <a:latin typeface="Courier New" panose="02070309020205020404" pitchFamily="49" charset="0"/>
              </a:rPr>
              <a:t>=</a:t>
            </a:r>
            <a:r>
              <a:rPr lang="en-US" sz="1100" b="1" dirty="0">
                <a:solidFill>
                  <a:srgbClr val="8000FF"/>
                </a:solidFill>
                <a:effectLst/>
                <a:latin typeface="Courier New" panose="02070309020205020404" pitchFamily="49" charset="0"/>
              </a:rPr>
              <a:t>"r9"</a:t>
            </a:r>
            <a:r>
              <a:rPr lang="en-US" sz="1100" dirty="0">
                <a:solidFill>
                  <a:srgbClr val="000000"/>
                </a:solidFill>
                <a:effectLst/>
                <a:latin typeface="Courier New" panose="02070309020205020404" pitchFamily="49" charset="0"/>
              </a:rPr>
              <a:t> </a:t>
            </a:r>
            <a:r>
              <a:rPr lang="en-US" sz="1100" dirty="0">
                <a:solidFill>
                  <a:srgbClr val="FF0000"/>
                </a:solidFill>
                <a:effectLst/>
                <a:latin typeface="Courier New" panose="02070309020205020404" pitchFamily="49" charset="0"/>
              </a:rPr>
              <a:t>value</a:t>
            </a:r>
            <a:r>
              <a:rPr lang="en-US" sz="1100" dirty="0">
                <a:solidFill>
                  <a:srgbClr val="000000"/>
                </a:solidFill>
                <a:effectLst/>
                <a:latin typeface="Courier New" panose="02070309020205020404" pitchFamily="49" charset="0"/>
              </a:rPr>
              <a:t>=</a:t>
            </a:r>
            <a:r>
              <a:rPr lang="en-US" sz="1100" b="1" dirty="0">
                <a:solidFill>
                  <a:srgbClr val="8000FF"/>
                </a:solidFill>
                <a:effectLst/>
                <a:latin typeface="Courier New" panose="02070309020205020404" pitchFamily="49" charset="0"/>
              </a:rPr>
              <a:t>"9"</a:t>
            </a:r>
            <a:r>
              <a:rPr lang="en-US" sz="1100" dirty="0">
                <a:solidFill>
                  <a:srgbClr val="0000FF"/>
                </a:solidFill>
                <a:effectLst/>
                <a:latin typeface="Courier New" panose="02070309020205020404" pitchFamily="49" charset="0"/>
              </a:rPr>
              <a:t>&gt;</a:t>
            </a:r>
            <a:r>
              <a:rPr lang="en-US" sz="1100" b="1" dirty="0">
                <a:solidFill>
                  <a:srgbClr val="000000"/>
                </a:solidFill>
                <a:effectLst/>
                <a:latin typeface="Courier New" panose="02070309020205020404" pitchFamily="49" charset="0"/>
              </a:rPr>
              <a:t>S14 </a:t>
            </a:r>
            <a:r>
              <a:rPr lang="en-US" sz="1100" dirty="0">
                <a:solidFill>
                  <a:srgbClr val="0000FF"/>
                </a:solidFill>
                <a:effectLst/>
                <a:latin typeface="Courier New" panose="02070309020205020404" pitchFamily="49" charset="0"/>
              </a:rPr>
              <a:t>&lt;/row&gt;</a:t>
            </a:r>
            <a:r>
              <a:rPr lang="en-US" sz="1100" b="1" dirty="0">
                <a:solidFill>
                  <a:srgbClr val="000000"/>
                </a:solidFill>
                <a:effectLst/>
                <a:latin typeface="Courier New" panose="02070309020205020404" pitchFamily="49" charset="0"/>
              </a:rPr>
              <a:t> </a:t>
            </a:r>
          </a:p>
          <a:p>
            <a:endParaRPr lang="en-US" sz="1100" b="1" dirty="0">
              <a:solidFill>
                <a:srgbClr val="000000"/>
              </a:solidFill>
              <a:latin typeface="Courier New" panose="02070309020205020404" pitchFamily="49" charset="0"/>
            </a:endParaRPr>
          </a:p>
          <a:p>
            <a:r>
              <a:rPr lang="en-US" sz="1100" b="1" u="sng" dirty="0">
                <a:solidFill>
                  <a:srgbClr val="0000FF"/>
                </a:solidFill>
                <a:effectLst/>
                <a:latin typeface="Courier New" panose="02070309020205020404" pitchFamily="49" charset="0"/>
              </a:rPr>
              <a:t>Termination:</a:t>
            </a:r>
            <a:endParaRPr lang="en-US" sz="1100" b="1" dirty="0">
              <a:solidFill>
                <a:srgbClr val="000000"/>
              </a:solidFill>
              <a:latin typeface="Courier New" panose="02070309020205020404" pitchFamily="49" charset="0"/>
            </a:endParaRPr>
          </a:p>
          <a:p>
            <a:r>
              <a:rPr lang="en-US" sz="1100" dirty="0">
                <a:solidFill>
                  <a:srgbClr val="0000FF"/>
                </a:solidFill>
                <a:effectLst/>
                <a:latin typeface="Courier New" panose="02070309020205020404" pitchFamily="49" charset="0"/>
              </a:rPr>
              <a:t>&lt;note&gt;</a:t>
            </a:r>
            <a:r>
              <a:rPr lang="en-US" sz="1100" b="1" dirty="0">
                <a:solidFill>
                  <a:srgbClr val="000000"/>
                </a:solidFill>
                <a:effectLst/>
                <a:latin typeface="Courier New" panose="02070309020205020404" pitchFamily="49" charset="0"/>
              </a:rPr>
              <a:t> Original Cond=S14.r1.check('</a:t>
            </a:r>
            <a:r>
              <a:rPr lang="en-US" sz="1100" i="1" dirty="0">
                <a:solidFill>
                  <a:srgbClr val="000000"/>
                </a:solidFill>
                <a:effectLst/>
                <a:latin typeface="Courier New" panose="02070309020205020404" pitchFamily="49" charset="0"/>
              </a:rPr>
              <a:t>&amp;lt;</a:t>
            </a:r>
            <a:r>
              <a:rPr lang="en-US" sz="1100" b="1" dirty="0">
                <a:solidFill>
                  <a:srgbClr val="000000"/>
                </a:solidFill>
                <a:effectLst/>
                <a:latin typeface="Courier New" panose="02070309020205020404" pitchFamily="49" charset="0"/>
              </a:rPr>
              <a:t>70')</a:t>
            </a:r>
            <a:r>
              <a:rPr lang="en-US" sz="1100" dirty="0">
                <a:solidFill>
                  <a:srgbClr val="0000FF"/>
                </a:solidFill>
                <a:effectLst/>
                <a:latin typeface="Courier New" panose="02070309020205020404" pitchFamily="49" charset="0"/>
              </a:rPr>
              <a:t>&lt;/note&gt;</a:t>
            </a:r>
          </a:p>
          <a:p>
            <a:r>
              <a:rPr lang="en-US" sz="1100" dirty="0">
                <a:solidFill>
                  <a:srgbClr val="0000FF"/>
                </a:solidFill>
                <a:effectLst/>
                <a:latin typeface="Courier New" panose="02070309020205020404" pitchFamily="49" charset="0"/>
              </a:rPr>
              <a:t>&lt;term</a:t>
            </a:r>
            <a:r>
              <a:rPr lang="en-US" sz="1100" dirty="0">
                <a:solidFill>
                  <a:srgbClr val="000000"/>
                </a:solidFill>
                <a:effectLst/>
                <a:latin typeface="Courier New" panose="02070309020205020404" pitchFamily="49" charset="0"/>
              </a:rPr>
              <a:t> </a:t>
            </a:r>
            <a:r>
              <a:rPr lang="en-US" sz="1100" dirty="0">
                <a:solidFill>
                  <a:srgbClr val="FF0000"/>
                </a:solidFill>
                <a:effectLst/>
                <a:latin typeface="Courier New" panose="02070309020205020404" pitchFamily="49" charset="0"/>
              </a:rPr>
              <a:t>label</a:t>
            </a:r>
            <a:r>
              <a:rPr lang="en-US" sz="1100" dirty="0">
                <a:solidFill>
                  <a:srgbClr val="000000"/>
                </a:solidFill>
                <a:effectLst/>
                <a:latin typeface="Courier New" panose="02070309020205020404" pitchFamily="49" charset="0"/>
              </a:rPr>
              <a:t>=</a:t>
            </a:r>
            <a:r>
              <a:rPr lang="en-US" sz="1100" b="1" dirty="0">
                <a:solidFill>
                  <a:srgbClr val="8000FF"/>
                </a:solidFill>
                <a:effectLst/>
                <a:latin typeface="Courier New" panose="02070309020205020404" pitchFamily="49" charset="0"/>
              </a:rPr>
              <a:t>'Term2'</a:t>
            </a:r>
            <a:r>
              <a:rPr lang="en-US" sz="1100" dirty="0">
                <a:solidFill>
                  <a:srgbClr val="000000"/>
                </a:solidFill>
                <a:effectLst/>
                <a:latin typeface="Courier New" panose="02070309020205020404" pitchFamily="49" charset="0"/>
              </a:rPr>
              <a:t> </a:t>
            </a:r>
            <a:r>
              <a:rPr lang="en-US" sz="1100" dirty="0">
                <a:solidFill>
                  <a:srgbClr val="FF0000"/>
                </a:solidFill>
                <a:effectLst/>
                <a:latin typeface="Courier New" panose="02070309020205020404" pitchFamily="49" charset="0"/>
              </a:rPr>
              <a:t>cond</a:t>
            </a:r>
            <a:r>
              <a:rPr lang="en-US" sz="1100" dirty="0">
                <a:solidFill>
                  <a:srgbClr val="000000"/>
                </a:solidFill>
                <a:effectLst/>
                <a:latin typeface="Courier New" panose="02070309020205020404" pitchFamily="49" charset="0"/>
              </a:rPr>
              <a:t>=</a:t>
            </a:r>
            <a:r>
              <a:rPr lang="en-US" sz="1100" b="1" dirty="0">
                <a:solidFill>
                  <a:srgbClr val="8000FF"/>
                </a:solidFill>
                <a:effectLst/>
                <a:latin typeface="Courier New" panose="02070309020205020404" pitchFamily="49" charset="0"/>
              </a:rPr>
              <a:t>"(processTerms('Disp9') )"</a:t>
            </a:r>
            <a:r>
              <a:rPr lang="en-US" sz="1100" dirty="0">
                <a:solidFill>
                  <a:srgbClr val="0000FF"/>
                </a:solidFill>
                <a:effectLst/>
                <a:latin typeface="Courier New" panose="02070309020205020404" pitchFamily="49" charset="0"/>
              </a:rPr>
              <a:t>&gt;</a:t>
            </a:r>
            <a:r>
              <a:rPr lang="en-US" sz="1100" b="1" dirty="0">
                <a:solidFill>
                  <a:srgbClr val="000000"/>
                </a:solidFill>
                <a:effectLst/>
                <a:latin typeface="Courier New" panose="02070309020205020404" pitchFamily="49" charset="0"/>
              </a:rPr>
              <a:t> Terminate S14 </a:t>
            </a:r>
            <a:r>
              <a:rPr lang="en-US" sz="1100" dirty="0">
                <a:solidFill>
                  <a:srgbClr val="0000FF"/>
                </a:solidFill>
                <a:effectLst/>
                <a:latin typeface="Courier New" panose="02070309020205020404" pitchFamily="49" charset="0"/>
              </a:rPr>
              <a:t>&lt;/term&gt;</a:t>
            </a:r>
            <a:endParaRPr lang="en-US" sz="1100" dirty="0">
              <a:effectLst/>
            </a:endParaRPr>
          </a:p>
        </p:txBody>
      </p:sp>
      <p:cxnSp>
        <p:nvCxnSpPr>
          <p:cNvPr id="48" name="Straight Connector 47">
            <a:extLst>
              <a:ext uri="{FF2B5EF4-FFF2-40B4-BE49-F238E27FC236}">
                <a16:creationId xmlns:a16="http://schemas.microsoft.com/office/drawing/2014/main" id="{83537FA1-F5CB-82F5-5D96-9C39FA4FC7F9}"/>
              </a:ext>
            </a:extLst>
          </p:cNvPr>
          <p:cNvCxnSpPr>
            <a:cxnSpLocks/>
          </p:cNvCxnSpPr>
          <p:nvPr/>
        </p:nvCxnSpPr>
        <p:spPr>
          <a:xfrm>
            <a:off x="2442418" y="5352037"/>
            <a:ext cx="953770" cy="948764"/>
          </a:xfrm>
          <a:prstGeom prst="line">
            <a:avLst/>
          </a:prstGeom>
          <a:ln w="3175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394538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6" presetClass="entr" presetSubtype="21"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barn(inVertical)">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9"/>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0"/>
                                        </p:tgtEl>
                                        <p:attrNameLst>
                                          <p:attrName>style.visibility</p:attrName>
                                        </p:attrNameLst>
                                      </p:cBhvr>
                                      <p:to>
                                        <p:strVal val="visible"/>
                                      </p:to>
                                    </p:set>
                                  </p:childTnLst>
                                </p:cTn>
                              </p:par>
                              <p:par>
                                <p:cTn id="18" presetID="16" presetClass="entr" presetSubtype="21" fill="hold" grpId="0" nodeType="with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barn(inVertical)">
                                      <p:cBhvr>
                                        <p:cTn id="20" dur="500"/>
                                        <p:tgtEl>
                                          <p:spTgt spid="28"/>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barn(inVertical)">
                                      <p:cBhvr>
                                        <p:cTn id="25" dur="500"/>
                                        <p:tgtEl>
                                          <p:spTgt spid="39"/>
                                        </p:tgtEl>
                                      </p:cBhvr>
                                    </p:animEffect>
                                  </p:childTnLst>
                                </p:cTn>
                              </p:par>
                              <p:par>
                                <p:cTn id="26" presetID="1" presetClass="entr" presetSubtype="0" fill="hold" nodeType="withEffect">
                                  <p:stCondLst>
                                    <p:cond delay="0"/>
                                  </p:stCondLst>
                                  <p:childTnLst>
                                    <p:set>
                                      <p:cBhvr>
                                        <p:cTn id="27" dur="1" fill="hold">
                                          <p:stCondLst>
                                            <p:cond delay="0"/>
                                          </p:stCondLst>
                                        </p:cTn>
                                        <p:tgtEl>
                                          <p:spTgt spid="40"/>
                                        </p:tgtEl>
                                        <p:attrNameLst>
                                          <p:attrName>style.visibility</p:attrName>
                                        </p:attrNameLst>
                                      </p:cBhvr>
                                      <p:to>
                                        <p:strVal val="visible"/>
                                      </p:to>
                                    </p:set>
                                  </p:childTnLst>
                                </p:cTn>
                              </p:par>
                              <p:par>
                                <p:cTn id="28" presetID="1" presetClass="path" presetSubtype="0" accel="50000" decel="50000" fill="hold" grpId="1" nodeType="withEffect">
                                  <p:stCondLst>
                                    <p:cond delay="0"/>
                                  </p:stCondLst>
                                  <p:childTnLst>
                                    <p:animMotion origin="layout" path="M 0 0 C 0.069 0 0.125 0.056 0.125 0.125 C 0.125 0.194 0.069 0.25 0 0.25 C -0.069 0.25 -0.125 0.194 -0.125 0.125 C -0.125 0.056 -0.069 0 0 0 Z" pathEditMode="relative" ptsTypes="">
                                      <p:cBhvr>
                                        <p:cTn id="29" dur="2000" fill="hold"/>
                                        <p:tgtEl>
                                          <p:spTgt spid="39"/>
                                        </p:tgtEl>
                                        <p:attrNameLst>
                                          <p:attrName>ppt_x</p:attrName>
                                          <p:attrName>ppt_y</p:attrName>
                                        </p:attrNameLst>
                                      </p:cBhvr>
                                    </p:animMotion>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barn(inVertical)">
                                      <p:cBhvr>
                                        <p:cTn id="34" dur="500"/>
                                        <p:tgtEl>
                                          <p:spTgt spid="48"/>
                                        </p:tgtEl>
                                      </p:cBhvr>
                                    </p:animEffec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6" presetClass="entr" presetSubtype="21"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barn(inVertical)">
                                      <p:cBhvr>
                                        <p:cTn id="41" dur="500"/>
                                        <p:tgtEl>
                                          <p:spTgt spid="19"/>
                                        </p:tgtEl>
                                      </p:cBhvr>
                                    </p:animEffect>
                                  </p:childTnLst>
                                </p:cTn>
                              </p:par>
                              <p:par>
                                <p:cTn id="42" presetID="16" presetClass="entr" presetSubtype="21" fill="hold" grpId="0" nodeType="withEffect">
                                  <p:stCondLst>
                                    <p:cond delay="0"/>
                                  </p:stCondLst>
                                  <p:childTnLst>
                                    <p:set>
                                      <p:cBhvr>
                                        <p:cTn id="43" dur="1" fill="hold">
                                          <p:stCondLst>
                                            <p:cond delay="0"/>
                                          </p:stCondLst>
                                        </p:cTn>
                                        <p:tgtEl>
                                          <p:spTgt spid="47"/>
                                        </p:tgtEl>
                                        <p:attrNameLst>
                                          <p:attrName>style.visibility</p:attrName>
                                        </p:attrNameLst>
                                      </p:cBhvr>
                                      <p:to>
                                        <p:strVal val="visible"/>
                                      </p:to>
                                    </p:set>
                                    <p:animEffect transition="in" filter="barn(inVertical)">
                                      <p:cBhvr>
                                        <p:cTn id="44"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9" grpId="0"/>
      <p:bldP spid="20" grpId="0" animBg="1"/>
      <p:bldP spid="28" grpId="0"/>
      <p:bldP spid="29" grpId="0" animBg="1"/>
      <p:bldP spid="39" grpId="0"/>
      <p:bldP spid="39" grpId="1"/>
      <p:bldP spid="47"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15241</TotalTime>
  <Words>3823</Words>
  <Application>Microsoft Office PowerPoint</Application>
  <PresentationFormat>Widescreen</PresentationFormat>
  <Paragraphs>313</Paragraphs>
  <Slides>23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Courier New</vt:lpstr>
      <vt:lpstr>Trebuchet MS</vt:lpstr>
      <vt:lpstr>Wingdings 3</vt:lpstr>
      <vt:lpstr>Facet</vt:lpstr>
      <vt:lpstr>Automating Survey Creation from Apollo QUAL Word Documents in Decipher   Mladen Srzic – Apollo (SHG) QUAL - Programming</vt:lpstr>
      <vt:lpstr>Explanation of the Title:  Automating Survey Creation from Apollo  QUAL Word Documents in Decipher </vt:lpstr>
      <vt:lpstr>First questions: What does this mean for us as developers and our department </vt:lpstr>
      <vt:lpstr>Automating Survey Creation - Main Goals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Benefits: Term Conditions are ready for Template </vt:lpstr>
      <vt:lpstr>Benefits: Termination list is ready for template </vt:lpstr>
      <vt:lpstr>Benefits: Questions and Terminations</vt:lpstr>
      <vt:lpstr>More examples of automatization</vt:lpstr>
      <vt:lpstr>All Orders Grouped by Types</vt:lpstr>
      <vt:lpstr>Examples of questions when reformatting needed to be done prior to importing</vt:lpstr>
      <vt:lpstr>Error List Examples (if errors) (helps to correct notation before importing)</vt:lpstr>
      <vt:lpstr>pro and con</vt:lpstr>
      <vt:lpstr>List of Used Python Modul </vt:lpstr>
      <vt:lpstr>Caution when spreading the program to the team</vt:lpstr>
      <vt:lpstr>What’s next</vt:lpstr>
      <vt:lpstr>Thanks to all Qual Team Members wherever they are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Automating a Survey Creation from Apollo Word Documents in Decipher</dc:title>
  <dc:creator>Mladen Srzic</dc:creator>
  <cp:lastModifiedBy>Mladen Srzic</cp:lastModifiedBy>
  <cp:revision>48</cp:revision>
  <cp:lastPrinted>2022-10-14T10:46:17Z</cp:lastPrinted>
  <dcterms:created xsi:type="dcterms:W3CDTF">2022-10-14T06:45:43Z</dcterms:created>
  <dcterms:modified xsi:type="dcterms:W3CDTF">2022-10-27T09:00:16Z</dcterms:modified>
</cp:coreProperties>
</file>