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E119-9F4A-4051-83AD-3BEEB26D4A3A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B9572-3F21-4AED-8B7E-1A2EBA6A9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72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B9572-3F21-4AED-8B7E-1A2EBA6A9A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9C742-9696-D704-FDBA-7DAF3F223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671632-DE15-57AA-F2D5-9E9ED1F90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57460-390A-31C3-C218-353E69DE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66056B-484C-F250-A60E-CF8932F1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C762E5-9088-4296-8E0D-3718A59E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1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744FD-2EEC-D808-9AF2-12F36B66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83E2BB-5F40-DA1C-91D8-2AEE5A7B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5604F-8CB5-A425-AF3B-A7A80DB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2477D1-B8F6-AFB7-905F-8C0CC83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3F2F0-7AF5-1628-91BA-4FA815E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19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844A27-6CF4-0C34-6BB6-74502DFD3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23738B-8893-CE36-5A80-F0FA0745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C91AC-2E89-2659-367A-2A516AED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9342F-4404-D9AB-1E7B-BCD29271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6DC7-C389-6CB1-58A0-82F31DC4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C9906-C393-F779-E072-B8F7C84F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289DA-7CB8-FCEF-E180-E0338751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47DD9-23E8-A0A2-10E7-27DC14A7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726CC-FAE8-4086-9E1C-12942AB7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EE68B-F732-35E6-48BB-01CCE2A6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9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F52D4-2AE9-661C-83E0-F0295431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DFB89-E9EA-22A3-40E2-ED668C57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67C26-5A79-C2FD-C29E-79841C9C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9770B-420E-BAB3-714F-7C2CEBEE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56B0A-1E6D-75C4-AF78-2AF6128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3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A70AA-7188-4316-FB21-491B3329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7F1FB-4D3C-E305-A166-EB17E423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956496-E11F-BCD7-55F7-FC3C6E2F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7CC33-22D3-39BC-491E-9473145F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77CEF-44D3-D388-47A2-29FF59A0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623924-D7D3-0C4C-5C93-501BEBD7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48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D0A84-C846-1BA9-A2EA-86B839E6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4B823B-5745-2744-AE2C-27D91A1C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DA5986-27B9-00E2-D6C1-942BA83C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61977E-C216-0974-C9F1-8399BD42C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FEA398-12E2-3EA9-1B4B-DA4ED124C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AD27E5-E22F-8975-3A43-A8B093EB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6C3110-A5CC-2E36-26D4-B1EBD634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7ACF1C-5B3E-7B4B-AA15-F829629F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AD4EE-C923-FD15-8E02-3D24B918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7D75CF-03CE-D78A-EC1B-521245EE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218406-FBA8-0D91-842B-4D32AA75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595AF8-7D36-9689-F812-61935C06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94FC-FDAA-D6A8-4491-85D42C57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0CA74F-8D13-0EBC-8917-BDE9D555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67BC6B-E39C-6350-58FB-BD02FD58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36D3B-83B2-AB2E-217E-04B34B43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7C21-1775-C7C6-30E3-B880BC3A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177EDD-7BDB-8DF3-7009-B6D2DEC2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0D595B-D7A3-6212-1DF9-3B050A3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B68600-F722-0082-9E5C-0712FC56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1D55E7-B271-16F9-F005-C0E74808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03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45E40-7A6C-55E6-2CEA-5D8F6212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45281E-CB53-2EE5-D035-0F7BBA0AE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5F021-0BB0-C1B0-06E1-A60A03840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B9520-3219-BAB9-0951-48FC62CB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8C00E0-B89B-FAA9-4C6F-0386AF6E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9168FF-A50A-BC1D-806D-04A152EF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91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05DB0-7E07-46DF-0025-0EE27233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71AD5-F9FE-C40A-C383-D31A995D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43E75E-75CB-FF95-AB56-17EDCD9D6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598D-AFB6-49C3-B8D4-A8CAF909F873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5C4DE3-923A-DFD4-AD2A-81035A544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C07A3-98D7-9114-0865-D02D0DC9E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BFA2-8B55-454F-8AD1-1E4BEEA2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02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817CD-B33A-50CE-9A19-F3328CC5F9D4}"/>
              </a:ext>
            </a:extLst>
          </p:cNvPr>
          <p:cNvSpPr txBox="1"/>
          <p:nvPr/>
        </p:nvSpPr>
        <p:spPr>
          <a:xfrm>
            <a:off x="401782" y="429491"/>
            <a:ext cx="10695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1. Используя команду cat в терминале операционной системы Linux, создать</a:t>
            </a:r>
          </a:p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два файла Домашние животные (заполнив файл собаками, кошками,</a:t>
            </a:r>
          </a:p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хомяками) и Вьючные животными заполнив файл Лошадьми, верблюдами и</a:t>
            </a:r>
          </a:p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ослы), а затем объединить их. Просмотреть содержимое созданного файла.</a:t>
            </a:r>
          </a:p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Переименовать файл, дав ему новое имя (Друзья человека).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F1D858-45D0-4021-ECA5-9D4A1D4D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61308"/>
            <a:ext cx="9520237" cy="35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2AB11-816C-3DE4-22AE-A7B37A244C4A}"/>
              </a:ext>
            </a:extLst>
          </p:cNvPr>
          <p:cNvSpPr txBox="1"/>
          <p:nvPr/>
        </p:nvSpPr>
        <p:spPr>
          <a:xfrm>
            <a:off x="845128" y="969818"/>
            <a:ext cx="919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2. Создать директорию, переместить файл туда.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6CED4E-7316-61DD-6810-7C6A356E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17964"/>
            <a:ext cx="9199418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06256-C886-073D-0286-862C40355A30}"/>
              </a:ext>
            </a:extLst>
          </p:cNvPr>
          <p:cNvSpPr txBox="1"/>
          <p:nvPr/>
        </p:nvSpPr>
        <p:spPr>
          <a:xfrm>
            <a:off x="429491" y="318655"/>
            <a:ext cx="867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3. Подключить дополнительный репозиторий MySQL. Установить любой пакет</a:t>
            </a:r>
          </a:p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из этого репозитория.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578FD7-5FB3-53F8-39AB-5E110B8F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128712"/>
            <a:ext cx="9460057" cy="51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FEAA9A-AB1C-3654-13A4-1D41A593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692726"/>
            <a:ext cx="10515599" cy="51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8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AB5B4-F6ED-900D-E2CA-C093F15427FD}"/>
              </a:ext>
            </a:extLst>
          </p:cNvPr>
          <p:cNvSpPr txBox="1"/>
          <p:nvPr/>
        </p:nvSpPr>
        <p:spPr>
          <a:xfrm>
            <a:off x="581891" y="678873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4. Установить и удалить deb-пакет с помощью dpkg.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4DF4E9-BE34-EF8B-ACD1-654AFCC2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62075"/>
            <a:ext cx="107727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6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8963C-1549-1900-546E-AAFF6A2A9FF0}"/>
              </a:ext>
            </a:extLst>
          </p:cNvPr>
          <p:cNvSpPr txBox="1"/>
          <p:nvPr/>
        </p:nvSpPr>
        <p:spPr>
          <a:xfrm>
            <a:off x="374073" y="678873"/>
            <a:ext cx="875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5. Выложить историю команд в терминале ubuntu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FE33B9-F8F2-0DAC-DF2F-103EC278B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1205346"/>
            <a:ext cx="9003289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8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B5644-EF1A-7D06-8C01-A0BBD76BE445}"/>
              </a:ext>
            </a:extLst>
          </p:cNvPr>
          <p:cNvSpPr txBox="1"/>
          <p:nvPr/>
        </p:nvSpPr>
        <p:spPr>
          <a:xfrm>
            <a:off x="554182" y="221673"/>
            <a:ext cx="996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6. Нарисовать диаграмму, в которой есть класс родительский класс, домашние</a:t>
            </a:r>
          </a:p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животные и вьючные животные, в составы которых в случае домашних</a:t>
            </a:r>
          </a:p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животных войдут классы: собаки, кошки, хомяки, а в класс вьючные животные</a:t>
            </a:r>
          </a:p>
          <a:p>
            <a:pPr algn="l"/>
            <a:r>
              <a:rPr lang="ru-RU" sz="1800" b="0" i="0" u="none" strike="noStrike" baseline="0">
                <a:solidFill>
                  <a:srgbClr val="2C2D30"/>
                </a:solidFill>
                <a:latin typeface="IBMPlexSans-Regular"/>
              </a:rPr>
              <a:t>войдут: Лошади, верблюды и ослы).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5B877E-A441-5FD5-5E1D-07819044E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286000"/>
            <a:ext cx="10056668" cy="39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755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152</Words>
  <Application>Microsoft Office PowerPoint</Application>
  <PresentationFormat>Широкоэкранный</PresentationFormat>
  <Paragraphs>15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IBMPlexSans-Regular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Анатолий</dc:creator>
  <cp:lastModifiedBy>Анатолий</cp:lastModifiedBy>
  <cp:revision>1</cp:revision>
  <dcterms:created xsi:type="dcterms:W3CDTF">2024-02-27T17:56:53Z</dcterms:created>
  <dcterms:modified xsi:type="dcterms:W3CDTF">2024-02-27T20:15:25Z</dcterms:modified>
</cp:coreProperties>
</file>