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9e0e0f8b4d14104" /><Relationship Type="http://schemas.microsoft.com/office/2011/relationships/webextensiontaskpanes" Target="/ppt/webextensions/taskpanes.xml" Id="R102d40c9c7b9486c" /><Relationship Type="http://schemas.openxmlformats.org/package/2006/relationships/metadata/core-properties" Target="/package/services/metadata/core-properties/4ca38ff309d844feae09fdec2e9148c6.psmdcp" Id="Rd4bd22947172461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1c3749c05dc84dab"/>
  </p:sldMasterIdLst>
  <p:sldIdLst>
    <p:sldId id="256" r:id="Rc3ef636ce7fd43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fbd4bacdc7a64a04" /><Relationship Type="http://schemas.openxmlformats.org/officeDocument/2006/relationships/viewProps" Target="/ppt/viewProps.xml" Id="R401bc8fa6fb84f4e" /><Relationship Type="http://schemas.openxmlformats.org/officeDocument/2006/relationships/tableStyles" Target="/ppt/tableStyles.xml" Id="Rcd8a4e671cc54673" /><Relationship Type="http://schemas.openxmlformats.org/officeDocument/2006/relationships/slideMaster" Target="/ppt/slideMasters/slideMaster.xml" Id="R1c3749c05dc84dab" /><Relationship Type="http://schemas.openxmlformats.org/officeDocument/2006/relationships/theme" Target="/ppt/slideMasters/theme/theme.xml" Id="R4235b2d8dc524fd2" /><Relationship Type="http://schemas.openxmlformats.org/officeDocument/2006/relationships/slide" Target="/ppt/slides/slide.xml" Id="Rc3ef636ce7fd439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a6e9d768488446d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6bba43d4599441a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a75e7b78266430b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e1ccbd699954b10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2059755ac7449ad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16333bf54524595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f14d5f2afe2466b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0ec787247e34cf4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5a0bbd094454b2e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2f2aea75c7243d9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0ea83774005445b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67a0e2e10184785" /><Relationship Type="http://schemas.openxmlformats.org/officeDocument/2006/relationships/slideLayout" Target="/ppt/slideLayouts/slideLayout2.xml" Id="Re9bb8d1443cf451f" /><Relationship Type="http://schemas.openxmlformats.org/officeDocument/2006/relationships/slideLayout" Target="/ppt/slideLayouts/slideLayout3.xml" Id="R128040c911fb4774" /><Relationship Type="http://schemas.openxmlformats.org/officeDocument/2006/relationships/slideLayout" Target="/ppt/slideLayouts/slideLayout4.xml" Id="R9c9c3aee37384fc0" /><Relationship Type="http://schemas.openxmlformats.org/officeDocument/2006/relationships/slideLayout" Target="/ppt/slideLayouts/slideLayout5.xml" Id="Rb9ef835e37984bd6" /><Relationship Type="http://schemas.openxmlformats.org/officeDocument/2006/relationships/slideLayout" Target="/ppt/slideLayouts/slideLayout6.xml" Id="R399f49199e5f48c2" /><Relationship Type="http://schemas.openxmlformats.org/officeDocument/2006/relationships/slideLayout" Target="/ppt/slideLayouts/slideLayout7.xml" Id="R1e54bb543cef4af4" /><Relationship Type="http://schemas.openxmlformats.org/officeDocument/2006/relationships/slideLayout" Target="/ppt/slideLayouts/slideLayout8.xml" Id="R6ce3c17ce5944223" /><Relationship Type="http://schemas.openxmlformats.org/officeDocument/2006/relationships/slideLayout" Target="/ppt/slideLayouts/slideLayout9.xml" Id="Raf211f6698574648" /><Relationship Type="http://schemas.openxmlformats.org/officeDocument/2006/relationships/slideLayout" Target="/ppt/slideLayouts/slideLayouta.xml" Id="R865c49fadeca4dac" /><Relationship Type="http://schemas.openxmlformats.org/officeDocument/2006/relationships/slideLayout" Target="/ppt/slideLayouts/slideLayoutb.xml" Id="R76df9b991e2b4c86" /><Relationship Type="http://schemas.openxmlformats.org/officeDocument/2006/relationships/theme" Target="/ppt/slideMasters/theme/theme.xml" Id="R3c50de3769c049ab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e67a0e2e10184785"/>
    <p:sldLayoutId id="2147483650" r:id="Re9bb8d1443cf451f"/>
    <p:sldLayoutId id="2147483651" r:id="R128040c911fb4774"/>
    <p:sldLayoutId id="2147483652" r:id="R9c9c3aee37384fc0"/>
    <p:sldLayoutId id="2147483653" r:id="Rb9ef835e37984bd6"/>
    <p:sldLayoutId id="2147483654" r:id="R399f49199e5f48c2"/>
    <p:sldLayoutId id="2147483655" r:id="R1e54bb543cef4af4"/>
    <p:sldLayoutId id="2147483656" r:id="R6ce3c17ce5944223"/>
    <p:sldLayoutId id="2147483657" r:id="Raf211f6698574648"/>
    <p:sldLayoutId id="2147483658" r:id="R865c49fadeca4dac"/>
    <p:sldLayoutId id="2147483659" r:id="R76df9b991e2b4c8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752b3a084d54452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57b106ec071b423d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1050" row="1">
    <wetp:webextensionref xmlns:r="http://schemas.openxmlformats.org/officeDocument/2006/relationships" r:id="R57b106ec071b423d"/>
  </wetp:taskpane>
</wetp:taskpanes>
</file>

<file path=ppt/webextensions/webextension.xml><?xml version="1.0" encoding="utf-8"?>
<we:webextension xmlns:r="http://schemas.openxmlformats.org/officeDocument/2006/relationships" xmlns:we="http://schemas.microsoft.com/office/webextensions/webextension/2010/11" id="{23869cb2-b7c5-42e3-8167-5d048651ef37}">
  <we:reference id="7280720d-34f8-4276-a710-0031979fea18" version="1.0.0.0" store="developer" storeType="Registry"/>
  <we:alternateReferences/>
  <we:properties/>
  <we:bindings/>
  <we:snapshot xmlns:r="http://schemas.openxmlformats.org/officeDocument/2006/relationships"/>
</we:webextension>
</file>