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4111-63D8-7BEF-CBC8-6DB66D8AA3A5}" v="940" dt="2020-12-15T18:33:19.426"/>
    <p1510:client id="{14B29D25-0DED-6EAA-9473-B0EC90B6C3E0}" v="2523" dt="2020-12-15T23:40:23.505"/>
    <p1510:client id="{8598F18C-DA98-18E4-6998-3DEA2EA2D4B9}" v="1422" dt="2020-12-15T18:49:08.202"/>
    <p1510:client id="{DED1238B-52DA-847D-2936-29021E865E16}" v="16" dt="2020-12-16T01:17:53.099"/>
    <p1510:client id="{E17DEDD8-B554-D348-82C5-3ECAB381AC90}" v="651" dt="2020-12-16T06:10:38.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6408"/>
  </p:normalViewPr>
  <p:slideViewPr>
    <p:cSldViewPr snapToGrid="0" snapToObjects="1">
      <p:cViewPr varScale="1">
        <p:scale>
          <a:sx n="88" d="100"/>
          <a:sy n="88" d="100"/>
        </p:scale>
        <p:origin x="17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271C8-1FD5-435E-AD81-34AC66C3E05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27E5291-C7CB-485A-9712-5C64CB09C687}">
      <dgm:prSet/>
      <dgm:spPr/>
      <dgm:t>
        <a:bodyPr/>
        <a:lstStyle/>
        <a:p>
          <a:r>
            <a:rPr lang="en-US"/>
            <a:t>Pivotal Tracker</a:t>
          </a:r>
        </a:p>
      </dgm:t>
    </dgm:pt>
    <dgm:pt modelId="{6EE98C1B-18E5-47AA-B0D0-F3AEAAC00E1E}" type="parTrans" cxnId="{B32D595E-A832-41DA-89B9-71A759D17CFD}">
      <dgm:prSet/>
      <dgm:spPr/>
      <dgm:t>
        <a:bodyPr/>
        <a:lstStyle/>
        <a:p>
          <a:endParaRPr lang="en-US"/>
        </a:p>
      </dgm:t>
    </dgm:pt>
    <dgm:pt modelId="{EAC546E7-0198-4ABE-B13B-4BF245672CF2}" type="sibTrans" cxnId="{B32D595E-A832-41DA-89B9-71A759D17CFD}">
      <dgm:prSet/>
      <dgm:spPr/>
      <dgm:t>
        <a:bodyPr/>
        <a:lstStyle/>
        <a:p>
          <a:endParaRPr lang="en-US"/>
        </a:p>
      </dgm:t>
    </dgm:pt>
    <dgm:pt modelId="{CF6C5ECF-FC29-4967-AE85-BC1D15376534}">
      <dgm:prSet/>
      <dgm:spPr/>
      <dgm:t>
        <a:bodyPr/>
        <a:lstStyle/>
        <a:p>
          <a:r>
            <a:rPr lang="en-US"/>
            <a:t>Chose features from backlog based on importance</a:t>
          </a:r>
        </a:p>
      </dgm:t>
    </dgm:pt>
    <dgm:pt modelId="{FCC30CAE-2565-41AD-A5B1-A71748339090}" type="parTrans" cxnId="{BB4EB452-CC3B-4CF7-957E-FD3808CEA5D2}">
      <dgm:prSet/>
      <dgm:spPr/>
      <dgm:t>
        <a:bodyPr/>
        <a:lstStyle/>
        <a:p>
          <a:endParaRPr lang="en-US"/>
        </a:p>
      </dgm:t>
    </dgm:pt>
    <dgm:pt modelId="{2A2AC5CB-4627-42F2-9656-45BFFF2CBB3C}" type="sibTrans" cxnId="{BB4EB452-CC3B-4CF7-957E-FD3808CEA5D2}">
      <dgm:prSet/>
      <dgm:spPr/>
      <dgm:t>
        <a:bodyPr/>
        <a:lstStyle/>
        <a:p>
          <a:endParaRPr lang="en-US"/>
        </a:p>
      </dgm:t>
    </dgm:pt>
    <dgm:pt modelId="{AD5DF4DC-41F6-4CF2-85F3-E215D8B3EF92}">
      <dgm:prSet/>
      <dgm:spPr/>
      <dgm:t>
        <a:bodyPr/>
        <a:lstStyle/>
        <a:p>
          <a:r>
            <a:rPr lang="en-US"/>
            <a:t>Features were specific attributes relevant to functionality</a:t>
          </a:r>
        </a:p>
      </dgm:t>
    </dgm:pt>
    <dgm:pt modelId="{BE247E49-FE12-4771-89AD-D1D719901BAF}" type="parTrans" cxnId="{47219C79-B665-44CC-98A5-97811E2AAF7E}">
      <dgm:prSet/>
      <dgm:spPr/>
      <dgm:t>
        <a:bodyPr/>
        <a:lstStyle/>
        <a:p>
          <a:endParaRPr lang="en-US"/>
        </a:p>
      </dgm:t>
    </dgm:pt>
    <dgm:pt modelId="{151926F3-3B39-47CF-BAB0-5E77544B9E97}" type="sibTrans" cxnId="{47219C79-B665-44CC-98A5-97811E2AAF7E}">
      <dgm:prSet/>
      <dgm:spPr/>
      <dgm:t>
        <a:bodyPr/>
        <a:lstStyle/>
        <a:p>
          <a:endParaRPr lang="en-US"/>
        </a:p>
      </dgm:t>
    </dgm:pt>
    <dgm:pt modelId="{E4D50024-71D7-4EB6-898B-6E4768279A96}">
      <dgm:prSet/>
      <dgm:spPr/>
      <dgm:t>
        <a:bodyPr/>
        <a:lstStyle/>
        <a:p>
          <a:r>
            <a:rPr lang="en-US"/>
            <a:t>Features accepted after implemented and tested</a:t>
          </a:r>
        </a:p>
      </dgm:t>
    </dgm:pt>
    <dgm:pt modelId="{8CCC6B7E-681B-4A3F-9E23-45088BB140A5}" type="parTrans" cxnId="{3F8990B8-1DE9-4E5D-9B01-C08887C6FA36}">
      <dgm:prSet/>
      <dgm:spPr/>
      <dgm:t>
        <a:bodyPr/>
        <a:lstStyle/>
        <a:p>
          <a:endParaRPr lang="en-US"/>
        </a:p>
      </dgm:t>
    </dgm:pt>
    <dgm:pt modelId="{2D33B69A-B916-4A5B-A7D7-1EC72490050F}" type="sibTrans" cxnId="{3F8990B8-1DE9-4E5D-9B01-C08887C6FA36}">
      <dgm:prSet/>
      <dgm:spPr/>
      <dgm:t>
        <a:bodyPr/>
        <a:lstStyle/>
        <a:p>
          <a:endParaRPr lang="en-US"/>
        </a:p>
      </dgm:t>
    </dgm:pt>
    <dgm:pt modelId="{F5A760AC-06EE-40EE-9DDE-3581ABDEE275}">
      <dgm:prSet/>
      <dgm:spPr/>
      <dgm:t>
        <a:bodyPr/>
        <a:lstStyle/>
        <a:p>
          <a:r>
            <a:rPr lang="en-US"/>
            <a:t>Assigned points based on team vote</a:t>
          </a:r>
        </a:p>
      </dgm:t>
    </dgm:pt>
    <dgm:pt modelId="{38D46B31-B491-418F-B987-0852C57DB4F4}" type="parTrans" cxnId="{82227632-BFF8-4EB4-BB7F-BCD972E01924}">
      <dgm:prSet/>
      <dgm:spPr/>
      <dgm:t>
        <a:bodyPr/>
        <a:lstStyle/>
        <a:p>
          <a:endParaRPr lang="en-US"/>
        </a:p>
      </dgm:t>
    </dgm:pt>
    <dgm:pt modelId="{B215805E-AD0F-430D-9A68-738364F67F76}" type="sibTrans" cxnId="{82227632-BFF8-4EB4-BB7F-BCD972E01924}">
      <dgm:prSet/>
      <dgm:spPr/>
      <dgm:t>
        <a:bodyPr/>
        <a:lstStyle/>
        <a:p>
          <a:endParaRPr lang="en-US"/>
        </a:p>
      </dgm:t>
    </dgm:pt>
    <dgm:pt modelId="{2F9C2A34-A2A2-4D14-BA7B-AE8E48733DCB}">
      <dgm:prSet/>
      <dgm:spPr/>
      <dgm:t>
        <a:bodyPr/>
        <a:lstStyle/>
        <a:p>
          <a:r>
            <a:rPr lang="en-US"/>
            <a:t>Four SCRUM meetings per week (MWRF), others as needed</a:t>
          </a:r>
        </a:p>
      </dgm:t>
    </dgm:pt>
    <dgm:pt modelId="{DDE7510F-36E0-4AA6-8E83-305E97B20A47}" type="parTrans" cxnId="{613ED983-16C2-4170-921D-5E38EF6C1D5A}">
      <dgm:prSet/>
      <dgm:spPr/>
      <dgm:t>
        <a:bodyPr/>
        <a:lstStyle/>
        <a:p>
          <a:endParaRPr lang="en-US"/>
        </a:p>
      </dgm:t>
    </dgm:pt>
    <dgm:pt modelId="{4503AB9D-FFA1-4177-9941-D241C9C0DE7F}" type="sibTrans" cxnId="{613ED983-16C2-4170-921D-5E38EF6C1D5A}">
      <dgm:prSet/>
      <dgm:spPr/>
      <dgm:t>
        <a:bodyPr/>
        <a:lstStyle/>
        <a:p>
          <a:endParaRPr lang="en-US"/>
        </a:p>
      </dgm:t>
    </dgm:pt>
    <dgm:pt modelId="{42B6FA9B-FB14-40DD-AC18-CDCDA3ADB93D}">
      <dgm:prSet/>
      <dgm:spPr/>
      <dgm:t>
        <a:bodyPr/>
        <a:lstStyle/>
        <a:p>
          <a:r>
            <a:rPr lang="en-US"/>
            <a:t>Code Management</a:t>
          </a:r>
        </a:p>
      </dgm:t>
    </dgm:pt>
    <dgm:pt modelId="{2F6D40F0-C864-4C09-B301-40710B3AC91C}" type="parTrans" cxnId="{68250808-357C-465F-88C5-9CF10BC32224}">
      <dgm:prSet/>
      <dgm:spPr/>
      <dgm:t>
        <a:bodyPr/>
        <a:lstStyle/>
        <a:p>
          <a:endParaRPr lang="en-US"/>
        </a:p>
      </dgm:t>
    </dgm:pt>
    <dgm:pt modelId="{EB48A1D6-8BF3-4329-9C90-EF286AB76A06}" type="sibTrans" cxnId="{68250808-357C-465F-88C5-9CF10BC32224}">
      <dgm:prSet/>
      <dgm:spPr/>
      <dgm:t>
        <a:bodyPr/>
        <a:lstStyle/>
        <a:p>
          <a:endParaRPr lang="en-US"/>
        </a:p>
      </dgm:t>
    </dgm:pt>
    <dgm:pt modelId="{2E2CCF95-7F90-4484-9A6D-9BD346BEE37C}">
      <dgm:prSet/>
      <dgm:spPr/>
      <dgm:t>
        <a:bodyPr/>
        <a:lstStyle/>
        <a:p>
          <a:r>
            <a:rPr lang="en-US"/>
            <a:t>Pull Requests for every story</a:t>
          </a:r>
        </a:p>
      </dgm:t>
    </dgm:pt>
    <dgm:pt modelId="{80E82D53-076A-422E-9762-1413054FF16D}" type="parTrans" cxnId="{A55F44B3-6B7D-4C8A-A979-BBDBBEB1E33E}">
      <dgm:prSet/>
      <dgm:spPr/>
      <dgm:t>
        <a:bodyPr/>
        <a:lstStyle/>
        <a:p>
          <a:endParaRPr lang="en-US"/>
        </a:p>
      </dgm:t>
    </dgm:pt>
    <dgm:pt modelId="{7CFB8665-9CDE-416F-A170-957E991A71A2}" type="sibTrans" cxnId="{A55F44B3-6B7D-4C8A-A979-BBDBBEB1E33E}">
      <dgm:prSet/>
      <dgm:spPr/>
      <dgm:t>
        <a:bodyPr/>
        <a:lstStyle/>
        <a:p>
          <a:endParaRPr lang="en-US"/>
        </a:p>
      </dgm:t>
    </dgm:pt>
    <dgm:pt modelId="{12ECD406-32BA-403D-8882-AF438975D2B1}">
      <dgm:prSet/>
      <dgm:spPr/>
      <dgm:t>
        <a:bodyPr/>
        <a:lstStyle/>
        <a:p>
          <a:r>
            <a:rPr lang="en-US"/>
            <a:t>Meaningful commit messages and PR descriptions</a:t>
          </a:r>
        </a:p>
      </dgm:t>
    </dgm:pt>
    <dgm:pt modelId="{475784B4-0DCE-4A3F-8D9A-8DDB3739197B}" type="parTrans" cxnId="{71856F4D-0129-47BA-B7D5-3949B6DF826C}">
      <dgm:prSet/>
      <dgm:spPr/>
      <dgm:t>
        <a:bodyPr/>
        <a:lstStyle/>
        <a:p>
          <a:endParaRPr lang="en-US"/>
        </a:p>
      </dgm:t>
    </dgm:pt>
    <dgm:pt modelId="{4E5FD771-A0FD-4F5A-A67F-122D56A88B39}" type="sibTrans" cxnId="{71856F4D-0129-47BA-B7D5-3949B6DF826C}">
      <dgm:prSet/>
      <dgm:spPr/>
      <dgm:t>
        <a:bodyPr/>
        <a:lstStyle/>
        <a:p>
          <a:endParaRPr lang="en-US"/>
        </a:p>
      </dgm:t>
    </dgm:pt>
    <dgm:pt modelId="{C9D13D3E-212B-4FE4-B797-2555B3D633E4}">
      <dgm:prSet/>
      <dgm:spPr/>
      <dgm:t>
        <a:bodyPr/>
        <a:lstStyle/>
        <a:p>
          <a:r>
            <a:rPr lang="en-US"/>
            <a:t>Required at least two member's review before merging</a:t>
          </a:r>
        </a:p>
      </dgm:t>
    </dgm:pt>
    <dgm:pt modelId="{CB0BC860-DF7E-429A-ADF4-0B76B69981B3}" type="parTrans" cxnId="{E2ECC149-0F20-4DF3-8EF3-1C2C6297EFDA}">
      <dgm:prSet/>
      <dgm:spPr/>
      <dgm:t>
        <a:bodyPr/>
        <a:lstStyle/>
        <a:p>
          <a:endParaRPr lang="en-US"/>
        </a:p>
      </dgm:t>
    </dgm:pt>
    <dgm:pt modelId="{BC0D79DB-E3EB-43CC-BDCA-87093B17E971}" type="sibTrans" cxnId="{E2ECC149-0F20-4DF3-8EF3-1C2C6297EFDA}">
      <dgm:prSet/>
      <dgm:spPr/>
      <dgm:t>
        <a:bodyPr/>
        <a:lstStyle/>
        <a:p>
          <a:endParaRPr lang="en-US"/>
        </a:p>
      </dgm:t>
    </dgm:pt>
    <dgm:pt modelId="{DE3677A1-04B5-4D50-B554-413CC33802F0}">
      <dgm:prSet/>
      <dgm:spPr/>
      <dgm:t>
        <a:bodyPr/>
        <a:lstStyle/>
        <a:p>
          <a:r>
            <a:rPr lang="en-US"/>
            <a:t>Wiki updated almost daily</a:t>
          </a:r>
        </a:p>
      </dgm:t>
    </dgm:pt>
    <dgm:pt modelId="{1C8BBA8D-12DD-4C4F-A1C6-16C27D221936}" type="parTrans" cxnId="{9332FABB-F126-41BA-A87A-D4B1FA10EB22}">
      <dgm:prSet/>
      <dgm:spPr/>
      <dgm:t>
        <a:bodyPr/>
        <a:lstStyle/>
        <a:p>
          <a:endParaRPr lang="en-US"/>
        </a:p>
      </dgm:t>
    </dgm:pt>
    <dgm:pt modelId="{7D262EAA-2974-4CF3-A89C-261661C28AED}" type="sibTrans" cxnId="{9332FABB-F126-41BA-A87A-D4B1FA10EB22}">
      <dgm:prSet/>
      <dgm:spPr/>
      <dgm:t>
        <a:bodyPr/>
        <a:lstStyle/>
        <a:p>
          <a:endParaRPr lang="en-US"/>
        </a:p>
      </dgm:t>
    </dgm:pt>
    <dgm:pt modelId="{27AFD59E-F2DC-4627-B5F1-8F692C5BE768}">
      <dgm:prSet/>
      <dgm:spPr/>
      <dgm:t>
        <a:bodyPr/>
        <a:lstStyle/>
        <a:p>
          <a:r>
            <a:rPr lang="en-US"/>
            <a:t>Deployment</a:t>
          </a:r>
        </a:p>
      </dgm:t>
    </dgm:pt>
    <dgm:pt modelId="{C3434A16-BDCD-42A6-9133-B127CA9973AA}" type="parTrans" cxnId="{5165AB8B-FF7D-40E7-8592-FBBC954BEA27}">
      <dgm:prSet/>
      <dgm:spPr/>
      <dgm:t>
        <a:bodyPr/>
        <a:lstStyle/>
        <a:p>
          <a:endParaRPr lang="en-US"/>
        </a:p>
      </dgm:t>
    </dgm:pt>
    <dgm:pt modelId="{022CE9B0-45FC-449E-A955-04D1A5D16CEB}" type="sibTrans" cxnId="{5165AB8B-FF7D-40E7-8592-FBBC954BEA27}">
      <dgm:prSet/>
      <dgm:spPr/>
      <dgm:t>
        <a:bodyPr/>
        <a:lstStyle/>
        <a:p>
          <a:endParaRPr lang="en-US"/>
        </a:p>
      </dgm:t>
    </dgm:pt>
    <dgm:pt modelId="{0B31DD1C-8640-4886-B372-DFAC42868F00}">
      <dgm:prSet/>
      <dgm:spPr/>
      <dgm:t>
        <a:bodyPr/>
        <a:lstStyle/>
        <a:p>
          <a:r>
            <a:rPr lang="en-US"/>
            <a:t>Heroku</a:t>
          </a:r>
        </a:p>
      </dgm:t>
    </dgm:pt>
    <dgm:pt modelId="{08E734E4-96B0-4114-9FBA-4CF1B108E644}" type="parTrans" cxnId="{DE4A07F1-868B-43D2-B268-A72E5B3B0C8B}">
      <dgm:prSet/>
      <dgm:spPr/>
      <dgm:t>
        <a:bodyPr/>
        <a:lstStyle/>
        <a:p>
          <a:endParaRPr lang="en-US"/>
        </a:p>
      </dgm:t>
    </dgm:pt>
    <dgm:pt modelId="{7A7E7A6F-160D-4620-9A61-C30F16D21387}" type="sibTrans" cxnId="{DE4A07F1-868B-43D2-B268-A72E5B3B0C8B}">
      <dgm:prSet/>
      <dgm:spPr/>
      <dgm:t>
        <a:bodyPr/>
        <a:lstStyle/>
        <a:p>
          <a:endParaRPr lang="en-US"/>
        </a:p>
      </dgm:t>
    </dgm:pt>
    <dgm:pt modelId="{DD6569E6-C1BE-4F40-AA96-736B40E25AEE}">
      <dgm:prSet/>
      <dgm:spPr/>
      <dgm:t>
        <a:bodyPr/>
        <a:lstStyle/>
        <a:p>
          <a:r>
            <a:rPr lang="en-US"/>
            <a:t>Deployed only when necessary</a:t>
          </a:r>
        </a:p>
      </dgm:t>
    </dgm:pt>
    <dgm:pt modelId="{FC085E27-EB6A-44CC-A451-B396E1D45AFE}" type="parTrans" cxnId="{5AB6DCAF-7508-4018-B6B4-2493BC6DCEAE}">
      <dgm:prSet/>
      <dgm:spPr/>
      <dgm:t>
        <a:bodyPr/>
        <a:lstStyle/>
        <a:p>
          <a:endParaRPr lang="en-US"/>
        </a:p>
      </dgm:t>
    </dgm:pt>
    <dgm:pt modelId="{E9CD7869-2457-4AA7-8993-03DB6B23B21A}" type="sibTrans" cxnId="{5AB6DCAF-7508-4018-B6B4-2493BC6DCEAE}">
      <dgm:prSet/>
      <dgm:spPr/>
      <dgm:t>
        <a:bodyPr/>
        <a:lstStyle/>
        <a:p>
          <a:endParaRPr lang="en-US"/>
        </a:p>
      </dgm:t>
    </dgm:pt>
    <dgm:pt modelId="{C43B01A5-07B4-44B8-BE9A-91B9B2CD8CF9}">
      <dgm:prSet/>
      <dgm:spPr/>
      <dgm:t>
        <a:bodyPr/>
        <a:lstStyle/>
        <a:p>
          <a:r>
            <a:rPr lang="en-US"/>
            <a:t>Tested separately from local version</a:t>
          </a:r>
        </a:p>
      </dgm:t>
    </dgm:pt>
    <dgm:pt modelId="{838CE378-38FC-45CD-B0EA-9D62F12B8663}" type="parTrans" cxnId="{952BFAE3-4337-4F37-8733-51315A089DC0}">
      <dgm:prSet/>
      <dgm:spPr/>
      <dgm:t>
        <a:bodyPr/>
        <a:lstStyle/>
        <a:p>
          <a:endParaRPr lang="en-US"/>
        </a:p>
      </dgm:t>
    </dgm:pt>
    <dgm:pt modelId="{11595410-F294-4B7D-A073-A60E7B49A314}" type="sibTrans" cxnId="{952BFAE3-4337-4F37-8733-51315A089DC0}">
      <dgm:prSet/>
      <dgm:spPr/>
      <dgm:t>
        <a:bodyPr/>
        <a:lstStyle/>
        <a:p>
          <a:endParaRPr lang="en-US"/>
        </a:p>
      </dgm:t>
    </dgm:pt>
    <dgm:pt modelId="{3379A2BE-92CC-4C52-8633-2F8CB073EC77}" type="pres">
      <dgm:prSet presAssocID="{A99271C8-1FD5-435E-AD81-34AC66C3E05F}" presName="linear" presStyleCnt="0">
        <dgm:presLayoutVars>
          <dgm:animLvl val="lvl"/>
          <dgm:resizeHandles val="exact"/>
        </dgm:presLayoutVars>
      </dgm:prSet>
      <dgm:spPr/>
    </dgm:pt>
    <dgm:pt modelId="{E5E8CFD7-CA50-4EDD-AC9E-034A54CAF8A7}" type="pres">
      <dgm:prSet presAssocID="{E27E5291-C7CB-485A-9712-5C64CB09C687}" presName="parentText" presStyleLbl="node1" presStyleIdx="0" presStyleCnt="3">
        <dgm:presLayoutVars>
          <dgm:chMax val="0"/>
          <dgm:bulletEnabled val="1"/>
        </dgm:presLayoutVars>
      </dgm:prSet>
      <dgm:spPr/>
    </dgm:pt>
    <dgm:pt modelId="{73DE2080-0748-4A9C-AC29-7251B11795BD}" type="pres">
      <dgm:prSet presAssocID="{E27E5291-C7CB-485A-9712-5C64CB09C687}" presName="childText" presStyleLbl="revTx" presStyleIdx="0" presStyleCnt="3">
        <dgm:presLayoutVars>
          <dgm:bulletEnabled val="1"/>
        </dgm:presLayoutVars>
      </dgm:prSet>
      <dgm:spPr/>
    </dgm:pt>
    <dgm:pt modelId="{DA72E3F6-8D81-4D3C-8582-5AD5A150D2A2}" type="pres">
      <dgm:prSet presAssocID="{42B6FA9B-FB14-40DD-AC18-CDCDA3ADB93D}" presName="parentText" presStyleLbl="node1" presStyleIdx="1" presStyleCnt="3">
        <dgm:presLayoutVars>
          <dgm:chMax val="0"/>
          <dgm:bulletEnabled val="1"/>
        </dgm:presLayoutVars>
      </dgm:prSet>
      <dgm:spPr/>
    </dgm:pt>
    <dgm:pt modelId="{7B00494A-9ABA-455D-B26C-D18AD6B588C3}" type="pres">
      <dgm:prSet presAssocID="{42B6FA9B-FB14-40DD-AC18-CDCDA3ADB93D}" presName="childText" presStyleLbl="revTx" presStyleIdx="1" presStyleCnt="3">
        <dgm:presLayoutVars>
          <dgm:bulletEnabled val="1"/>
        </dgm:presLayoutVars>
      </dgm:prSet>
      <dgm:spPr/>
    </dgm:pt>
    <dgm:pt modelId="{000ECEB6-1B75-4F4A-837E-C1B6DB5B2533}" type="pres">
      <dgm:prSet presAssocID="{27AFD59E-F2DC-4627-B5F1-8F692C5BE768}" presName="parentText" presStyleLbl="node1" presStyleIdx="2" presStyleCnt="3">
        <dgm:presLayoutVars>
          <dgm:chMax val="0"/>
          <dgm:bulletEnabled val="1"/>
        </dgm:presLayoutVars>
      </dgm:prSet>
      <dgm:spPr/>
    </dgm:pt>
    <dgm:pt modelId="{C48F7ED6-ACE0-43A4-97B0-7F03AEB73499}" type="pres">
      <dgm:prSet presAssocID="{27AFD59E-F2DC-4627-B5F1-8F692C5BE768}" presName="childText" presStyleLbl="revTx" presStyleIdx="2" presStyleCnt="3">
        <dgm:presLayoutVars>
          <dgm:bulletEnabled val="1"/>
        </dgm:presLayoutVars>
      </dgm:prSet>
      <dgm:spPr/>
    </dgm:pt>
  </dgm:ptLst>
  <dgm:cxnLst>
    <dgm:cxn modelId="{53AA6F01-0A13-4948-96A5-F854377D78C8}" type="presOf" srcId="{E27E5291-C7CB-485A-9712-5C64CB09C687}" destId="{E5E8CFD7-CA50-4EDD-AC9E-034A54CAF8A7}" srcOrd="0" destOrd="0" presId="urn:microsoft.com/office/officeart/2005/8/layout/vList2"/>
    <dgm:cxn modelId="{68250808-357C-465F-88C5-9CF10BC32224}" srcId="{A99271C8-1FD5-435E-AD81-34AC66C3E05F}" destId="{42B6FA9B-FB14-40DD-AC18-CDCDA3ADB93D}" srcOrd="1" destOrd="0" parTransId="{2F6D40F0-C864-4C09-B301-40710B3AC91C}" sibTransId="{EB48A1D6-8BF3-4329-9C90-EF286AB76A06}"/>
    <dgm:cxn modelId="{B7E85F13-E740-4A99-AE44-CA575346147D}" type="presOf" srcId="{E4D50024-71D7-4EB6-898B-6E4768279A96}" destId="{73DE2080-0748-4A9C-AC29-7251B11795BD}" srcOrd="0" destOrd="2" presId="urn:microsoft.com/office/officeart/2005/8/layout/vList2"/>
    <dgm:cxn modelId="{44E8C818-02A0-45B4-9CE2-96A5F5407080}" type="presOf" srcId="{12ECD406-32BA-403D-8882-AF438975D2B1}" destId="{7B00494A-9ABA-455D-B26C-D18AD6B588C3}" srcOrd="0" destOrd="1" presId="urn:microsoft.com/office/officeart/2005/8/layout/vList2"/>
    <dgm:cxn modelId="{B4A13427-F7DA-4916-B2F2-24D81207348E}" type="presOf" srcId="{DD6569E6-C1BE-4F40-AA96-736B40E25AEE}" destId="{C48F7ED6-ACE0-43A4-97B0-7F03AEB73499}" srcOrd="0" destOrd="1" presId="urn:microsoft.com/office/officeart/2005/8/layout/vList2"/>
    <dgm:cxn modelId="{30CB842A-113F-4D1E-9AC1-E909CA14DB39}" type="presOf" srcId="{2E2CCF95-7F90-4484-9A6D-9BD346BEE37C}" destId="{7B00494A-9ABA-455D-B26C-D18AD6B588C3}" srcOrd="0" destOrd="0" presId="urn:microsoft.com/office/officeart/2005/8/layout/vList2"/>
    <dgm:cxn modelId="{2FB5872E-37B8-4AE9-998B-20ACD0B4E313}" type="presOf" srcId="{AD5DF4DC-41F6-4CF2-85F3-E215D8B3EF92}" destId="{73DE2080-0748-4A9C-AC29-7251B11795BD}" srcOrd="0" destOrd="1" presId="urn:microsoft.com/office/officeart/2005/8/layout/vList2"/>
    <dgm:cxn modelId="{82227632-BFF8-4EB4-BB7F-BCD972E01924}" srcId="{E27E5291-C7CB-485A-9712-5C64CB09C687}" destId="{F5A760AC-06EE-40EE-9DDE-3581ABDEE275}" srcOrd="3" destOrd="0" parTransId="{38D46B31-B491-418F-B987-0852C57DB4F4}" sibTransId="{B215805E-AD0F-430D-9A68-738364F67F76}"/>
    <dgm:cxn modelId="{E2ECC149-0F20-4DF3-8EF3-1C2C6297EFDA}" srcId="{42B6FA9B-FB14-40DD-AC18-CDCDA3ADB93D}" destId="{C9D13D3E-212B-4FE4-B797-2555B3D633E4}" srcOrd="2" destOrd="0" parTransId="{CB0BC860-DF7E-429A-ADF4-0B76B69981B3}" sibTransId="{BC0D79DB-E3EB-43CC-BDCA-87093B17E971}"/>
    <dgm:cxn modelId="{71856F4D-0129-47BA-B7D5-3949B6DF826C}" srcId="{42B6FA9B-FB14-40DD-AC18-CDCDA3ADB93D}" destId="{12ECD406-32BA-403D-8882-AF438975D2B1}" srcOrd="1" destOrd="0" parTransId="{475784B4-0DCE-4A3F-8D9A-8DDB3739197B}" sibTransId="{4E5FD771-A0FD-4F5A-A67F-122D56A88B39}"/>
    <dgm:cxn modelId="{BB4EB452-CC3B-4CF7-957E-FD3808CEA5D2}" srcId="{E27E5291-C7CB-485A-9712-5C64CB09C687}" destId="{CF6C5ECF-FC29-4967-AE85-BC1D15376534}" srcOrd="0" destOrd="0" parTransId="{FCC30CAE-2565-41AD-A5B1-A71748339090}" sibTransId="{2A2AC5CB-4627-42F2-9656-45BFFF2CBB3C}"/>
    <dgm:cxn modelId="{B32D595E-A832-41DA-89B9-71A759D17CFD}" srcId="{A99271C8-1FD5-435E-AD81-34AC66C3E05F}" destId="{E27E5291-C7CB-485A-9712-5C64CB09C687}" srcOrd="0" destOrd="0" parTransId="{6EE98C1B-18E5-47AA-B0D0-F3AEAAC00E1E}" sibTransId="{EAC546E7-0198-4ABE-B13B-4BF245672CF2}"/>
    <dgm:cxn modelId="{77B2365F-679B-45C2-94A9-1E2AB55460D7}" type="presOf" srcId="{42B6FA9B-FB14-40DD-AC18-CDCDA3ADB93D}" destId="{DA72E3F6-8D81-4D3C-8582-5AD5A150D2A2}" srcOrd="0" destOrd="0" presId="urn:microsoft.com/office/officeart/2005/8/layout/vList2"/>
    <dgm:cxn modelId="{1832046C-2F6F-49F7-A878-0EA3C668608E}" type="presOf" srcId="{2F9C2A34-A2A2-4D14-BA7B-AE8E48733DCB}" destId="{73DE2080-0748-4A9C-AC29-7251B11795BD}" srcOrd="0" destOrd="4" presId="urn:microsoft.com/office/officeart/2005/8/layout/vList2"/>
    <dgm:cxn modelId="{47219C79-B665-44CC-98A5-97811E2AAF7E}" srcId="{E27E5291-C7CB-485A-9712-5C64CB09C687}" destId="{AD5DF4DC-41F6-4CF2-85F3-E215D8B3EF92}" srcOrd="1" destOrd="0" parTransId="{BE247E49-FE12-4771-89AD-D1D719901BAF}" sibTransId="{151926F3-3B39-47CF-BAB0-5E77544B9E97}"/>
    <dgm:cxn modelId="{613ED983-16C2-4170-921D-5E38EF6C1D5A}" srcId="{E27E5291-C7CB-485A-9712-5C64CB09C687}" destId="{2F9C2A34-A2A2-4D14-BA7B-AE8E48733DCB}" srcOrd="4" destOrd="0" parTransId="{DDE7510F-36E0-4AA6-8E83-305E97B20A47}" sibTransId="{4503AB9D-FFA1-4177-9941-D241C9C0DE7F}"/>
    <dgm:cxn modelId="{5165AB8B-FF7D-40E7-8592-FBBC954BEA27}" srcId="{A99271C8-1FD5-435E-AD81-34AC66C3E05F}" destId="{27AFD59E-F2DC-4627-B5F1-8F692C5BE768}" srcOrd="2" destOrd="0" parTransId="{C3434A16-BDCD-42A6-9133-B127CA9973AA}" sibTransId="{022CE9B0-45FC-449E-A955-04D1A5D16CEB}"/>
    <dgm:cxn modelId="{83DE9CAB-B536-406F-9289-4D6A03D1B6DC}" type="presOf" srcId="{DE3677A1-04B5-4D50-B554-413CC33802F0}" destId="{7B00494A-9ABA-455D-B26C-D18AD6B588C3}" srcOrd="0" destOrd="3" presId="urn:microsoft.com/office/officeart/2005/8/layout/vList2"/>
    <dgm:cxn modelId="{5AB6DCAF-7508-4018-B6B4-2493BC6DCEAE}" srcId="{27AFD59E-F2DC-4627-B5F1-8F692C5BE768}" destId="{DD6569E6-C1BE-4F40-AA96-736B40E25AEE}" srcOrd="1" destOrd="0" parTransId="{FC085E27-EB6A-44CC-A451-B396E1D45AFE}" sibTransId="{E9CD7869-2457-4AA7-8993-03DB6B23B21A}"/>
    <dgm:cxn modelId="{1AED01B3-EDA2-4EFF-8733-472A0499078D}" type="presOf" srcId="{F5A760AC-06EE-40EE-9DDE-3581ABDEE275}" destId="{73DE2080-0748-4A9C-AC29-7251B11795BD}" srcOrd="0" destOrd="3" presId="urn:microsoft.com/office/officeart/2005/8/layout/vList2"/>
    <dgm:cxn modelId="{A55F44B3-6B7D-4C8A-A979-BBDBBEB1E33E}" srcId="{42B6FA9B-FB14-40DD-AC18-CDCDA3ADB93D}" destId="{2E2CCF95-7F90-4484-9A6D-9BD346BEE37C}" srcOrd="0" destOrd="0" parTransId="{80E82D53-076A-422E-9762-1413054FF16D}" sibTransId="{7CFB8665-9CDE-416F-A170-957E991A71A2}"/>
    <dgm:cxn modelId="{852A34B4-7FD5-4CEA-B946-7C5754C07C6E}" type="presOf" srcId="{27AFD59E-F2DC-4627-B5F1-8F692C5BE768}" destId="{000ECEB6-1B75-4F4A-837E-C1B6DB5B2533}" srcOrd="0" destOrd="0" presId="urn:microsoft.com/office/officeart/2005/8/layout/vList2"/>
    <dgm:cxn modelId="{3F8990B8-1DE9-4E5D-9B01-C08887C6FA36}" srcId="{E27E5291-C7CB-485A-9712-5C64CB09C687}" destId="{E4D50024-71D7-4EB6-898B-6E4768279A96}" srcOrd="2" destOrd="0" parTransId="{8CCC6B7E-681B-4A3F-9E23-45088BB140A5}" sibTransId="{2D33B69A-B916-4A5B-A7D7-1EC72490050F}"/>
    <dgm:cxn modelId="{9332FABB-F126-41BA-A87A-D4B1FA10EB22}" srcId="{42B6FA9B-FB14-40DD-AC18-CDCDA3ADB93D}" destId="{DE3677A1-04B5-4D50-B554-413CC33802F0}" srcOrd="3" destOrd="0" parTransId="{1C8BBA8D-12DD-4C4F-A1C6-16C27D221936}" sibTransId="{7D262EAA-2974-4CF3-A89C-261661C28AED}"/>
    <dgm:cxn modelId="{7A33F3CC-7D66-469B-BB88-FB3BF25B44E4}" type="presOf" srcId="{A99271C8-1FD5-435E-AD81-34AC66C3E05F}" destId="{3379A2BE-92CC-4C52-8633-2F8CB073EC77}" srcOrd="0" destOrd="0" presId="urn:microsoft.com/office/officeart/2005/8/layout/vList2"/>
    <dgm:cxn modelId="{D61221CD-C934-4CBD-B98F-5DDD3D019F1E}" type="presOf" srcId="{0B31DD1C-8640-4886-B372-DFAC42868F00}" destId="{C48F7ED6-ACE0-43A4-97B0-7F03AEB73499}" srcOrd="0" destOrd="0" presId="urn:microsoft.com/office/officeart/2005/8/layout/vList2"/>
    <dgm:cxn modelId="{C77FC6D3-3130-4A92-AFF7-CF8B9E17D429}" type="presOf" srcId="{C9D13D3E-212B-4FE4-B797-2555B3D633E4}" destId="{7B00494A-9ABA-455D-B26C-D18AD6B588C3}" srcOrd="0" destOrd="2" presId="urn:microsoft.com/office/officeart/2005/8/layout/vList2"/>
    <dgm:cxn modelId="{952BFAE3-4337-4F37-8733-51315A089DC0}" srcId="{27AFD59E-F2DC-4627-B5F1-8F692C5BE768}" destId="{C43B01A5-07B4-44B8-BE9A-91B9B2CD8CF9}" srcOrd="2" destOrd="0" parTransId="{838CE378-38FC-45CD-B0EA-9D62F12B8663}" sibTransId="{11595410-F294-4B7D-A073-A60E7B49A314}"/>
    <dgm:cxn modelId="{3E1AA4E7-7092-4341-8A32-E39A15F105C4}" type="presOf" srcId="{C43B01A5-07B4-44B8-BE9A-91B9B2CD8CF9}" destId="{C48F7ED6-ACE0-43A4-97B0-7F03AEB73499}" srcOrd="0" destOrd="2" presId="urn:microsoft.com/office/officeart/2005/8/layout/vList2"/>
    <dgm:cxn modelId="{DE4A07F1-868B-43D2-B268-A72E5B3B0C8B}" srcId="{27AFD59E-F2DC-4627-B5F1-8F692C5BE768}" destId="{0B31DD1C-8640-4886-B372-DFAC42868F00}" srcOrd="0" destOrd="0" parTransId="{08E734E4-96B0-4114-9FBA-4CF1B108E644}" sibTransId="{7A7E7A6F-160D-4620-9A61-C30F16D21387}"/>
    <dgm:cxn modelId="{D6965EF1-03B7-47CA-B22B-AE9DE2AAF2B4}" type="presOf" srcId="{CF6C5ECF-FC29-4967-AE85-BC1D15376534}" destId="{73DE2080-0748-4A9C-AC29-7251B11795BD}" srcOrd="0" destOrd="0" presId="urn:microsoft.com/office/officeart/2005/8/layout/vList2"/>
    <dgm:cxn modelId="{C14DB8C4-C99B-4872-8CD5-765DAA6E6432}" type="presParOf" srcId="{3379A2BE-92CC-4C52-8633-2F8CB073EC77}" destId="{E5E8CFD7-CA50-4EDD-AC9E-034A54CAF8A7}" srcOrd="0" destOrd="0" presId="urn:microsoft.com/office/officeart/2005/8/layout/vList2"/>
    <dgm:cxn modelId="{F6A54B48-641D-4D3B-9FB3-F3ECE264AA86}" type="presParOf" srcId="{3379A2BE-92CC-4C52-8633-2F8CB073EC77}" destId="{73DE2080-0748-4A9C-AC29-7251B11795BD}" srcOrd="1" destOrd="0" presId="urn:microsoft.com/office/officeart/2005/8/layout/vList2"/>
    <dgm:cxn modelId="{F4A27336-614A-481D-AE59-E683EF1545DE}" type="presParOf" srcId="{3379A2BE-92CC-4C52-8633-2F8CB073EC77}" destId="{DA72E3F6-8D81-4D3C-8582-5AD5A150D2A2}" srcOrd="2" destOrd="0" presId="urn:microsoft.com/office/officeart/2005/8/layout/vList2"/>
    <dgm:cxn modelId="{7C817F59-5415-4562-8D93-BC5EA9A666EC}" type="presParOf" srcId="{3379A2BE-92CC-4C52-8633-2F8CB073EC77}" destId="{7B00494A-9ABA-455D-B26C-D18AD6B588C3}" srcOrd="3" destOrd="0" presId="urn:microsoft.com/office/officeart/2005/8/layout/vList2"/>
    <dgm:cxn modelId="{2F21D473-746E-441C-BCAA-1A286C89F5CE}" type="presParOf" srcId="{3379A2BE-92CC-4C52-8633-2F8CB073EC77}" destId="{000ECEB6-1B75-4F4A-837E-C1B6DB5B2533}" srcOrd="4" destOrd="0" presId="urn:microsoft.com/office/officeart/2005/8/layout/vList2"/>
    <dgm:cxn modelId="{1A677CEF-11FF-4172-A726-279FA56C352F}" type="presParOf" srcId="{3379A2BE-92CC-4C52-8633-2F8CB073EC77}" destId="{C48F7ED6-ACE0-43A4-97B0-7F03AEB7349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E52421-E7F5-4AA2-988A-0AF875A9DB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473AB1-6DD4-4101-A52C-DE13ADA37613}">
      <dgm:prSet/>
      <dgm:spPr/>
      <dgm:t>
        <a:bodyPr/>
        <a:lstStyle/>
        <a:p>
          <a:pPr rtl="0"/>
          <a:r>
            <a:rPr lang="en-US" dirty="0">
              <a:latin typeface="+mn-lt"/>
            </a:rPr>
            <a:t>Simplistic and minimal front-end design</a:t>
          </a:r>
        </a:p>
      </dgm:t>
    </dgm:pt>
    <dgm:pt modelId="{BBCA4DA0-C2DC-44ED-BC15-458BA84A5F16}" type="parTrans" cxnId="{7BC0573A-FE7F-4D7A-A7AC-590BBE5809DE}">
      <dgm:prSet/>
      <dgm:spPr/>
      <dgm:t>
        <a:bodyPr/>
        <a:lstStyle/>
        <a:p>
          <a:endParaRPr lang="en-US"/>
        </a:p>
      </dgm:t>
    </dgm:pt>
    <dgm:pt modelId="{C5CBD78E-93E6-453D-A169-A0DD8743CB64}" type="sibTrans" cxnId="{7BC0573A-FE7F-4D7A-A7AC-590BBE5809DE}">
      <dgm:prSet/>
      <dgm:spPr/>
      <dgm:t>
        <a:bodyPr/>
        <a:lstStyle/>
        <a:p>
          <a:endParaRPr lang="en-US"/>
        </a:p>
      </dgm:t>
    </dgm:pt>
    <dgm:pt modelId="{557091AE-1C54-4706-BCEF-DA5FA3A4F690}">
      <dgm:prSet/>
      <dgm:spPr/>
      <dgm:t>
        <a:bodyPr/>
        <a:lstStyle/>
        <a:p>
          <a:r>
            <a:rPr lang="en-US" dirty="0">
              <a:latin typeface="Calibri Light" panose="020F0302020204030204"/>
            </a:rPr>
            <a:t>-</a:t>
          </a:r>
          <a:r>
            <a:rPr lang="en-US" dirty="0"/>
            <a:t>Clearly labeled</a:t>
          </a:r>
        </a:p>
      </dgm:t>
    </dgm:pt>
    <dgm:pt modelId="{8D5EC3DB-AB02-4222-B3C8-DA72333AC01F}" type="parTrans" cxnId="{27D2132F-F42B-4799-9F29-E346D37C540D}">
      <dgm:prSet/>
      <dgm:spPr/>
      <dgm:t>
        <a:bodyPr/>
        <a:lstStyle/>
        <a:p>
          <a:endParaRPr lang="en-US"/>
        </a:p>
      </dgm:t>
    </dgm:pt>
    <dgm:pt modelId="{5FCB364E-CE39-4DCD-B1B1-D0FC1B87FFC4}" type="sibTrans" cxnId="{27D2132F-F42B-4799-9F29-E346D37C540D}">
      <dgm:prSet/>
      <dgm:spPr/>
      <dgm:t>
        <a:bodyPr/>
        <a:lstStyle/>
        <a:p>
          <a:endParaRPr lang="en-US"/>
        </a:p>
      </dgm:t>
    </dgm:pt>
    <dgm:pt modelId="{5F5EA9D7-4365-417E-BE41-02B1001FF0A4}">
      <dgm:prSet/>
      <dgm:spPr/>
      <dgm:t>
        <a:bodyPr/>
        <a:lstStyle/>
        <a:p>
          <a:r>
            <a:rPr lang="en-US">
              <a:latin typeface="Calibri Light" panose="020F0302020204030204"/>
            </a:rPr>
            <a:t>-</a:t>
          </a:r>
          <a:r>
            <a:rPr lang="en-US"/>
            <a:t>Pictures for cards</a:t>
          </a:r>
        </a:p>
      </dgm:t>
    </dgm:pt>
    <dgm:pt modelId="{BA75385B-AABD-400B-9B06-A5C17A37D39F}" type="parTrans" cxnId="{B7EE010D-CE53-4C34-A13A-C722D428562F}">
      <dgm:prSet/>
      <dgm:spPr/>
      <dgm:t>
        <a:bodyPr/>
        <a:lstStyle/>
        <a:p>
          <a:endParaRPr lang="en-US"/>
        </a:p>
      </dgm:t>
    </dgm:pt>
    <dgm:pt modelId="{288E1394-FC4C-4227-B1D5-299B11819ADB}" type="sibTrans" cxnId="{B7EE010D-CE53-4C34-A13A-C722D428562F}">
      <dgm:prSet/>
      <dgm:spPr/>
      <dgm:t>
        <a:bodyPr/>
        <a:lstStyle/>
        <a:p>
          <a:endParaRPr lang="en-US"/>
        </a:p>
      </dgm:t>
    </dgm:pt>
    <dgm:pt modelId="{ED4946F7-D5D6-4D2F-8D10-6033F58B71A9}">
      <dgm:prSet/>
      <dgm:spPr/>
      <dgm:t>
        <a:bodyPr/>
        <a:lstStyle/>
        <a:p>
          <a:r>
            <a:rPr lang="en-US" dirty="0"/>
            <a:t>Database Design</a:t>
          </a:r>
        </a:p>
      </dgm:t>
    </dgm:pt>
    <dgm:pt modelId="{2AB9FCEA-F8A6-4E88-8D19-3088826BFCF2}" type="parTrans" cxnId="{402885FF-293A-4BED-BC33-85F2460DE6D3}">
      <dgm:prSet/>
      <dgm:spPr/>
      <dgm:t>
        <a:bodyPr/>
        <a:lstStyle/>
        <a:p>
          <a:endParaRPr lang="en-US"/>
        </a:p>
      </dgm:t>
    </dgm:pt>
    <dgm:pt modelId="{B26A54AF-206A-4031-BCB3-56191A86C5DD}" type="sibTrans" cxnId="{402885FF-293A-4BED-BC33-85F2460DE6D3}">
      <dgm:prSet/>
      <dgm:spPr/>
      <dgm:t>
        <a:bodyPr/>
        <a:lstStyle/>
        <a:p>
          <a:endParaRPr lang="en-US"/>
        </a:p>
      </dgm:t>
    </dgm:pt>
    <dgm:pt modelId="{2586ADD6-2631-4422-BBA2-FE5DBFE9020F}">
      <dgm:prSet/>
      <dgm:spPr/>
      <dgm:t>
        <a:bodyPr/>
        <a:lstStyle/>
        <a:p>
          <a:r>
            <a:rPr lang="en-US" dirty="0">
              <a:latin typeface="Calibri Light" panose="020F0302020204030204"/>
            </a:rPr>
            <a:t>-</a:t>
          </a:r>
          <a:r>
            <a:rPr lang="en-US" dirty="0"/>
            <a:t>Piles Table</a:t>
          </a:r>
        </a:p>
      </dgm:t>
    </dgm:pt>
    <dgm:pt modelId="{5EB43A61-2DC8-4DFB-B9C3-8168F49F762F}" type="parTrans" cxnId="{11ECF975-8429-48D4-8516-DFEEC009A518}">
      <dgm:prSet/>
      <dgm:spPr/>
      <dgm:t>
        <a:bodyPr/>
        <a:lstStyle/>
        <a:p>
          <a:endParaRPr lang="en-US"/>
        </a:p>
      </dgm:t>
    </dgm:pt>
    <dgm:pt modelId="{F44BE097-1532-4BE9-B28F-E14E12756F33}" type="sibTrans" cxnId="{11ECF975-8429-48D4-8516-DFEEC009A518}">
      <dgm:prSet/>
      <dgm:spPr/>
      <dgm:t>
        <a:bodyPr/>
        <a:lstStyle/>
        <a:p>
          <a:endParaRPr lang="en-US"/>
        </a:p>
      </dgm:t>
    </dgm:pt>
    <dgm:pt modelId="{4972D1FD-ECBA-4543-B64A-372AA5ADD6CB}">
      <dgm:prSet/>
      <dgm:spPr/>
      <dgm:t>
        <a:bodyPr/>
        <a:lstStyle/>
        <a:p>
          <a:r>
            <a:rPr lang="en-US" dirty="0">
              <a:latin typeface="Calibri Light" panose="020F0302020204030204"/>
            </a:rPr>
            <a:t>-</a:t>
          </a:r>
          <a:r>
            <a:rPr lang="en-US" dirty="0"/>
            <a:t>Cards Table</a:t>
          </a:r>
        </a:p>
      </dgm:t>
    </dgm:pt>
    <dgm:pt modelId="{7B85EFC0-1EBE-43AD-9F01-4B204EA505B2}" type="parTrans" cxnId="{DB6D8706-8A56-4D53-BA75-9241ADE0A0D4}">
      <dgm:prSet/>
      <dgm:spPr/>
      <dgm:t>
        <a:bodyPr/>
        <a:lstStyle/>
        <a:p>
          <a:endParaRPr lang="en-US"/>
        </a:p>
      </dgm:t>
    </dgm:pt>
    <dgm:pt modelId="{31278B2F-1331-4200-A8AD-408533894C17}" type="sibTrans" cxnId="{DB6D8706-8A56-4D53-BA75-9241ADE0A0D4}">
      <dgm:prSet/>
      <dgm:spPr/>
      <dgm:t>
        <a:bodyPr/>
        <a:lstStyle/>
        <a:p>
          <a:endParaRPr lang="en-US"/>
        </a:p>
      </dgm:t>
    </dgm:pt>
    <dgm:pt modelId="{F4F2B4E4-89DB-406F-90BE-C5DEF604FC51}" type="pres">
      <dgm:prSet presAssocID="{6BE52421-E7F5-4AA2-988A-0AF875A9DBD5}" presName="root" presStyleCnt="0">
        <dgm:presLayoutVars>
          <dgm:dir/>
          <dgm:resizeHandles val="exact"/>
        </dgm:presLayoutVars>
      </dgm:prSet>
      <dgm:spPr/>
    </dgm:pt>
    <dgm:pt modelId="{5AD6ACF0-7ED6-4858-89D3-EC44F436D452}" type="pres">
      <dgm:prSet presAssocID="{31473AB1-6DD4-4101-A52C-DE13ADA37613}" presName="compNode" presStyleCnt="0"/>
      <dgm:spPr/>
    </dgm:pt>
    <dgm:pt modelId="{1ED9F1D1-D74D-4CCB-8835-C298A4216768}" type="pres">
      <dgm:prSet presAssocID="{31473AB1-6DD4-4101-A52C-DE13ADA37613}" presName="bgRect" presStyleLbl="bgShp" presStyleIdx="0" presStyleCnt="2" custLinFactNeighborX="0" custLinFactNeighborY="-33396"/>
      <dgm:spPr/>
    </dgm:pt>
    <dgm:pt modelId="{DD0720EB-2DAA-4E5D-96F0-A701A8AC2AF6}" type="pres">
      <dgm:prSet presAssocID="{31473AB1-6DD4-4101-A52C-DE13ADA37613}" presName="iconRect" presStyleLbl="node1" presStyleIdx="0" presStyleCnt="2" custLinFactNeighborY="-57217"/>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with solid fill"/>
        </a:ext>
      </dgm:extLst>
    </dgm:pt>
    <dgm:pt modelId="{94A790B9-6B50-4F77-9CC6-A1197BFE2109}" type="pres">
      <dgm:prSet presAssocID="{31473AB1-6DD4-4101-A52C-DE13ADA37613}" presName="spaceRect" presStyleCnt="0"/>
      <dgm:spPr/>
    </dgm:pt>
    <dgm:pt modelId="{7AA5F64A-C146-4404-8EBD-8E8B68E4E750}" type="pres">
      <dgm:prSet presAssocID="{31473AB1-6DD4-4101-A52C-DE13ADA37613}" presName="parTx" presStyleLbl="revTx" presStyleIdx="0" presStyleCnt="4" custLinFactNeighborX="2491" custLinFactNeighborY="-34038">
        <dgm:presLayoutVars>
          <dgm:chMax val="0"/>
          <dgm:chPref val="0"/>
        </dgm:presLayoutVars>
      </dgm:prSet>
      <dgm:spPr/>
    </dgm:pt>
    <dgm:pt modelId="{58085980-F01E-4C9D-B51F-648ADC47E0BD}" type="pres">
      <dgm:prSet presAssocID="{31473AB1-6DD4-4101-A52C-DE13ADA37613}" presName="desTx" presStyleLbl="revTx" presStyleIdx="1" presStyleCnt="4" custLinFactNeighborX="3667" custLinFactNeighborY="-34681">
        <dgm:presLayoutVars/>
      </dgm:prSet>
      <dgm:spPr/>
    </dgm:pt>
    <dgm:pt modelId="{DE4EAEB6-3A43-4F7B-96B7-C2B3ECBF1121}" type="pres">
      <dgm:prSet presAssocID="{C5CBD78E-93E6-453D-A169-A0DD8743CB64}" presName="sibTrans" presStyleCnt="0"/>
      <dgm:spPr/>
    </dgm:pt>
    <dgm:pt modelId="{7FBFF868-117A-462C-AFF9-44175AF30466}" type="pres">
      <dgm:prSet presAssocID="{ED4946F7-D5D6-4D2F-8D10-6033F58B71A9}" presName="compNode" presStyleCnt="0"/>
      <dgm:spPr/>
    </dgm:pt>
    <dgm:pt modelId="{5E8C9D9D-2A98-441D-B5ED-D4E1B2953D49}" type="pres">
      <dgm:prSet presAssocID="{ED4946F7-D5D6-4D2F-8D10-6033F58B71A9}" presName="bgRect" presStyleLbl="bgShp" presStyleIdx="1" presStyleCnt="2" custLinFactNeighborX="66" custLinFactNeighborY="-31897"/>
      <dgm:spPr/>
    </dgm:pt>
    <dgm:pt modelId="{4BF32C18-E540-4363-B924-329998AA18A0}" type="pres">
      <dgm:prSet presAssocID="{ED4946F7-D5D6-4D2F-8D10-6033F58B71A9}" presName="iconRect" presStyleLbl="node1" presStyleIdx="1" presStyleCnt="2" custLinFactNeighborX="3852" custLinFactNeighborY="-5137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8F1B501-3809-4F28-841E-41F453994613}" type="pres">
      <dgm:prSet presAssocID="{ED4946F7-D5D6-4D2F-8D10-6033F58B71A9}" presName="spaceRect" presStyleCnt="0"/>
      <dgm:spPr/>
    </dgm:pt>
    <dgm:pt modelId="{268180B1-E4FD-4B8D-8A56-CB2336DBE56C}" type="pres">
      <dgm:prSet presAssocID="{ED4946F7-D5D6-4D2F-8D10-6033F58B71A9}" presName="parTx" presStyleLbl="revTx" presStyleIdx="2" presStyleCnt="4" custLinFactNeighborX="330" custLinFactNeighborY="-32651">
        <dgm:presLayoutVars>
          <dgm:chMax val="0"/>
          <dgm:chPref val="0"/>
        </dgm:presLayoutVars>
      </dgm:prSet>
      <dgm:spPr/>
    </dgm:pt>
    <dgm:pt modelId="{C586109F-3C59-4C4B-8798-86D827A52CB3}" type="pres">
      <dgm:prSet presAssocID="{ED4946F7-D5D6-4D2F-8D10-6033F58B71A9}" presName="desTx" presStyleLbl="revTx" presStyleIdx="3" presStyleCnt="4" custLinFactNeighborX="566" custLinFactNeighborY="-30939">
        <dgm:presLayoutVars/>
      </dgm:prSet>
      <dgm:spPr/>
    </dgm:pt>
  </dgm:ptLst>
  <dgm:cxnLst>
    <dgm:cxn modelId="{DB6D8706-8A56-4D53-BA75-9241ADE0A0D4}" srcId="{ED4946F7-D5D6-4D2F-8D10-6033F58B71A9}" destId="{4972D1FD-ECBA-4543-B64A-372AA5ADD6CB}" srcOrd="1" destOrd="0" parTransId="{7B85EFC0-1EBE-43AD-9F01-4B204EA505B2}" sibTransId="{31278B2F-1331-4200-A8AD-408533894C17}"/>
    <dgm:cxn modelId="{B7EE010D-CE53-4C34-A13A-C722D428562F}" srcId="{31473AB1-6DD4-4101-A52C-DE13ADA37613}" destId="{5F5EA9D7-4365-417E-BE41-02B1001FF0A4}" srcOrd="1" destOrd="0" parTransId="{BA75385B-AABD-400B-9B06-A5C17A37D39F}" sibTransId="{288E1394-FC4C-4227-B1D5-299B11819ADB}"/>
    <dgm:cxn modelId="{73556726-3088-4779-A3BC-5E5ACB6B212D}" type="presOf" srcId="{31473AB1-6DD4-4101-A52C-DE13ADA37613}" destId="{7AA5F64A-C146-4404-8EBD-8E8B68E4E750}" srcOrd="0" destOrd="0" presId="urn:microsoft.com/office/officeart/2018/2/layout/IconVerticalSolidList"/>
    <dgm:cxn modelId="{27D2132F-F42B-4799-9F29-E346D37C540D}" srcId="{31473AB1-6DD4-4101-A52C-DE13ADA37613}" destId="{557091AE-1C54-4706-BCEF-DA5FA3A4F690}" srcOrd="0" destOrd="0" parTransId="{8D5EC3DB-AB02-4222-B3C8-DA72333AC01F}" sibTransId="{5FCB364E-CE39-4DCD-B1B1-D0FC1B87FFC4}"/>
    <dgm:cxn modelId="{7BC0573A-FE7F-4D7A-A7AC-590BBE5809DE}" srcId="{6BE52421-E7F5-4AA2-988A-0AF875A9DBD5}" destId="{31473AB1-6DD4-4101-A52C-DE13ADA37613}" srcOrd="0" destOrd="0" parTransId="{BBCA4DA0-C2DC-44ED-BC15-458BA84A5F16}" sibTransId="{C5CBD78E-93E6-453D-A169-A0DD8743CB64}"/>
    <dgm:cxn modelId="{AEE44540-F3B3-4DBD-808C-D9DDB1A16AEE}" type="presOf" srcId="{ED4946F7-D5D6-4D2F-8D10-6033F58B71A9}" destId="{268180B1-E4FD-4B8D-8A56-CB2336DBE56C}" srcOrd="0" destOrd="0" presId="urn:microsoft.com/office/officeart/2018/2/layout/IconVerticalSolidList"/>
    <dgm:cxn modelId="{80078959-14F5-4A28-8821-F15C462CD3AD}" type="presOf" srcId="{6BE52421-E7F5-4AA2-988A-0AF875A9DBD5}" destId="{F4F2B4E4-89DB-406F-90BE-C5DEF604FC51}" srcOrd="0" destOrd="0" presId="urn:microsoft.com/office/officeart/2018/2/layout/IconVerticalSolidList"/>
    <dgm:cxn modelId="{11ECF975-8429-48D4-8516-DFEEC009A518}" srcId="{ED4946F7-D5D6-4D2F-8D10-6033F58B71A9}" destId="{2586ADD6-2631-4422-BBA2-FE5DBFE9020F}" srcOrd="0" destOrd="0" parTransId="{5EB43A61-2DC8-4DFB-B9C3-8168F49F762F}" sibTransId="{F44BE097-1532-4BE9-B28F-E14E12756F33}"/>
    <dgm:cxn modelId="{B94FAFA9-8D11-4689-9172-61C0CCCDF533}" type="presOf" srcId="{557091AE-1C54-4706-BCEF-DA5FA3A4F690}" destId="{58085980-F01E-4C9D-B51F-648ADC47E0BD}" srcOrd="0" destOrd="0" presId="urn:microsoft.com/office/officeart/2018/2/layout/IconVerticalSolidList"/>
    <dgm:cxn modelId="{977E64C1-FE07-4710-9D2F-486223DE45E5}" type="presOf" srcId="{2586ADD6-2631-4422-BBA2-FE5DBFE9020F}" destId="{C586109F-3C59-4C4B-8798-86D827A52CB3}" srcOrd="0" destOrd="0" presId="urn:microsoft.com/office/officeart/2018/2/layout/IconVerticalSolidList"/>
    <dgm:cxn modelId="{CF4F3BDE-D293-4A59-9CA0-4C6BF39BFC91}" type="presOf" srcId="{4972D1FD-ECBA-4543-B64A-372AA5ADD6CB}" destId="{C586109F-3C59-4C4B-8798-86D827A52CB3}" srcOrd="0" destOrd="1" presId="urn:microsoft.com/office/officeart/2018/2/layout/IconVerticalSolidList"/>
    <dgm:cxn modelId="{63DEB8EA-3278-4842-97FA-11ED5DBD75A4}" type="presOf" srcId="{5F5EA9D7-4365-417E-BE41-02B1001FF0A4}" destId="{58085980-F01E-4C9D-B51F-648ADC47E0BD}" srcOrd="0" destOrd="1" presId="urn:microsoft.com/office/officeart/2018/2/layout/IconVerticalSolidList"/>
    <dgm:cxn modelId="{402885FF-293A-4BED-BC33-85F2460DE6D3}" srcId="{6BE52421-E7F5-4AA2-988A-0AF875A9DBD5}" destId="{ED4946F7-D5D6-4D2F-8D10-6033F58B71A9}" srcOrd="1" destOrd="0" parTransId="{2AB9FCEA-F8A6-4E88-8D19-3088826BFCF2}" sibTransId="{B26A54AF-206A-4031-BCB3-56191A86C5DD}"/>
    <dgm:cxn modelId="{B8CFCBAA-6343-4138-A3AC-F32CE676DDAC}" type="presParOf" srcId="{F4F2B4E4-89DB-406F-90BE-C5DEF604FC51}" destId="{5AD6ACF0-7ED6-4858-89D3-EC44F436D452}" srcOrd="0" destOrd="0" presId="urn:microsoft.com/office/officeart/2018/2/layout/IconVerticalSolidList"/>
    <dgm:cxn modelId="{3251E450-4CCD-4D3C-9BA3-3B6692E21540}" type="presParOf" srcId="{5AD6ACF0-7ED6-4858-89D3-EC44F436D452}" destId="{1ED9F1D1-D74D-4CCB-8835-C298A4216768}" srcOrd="0" destOrd="0" presId="urn:microsoft.com/office/officeart/2018/2/layout/IconVerticalSolidList"/>
    <dgm:cxn modelId="{BF93290E-DB3A-4EAB-BCB0-2F5EB17791A1}" type="presParOf" srcId="{5AD6ACF0-7ED6-4858-89D3-EC44F436D452}" destId="{DD0720EB-2DAA-4E5D-96F0-A701A8AC2AF6}" srcOrd="1" destOrd="0" presId="urn:microsoft.com/office/officeart/2018/2/layout/IconVerticalSolidList"/>
    <dgm:cxn modelId="{2D34FDFD-E4AD-48FA-B364-A774B4FDA312}" type="presParOf" srcId="{5AD6ACF0-7ED6-4858-89D3-EC44F436D452}" destId="{94A790B9-6B50-4F77-9CC6-A1197BFE2109}" srcOrd="2" destOrd="0" presId="urn:microsoft.com/office/officeart/2018/2/layout/IconVerticalSolidList"/>
    <dgm:cxn modelId="{4F1FF9D8-E68F-4AD7-B117-4939AD66CC42}" type="presParOf" srcId="{5AD6ACF0-7ED6-4858-89D3-EC44F436D452}" destId="{7AA5F64A-C146-4404-8EBD-8E8B68E4E750}" srcOrd="3" destOrd="0" presId="urn:microsoft.com/office/officeart/2018/2/layout/IconVerticalSolidList"/>
    <dgm:cxn modelId="{501B5955-9C36-42E7-8D61-833F45DA231E}" type="presParOf" srcId="{5AD6ACF0-7ED6-4858-89D3-EC44F436D452}" destId="{58085980-F01E-4C9D-B51F-648ADC47E0BD}" srcOrd="4" destOrd="0" presId="urn:microsoft.com/office/officeart/2018/2/layout/IconVerticalSolidList"/>
    <dgm:cxn modelId="{A975A5F5-825D-4E03-B032-2BABCDDF1565}" type="presParOf" srcId="{F4F2B4E4-89DB-406F-90BE-C5DEF604FC51}" destId="{DE4EAEB6-3A43-4F7B-96B7-C2B3ECBF1121}" srcOrd="1" destOrd="0" presId="urn:microsoft.com/office/officeart/2018/2/layout/IconVerticalSolidList"/>
    <dgm:cxn modelId="{832E8D33-1264-4C34-B0A6-977C74DA1841}" type="presParOf" srcId="{F4F2B4E4-89DB-406F-90BE-C5DEF604FC51}" destId="{7FBFF868-117A-462C-AFF9-44175AF30466}" srcOrd="2" destOrd="0" presId="urn:microsoft.com/office/officeart/2018/2/layout/IconVerticalSolidList"/>
    <dgm:cxn modelId="{0FCE0556-E110-4AF1-B0AF-08193214730E}" type="presParOf" srcId="{7FBFF868-117A-462C-AFF9-44175AF30466}" destId="{5E8C9D9D-2A98-441D-B5ED-D4E1B2953D49}" srcOrd="0" destOrd="0" presId="urn:microsoft.com/office/officeart/2018/2/layout/IconVerticalSolidList"/>
    <dgm:cxn modelId="{93602197-AE29-4BED-A4FC-EBC1E9ADF261}" type="presParOf" srcId="{7FBFF868-117A-462C-AFF9-44175AF30466}" destId="{4BF32C18-E540-4363-B924-329998AA18A0}" srcOrd="1" destOrd="0" presId="urn:microsoft.com/office/officeart/2018/2/layout/IconVerticalSolidList"/>
    <dgm:cxn modelId="{4933F85A-1481-49E7-983C-80DB4487637E}" type="presParOf" srcId="{7FBFF868-117A-462C-AFF9-44175AF30466}" destId="{58F1B501-3809-4F28-841E-41F453994613}" srcOrd="2" destOrd="0" presId="urn:microsoft.com/office/officeart/2018/2/layout/IconVerticalSolidList"/>
    <dgm:cxn modelId="{3C7D769A-9697-45D7-90F8-79F4A7515D42}" type="presParOf" srcId="{7FBFF868-117A-462C-AFF9-44175AF30466}" destId="{268180B1-E4FD-4B8D-8A56-CB2336DBE56C}" srcOrd="3" destOrd="0" presId="urn:microsoft.com/office/officeart/2018/2/layout/IconVerticalSolidList"/>
    <dgm:cxn modelId="{A53D1424-233F-4D61-A013-86D073E06DAA}" type="presParOf" srcId="{7FBFF868-117A-462C-AFF9-44175AF30466}" destId="{C586109F-3C59-4C4B-8798-86D827A52CB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2E69E9-8AF3-445F-B917-A378FBC71387}"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950735A9-B235-4558-BA10-AD54F9D2F9C2}">
      <dgm:prSet/>
      <dgm:spPr/>
      <dgm:t>
        <a:bodyPr/>
        <a:lstStyle/>
        <a:p>
          <a:r>
            <a:rPr lang="en-US">
              <a:latin typeface="Calibri Light" panose="020F0302020204030204"/>
            </a:rPr>
            <a:t>To</a:t>
          </a:r>
          <a:r>
            <a:rPr lang="en-US"/>
            <a:t> create a functional card service that will allow a family to virtually play multiple card games.</a:t>
          </a:r>
        </a:p>
      </dgm:t>
    </dgm:pt>
    <dgm:pt modelId="{0B7D5909-70DF-4F8B-9127-F52D13DE5580}" type="parTrans" cxnId="{869D2CE9-D531-4784-B965-C7881B7A6991}">
      <dgm:prSet/>
      <dgm:spPr/>
      <dgm:t>
        <a:bodyPr/>
        <a:lstStyle/>
        <a:p>
          <a:endParaRPr lang="en-US"/>
        </a:p>
      </dgm:t>
    </dgm:pt>
    <dgm:pt modelId="{F7534289-6A64-4667-99C1-4523B280EC2F}" type="sibTrans" cxnId="{869D2CE9-D531-4784-B965-C7881B7A6991}">
      <dgm:prSet/>
      <dgm:spPr/>
      <dgm:t>
        <a:bodyPr/>
        <a:lstStyle/>
        <a:p>
          <a:endParaRPr lang="en-US"/>
        </a:p>
      </dgm:t>
    </dgm:pt>
    <dgm:pt modelId="{8A73CBAB-D654-43E6-BDEF-51D9FABD46AF}">
      <dgm:prSet/>
      <dgm:spPr/>
      <dgm:t>
        <a:bodyPr/>
        <a:lstStyle/>
        <a:p>
          <a:r>
            <a:rPr lang="en-US"/>
            <a:t>Features Implemented </a:t>
          </a:r>
        </a:p>
      </dgm:t>
    </dgm:pt>
    <dgm:pt modelId="{373BA526-1974-4A00-B958-8EE42E430F1C}" type="parTrans" cxnId="{3066CA15-64B0-4654-A7D9-9F57F4A08073}">
      <dgm:prSet/>
      <dgm:spPr/>
      <dgm:t>
        <a:bodyPr/>
        <a:lstStyle/>
        <a:p>
          <a:endParaRPr lang="en-US"/>
        </a:p>
      </dgm:t>
    </dgm:pt>
    <dgm:pt modelId="{1BC750E7-5CAD-4433-A35E-F21A313A86E2}" type="sibTrans" cxnId="{3066CA15-64B0-4654-A7D9-9F57F4A08073}">
      <dgm:prSet/>
      <dgm:spPr/>
      <dgm:t>
        <a:bodyPr/>
        <a:lstStyle/>
        <a:p>
          <a:endParaRPr lang="en-US"/>
        </a:p>
      </dgm:t>
    </dgm:pt>
    <dgm:pt modelId="{F18B293F-2520-4C41-A064-682CB3BD4FAB}">
      <dgm:prSet/>
      <dgm:spPr/>
      <dgm:t>
        <a:bodyPr/>
        <a:lstStyle/>
        <a:p>
          <a:r>
            <a:rPr lang="en-US"/>
            <a:t>Signup/Login with sessions stored</a:t>
          </a:r>
        </a:p>
      </dgm:t>
    </dgm:pt>
    <dgm:pt modelId="{090E6654-CC5B-4F96-AB1B-DF9E77FE7C2D}" type="parTrans" cxnId="{3BB9BF45-DFF3-4619-99FA-FC517B5BC769}">
      <dgm:prSet/>
      <dgm:spPr/>
      <dgm:t>
        <a:bodyPr/>
        <a:lstStyle/>
        <a:p>
          <a:endParaRPr lang="en-US"/>
        </a:p>
      </dgm:t>
    </dgm:pt>
    <dgm:pt modelId="{F20C7CC8-C434-4DE6-A91D-0CE29D53411B}" type="sibTrans" cxnId="{3BB9BF45-DFF3-4619-99FA-FC517B5BC769}">
      <dgm:prSet/>
      <dgm:spPr/>
      <dgm:t>
        <a:bodyPr/>
        <a:lstStyle/>
        <a:p>
          <a:endParaRPr lang="en-US"/>
        </a:p>
      </dgm:t>
    </dgm:pt>
    <dgm:pt modelId="{3902582E-7A17-4511-BD7F-8B4B3A321FB1}">
      <dgm:prSet phldr="0"/>
      <dgm:spPr/>
      <dgm:t>
        <a:bodyPr/>
        <a:lstStyle/>
        <a:p>
          <a:pPr rtl="0"/>
          <a:r>
            <a:rPr lang="en-US">
              <a:latin typeface="Calibri Light" panose="020F0302020204030204"/>
            </a:rPr>
            <a:t>Visibility Settings</a:t>
          </a:r>
          <a:endParaRPr lang="en-US"/>
        </a:p>
      </dgm:t>
    </dgm:pt>
    <dgm:pt modelId="{A57500EE-1227-4052-89FB-45C3D0B73D46}" type="parTrans" cxnId="{0F0009DB-034A-444F-ACB6-84EC14CA845C}">
      <dgm:prSet/>
      <dgm:spPr/>
      <dgm:t>
        <a:bodyPr/>
        <a:lstStyle/>
        <a:p>
          <a:endParaRPr lang="en-US"/>
        </a:p>
      </dgm:t>
    </dgm:pt>
    <dgm:pt modelId="{F046EBD8-2EBE-49BF-943A-7F341C967107}" type="sibTrans" cxnId="{0F0009DB-034A-444F-ACB6-84EC14CA845C}">
      <dgm:prSet/>
      <dgm:spPr/>
      <dgm:t>
        <a:bodyPr/>
        <a:lstStyle/>
        <a:p>
          <a:endParaRPr lang="en-US"/>
        </a:p>
      </dgm:t>
    </dgm:pt>
    <dgm:pt modelId="{F34429A8-FFAB-48E5-81F4-C4E8D70A5864}">
      <dgm:prSet/>
      <dgm:spPr/>
      <dgm:t>
        <a:bodyPr/>
        <a:lstStyle/>
        <a:p>
          <a:pPr rtl="0"/>
          <a:r>
            <a:rPr lang="en-US">
              <a:latin typeface="Calibri Light" panose="020F0302020204030204"/>
            </a:rPr>
            <a:t>See</a:t>
          </a:r>
          <a:r>
            <a:rPr lang="en-US"/>
            <a:t> all cards in </a:t>
          </a:r>
          <a:r>
            <a:rPr lang="en-US">
              <a:latin typeface="Calibri Light" panose="020F0302020204030204"/>
            </a:rPr>
            <a:t>the </a:t>
          </a:r>
          <a:r>
            <a:rPr lang="en-US"/>
            <a:t>hand</a:t>
          </a:r>
        </a:p>
      </dgm:t>
    </dgm:pt>
    <dgm:pt modelId="{AB0059CA-F980-4C61-A203-276BBA8ED947}" type="parTrans" cxnId="{F7D86DE7-70A2-4EF5-8978-3C0F93E06AFF}">
      <dgm:prSet/>
      <dgm:spPr/>
      <dgm:t>
        <a:bodyPr/>
        <a:lstStyle/>
        <a:p>
          <a:endParaRPr lang="en-US"/>
        </a:p>
      </dgm:t>
    </dgm:pt>
    <dgm:pt modelId="{8D686F08-5145-47A3-AEFD-76D1E41B0C57}" type="sibTrans" cxnId="{F7D86DE7-70A2-4EF5-8978-3C0F93E06AFF}">
      <dgm:prSet/>
      <dgm:spPr/>
      <dgm:t>
        <a:bodyPr/>
        <a:lstStyle/>
        <a:p>
          <a:endParaRPr lang="en-US"/>
        </a:p>
      </dgm:t>
    </dgm:pt>
    <dgm:pt modelId="{F27803C0-A9DD-4CEA-B17D-7A78DFCF08EC}">
      <dgm:prSet/>
      <dgm:spPr/>
      <dgm:t>
        <a:bodyPr/>
        <a:lstStyle/>
        <a:p>
          <a:r>
            <a:rPr lang="en-US"/>
            <a:t>Cards move between piles</a:t>
          </a:r>
        </a:p>
      </dgm:t>
    </dgm:pt>
    <dgm:pt modelId="{CD384C90-04A4-4381-AB69-A319CA652CF1}" type="parTrans" cxnId="{21DEBABC-C4FD-4EA7-BF9D-8C9206BCC948}">
      <dgm:prSet/>
      <dgm:spPr/>
      <dgm:t>
        <a:bodyPr/>
        <a:lstStyle/>
        <a:p>
          <a:endParaRPr lang="en-US"/>
        </a:p>
      </dgm:t>
    </dgm:pt>
    <dgm:pt modelId="{97D2BAC0-3859-481B-9017-A2967F4EB490}" type="sibTrans" cxnId="{21DEBABC-C4FD-4EA7-BF9D-8C9206BCC948}">
      <dgm:prSet/>
      <dgm:spPr/>
      <dgm:t>
        <a:bodyPr/>
        <a:lstStyle/>
        <a:p>
          <a:endParaRPr lang="en-US"/>
        </a:p>
      </dgm:t>
    </dgm:pt>
    <dgm:pt modelId="{45EB061C-83B4-46C2-A1A7-690607C7B941}">
      <dgm:prSet/>
      <dgm:spPr/>
      <dgm:t>
        <a:bodyPr/>
        <a:lstStyle/>
        <a:p>
          <a:r>
            <a:rPr lang="en-US">
              <a:latin typeface="Calibri Light" panose="020F0302020204030204"/>
            </a:rPr>
            <a:t>Pick</a:t>
          </a:r>
          <a:r>
            <a:rPr lang="en-US"/>
            <a:t> which card in your hand to move to a new pile</a:t>
          </a:r>
        </a:p>
      </dgm:t>
    </dgm:pt>
    <dgm:pt modelId="{B0FF1EDA-39D5-4124-ADB3-7181B33BF81E}" type="parTrans" cxnId="{7EC0DE10-07A7-4D66-847F-BE09B73FD3BA}">
      <dgm:prSet/>
      <dgm:spPr/>
      <dgm:t>
        <a:bodyPr/>
        <a:lstStyle/>
        <a:p>
          <a:endParaRPr lang="en-US"/>
        </a:p>
      </dgm:t>
    </dgm:pt>
    <dgm:pt modelId="{F7F06947-DDC3-43CB-9EC7-5306E525E525}" type="sibTrans" cxnId="{7EC0DE10-07A7-4D66-847F-BE09B73FD3BA}">
      <dgm:prSet/>
      <dgm:spPr/>
      <dgm:t>
        <a:bodyPr/>
        <a:lstStyle/>
        <a:p>
          <a:endParaRPr lang="en-US"/>
        </a:p>
      </dgm:t>
    </dgm:pt>
    <dgm:pt modelId="{02C2B16C-B087-4FC7-A128-BA379D4AA70B}">
      <dgm:prSet/>
      <dgm:spPr/>
      <dgm:t>
        <a:bodyPr/>
        <a:lstStyle/>
        <a:p>
          <a:pPr rtl="0"/>
          <a:r>
            <a:rPr lang="en-US">
              <a:latin typeface="Calibri Light" panose="020F0302020204030204"/>
            </a:rPr>
            <a:t>Piles work as normal stacks</a:t>
          </a:r>
          <a:endParaRPr lang="en-US"/>
        </a:p>
      </dgm:t>
    </dgm:pt>
    <dgm:pt modelId="{0639B757-C55C-42B0-AF4C-76FCEA6B1771}" type="parTrans" cxnId="{A4653FF7-600B-4465-A8C2-7F5C935EBF3F}">
      <dgm:prSet/>
      <dgm:spPr/>
      <dgm:t>
        <a:bodyPr/>
        <a:lstStyle/>
        <a:p>
          <a:endParaRPr lang="en-US"/>
        </a:p>
      </dgm:t>
    </dgm:pt>
    <dgm:pt modelId="{F055612F-0629-4CCB-9C44-34A19FB62EFC}" type="sibTrans" cxnId="{A4653FF7-600B-4465-A8C2-7F5C935EBF3F}">
      <dgm:prSet/>
      <dgm:spPr/>
      <dgm:t>
        <a:bodyPr/>
        <a:lstStyle/>
        <a:p>
          <a:endParaRPr lang="en-US"/>
        </a:p>
      </dgm:t>
    </dgm:pt>
    <dgm:pt modelId="{534FFA47-F834-48E2-88B6-24ADF77E2E75}">
      <dgm:prSet/>
      <dgm:spPr/>
      <dgm:t>
        <a:bodyPr/>
        <a:lstStyle/>
        <a:p>
          <a:r>
            <a:rPr lang="en-US"/>
            <a:t>Piles can be shuffled</a:t>
          </a:r>
        </a:p>
      </dgm:t>
    </dgm:pt>
    <dgm:pt modelId="{F071D2A6-F89B-41AF-AAF3-111D46A2F257}" type="parTrans" cxnId="{61680858-499F-4B33-8BB8-A0469AD410F1}">
      <dgm:prSet/>
      <dgm:spPr/>
      <dgm:t>
        <a:bodyPr/>
        <a:lstStyle/>
        <a:p>
          <a:endParaRPr lang="en-US"/>
        </a:p>
      </dgm:t>
    </dgm:pt>
    <dgm:pt modelId="{784A7330-0591-4ABA-B81B-BE6E8D7F477F}" type="sibTrans" cxnId="{61680858-499F-4B33-8BB8-A0469AD410F1}">
      <dgm:prSet/>
      <dgm:spPr/>
      <dgm:t>
        <a:bodyPr/>
        <a:lstStyle/>
        <a:p>
          <a:endParaRPr lang="en-US"/>
        </a:p>
      </dgm:t>
    </dgm:pt>
    <dgm:pt modelId="{50BE5DBE-4EA5-4BFC-9D2D-1D0BDB4500E4}">
      <dgm:prSet/>
      <dgm:spPr/>
      <dgm:t>
        <a:bodyPr/>
        <a:lstStyle/>
        <a:p>
          <a:r>
            <a:rPr lang="en-US"/>
            <a:t>Future Implementation</a:t>
          </a:r>
        </a:p>
      </dgm:t>
    </dgm:pt>
    <dgm:pt modelId="{0A804E1B-9E40-4BBB-A9FE-9A79FFCD1290}" type="parTrans" cxnId="{566305E2-5659-4B15-A150-F5899A7741D5}">
      <dgm:prSet/>
      <dgm:spPr/>
      <dgm:t>
        <a:bodyPr/>
        <a:lstStyle/>
        <a:p>
          <a:endParaRPr lang="en-US"/>
        </a:p>
      </dgm:t>
    </dgm:pt>
    <dgm:pt modelId="{14A9C6CA-9207-497A-B792-435082F1E0CF}" type="sibTrans" cxnId="{566305E2-5659-4B15-A150-F5899A7741D5}">
      <dgm:prSet/>
      <dgm:spPr/>
      <dgm:t>
        <a:bodyPr/>
        <a:lstStyle/>
        <a:p>
          <a:endParaRPr lang="en-US"/>
        </a:p>
      </dgm:t>
    </dgm:pt>
    <dgm:pt modelId="{EEC1CAC3-42FC-4555-9BAF-6D4BC857E1E8}">
      <dgm:prSet/>
      <dgm:spPr/>
      <dgm:t>
        <a:bodyPr/>
        <a:lstStyle/>
        <a:p>
          <a:r>
            <a:rPr lang="en-US">
              <a:latin typeface="Calibri Light" panose="020F0302020204030204"/>
            </a:rPr>
            <a:t>Have</a:t>
          </a:r>
          <a:r>
            <a:rPr lang="en-US"/>
            <a:t> a player hand for every player signed in</a:t>
          </a:r>
        </a:p>
      </dgm:t>
    </dgm:pt>
    <dgm:pt modelId="{D68EC05E-EA53-4D38-A04C-F32FB6954886}" type="parTrans" cxnId="{9AE51F9B-FAAE-4989-9FA2-C76B6A86F5C2}">
      <dgm:prSet/>
      <dgm:spPr/>
      <dgm:t>
        <a:bodyPr/>
        <a:lstStyle/>
        <a:p>
          <a:endParaRPr lang="en-US"/>
        </a:p>
      </dgm:t>
    </dgm:pt>
    <dgm:pt modelId="{8957A61E-ECCE-43A2-8859-D8B04E1AF7E3}" type="sibTrans" cxnId="{9AE51F9B-FAAE-4989-9FA2-C76B6A86F5C2}">
      <dgm:prSet/>
      <dgm:spPr/>
      <dgm:t>
        <a:bodyPr/>
        <a:lstStyle/>
        <a:p>
          <a:endParaRPr lang="en-US"/>
        </a:p>
      </dgm:t>
    </dgm:pt>
    <dgm:pt modelId="{FE560E1A-DB88-40B0-92B9-CB7FFE1BCD4B}">
      <dgm:prSet/>
      <dgm:spPr/>
      <dgm:t>
        <a:bodyPr/>
        <a:lstStyle/>
        <a:p>
          <a:r>
            <a:rPr lang="en-US">
              <a:latin typeface="Calibri Light" panose="020F0302020204030204"/>
            </a:rPr>
            <a:t>See</a:t>
          </a:r>
          <a:r>
            <a:rPr lang="en-US"/>
            <a:t> the other players in the game and how many cards they </a:t>
          </a:r>
          <a:r>
            <a:rPr lang="en-US">
              <a:latin typeface="Calibri Light" panose="020F0302020204030204"/>
            </a:rPr>
            <a:t>have</a:t>
          </a:r>
          <a:endParaRPr lang="en-US"/>
        </a:p>
      </dgm:t>
    </dgm:pt>
    <dgm:pt modelId="{3FA8E810-72FE-4D37-AF37-8F672D27288F}" type="parTrans" cxnId="{B8DD96F3-2BD5-4441-B9A3-E3485FD2CFEB}">
      <dgm:prSet/>
      <dgm:spPr/>
      <dgm:t>
        <a:bodyPr/>
        <a:lstStyle/>
        <a:p>
          <a:endParaRPr lang="en-US"/>
        </a:p>
      </dgm:t>
    </dgm:pt>
    <dgm:pt modelId="{2B52CA6F-95A1-46FB-A12F-6635D5A9DE4E}" type="sibTrans" cxnId="{B8DD96F3-2BD5-4441-B9A3-E3485FD2CFEB}">
      <dgm:prSet/>
      <dgm:spPr/>
      <dgm:t>
        <a:bodyPr/>
        <a:lstStyle/>
        <a:p>
          <a:endParaRPr lang="en-US"/>
        </a:p>
      </dgm:t>
    </dgm:pt>
    <dgm:pt modelId="{08B233AA-0DC3-4019-AF8D-63C1C0B25542}">
      <dgm:prSet/>
      <dgm:spPr/>
      <dgm:t>
        <a:bodyPr/>
        <a:lstStyle/>
        <a:p>
          <a:r>
            <a:rPr lang="en-US">
              <a:latin typeface="Calibri Light" panose="020F0302020204030204"/>
            </a:rPr>
            <a:t>Add</a:t>
          </a:r>
          <a:r>
            <a:rPr lang="en-US"/>
            <a:t> and delete more decks and sinks</a:t>
          </a:r>
        </a:p>
      </dgm:t>
    </dgm:pt>
    <dgm:pt modelId="{11752635-62FD-430D-82C1-D4E8C740C8A0}" type="parTrans" cxnId="{CA0B6BDF-DCDC-42E7-9ACE-536194103F9A}">
      <dgm:prSet/>
      <dgm:spPr/>
      <dgm:t>
        <a:bodyPr/>
        <a:lstStyle/>
        <a:p>
          <a:endParaRPr lang="en-US"/>
        </a:p>
      </dgm:t>
    </dgm:pt>
    <dgm:pt modelId="{BC2FC15A-AD68-4824-9B16-8C26245F1548}" type="sibTrans" cxnId="{CA0B6BDF-DCDC-42E7-9ACE-536194103F9A}">
      <dgm:prSet/>
      <dgm:spPr/>
      <dgm:t>
        <a:bodyPr/>
        <a:lstStyle/>
        <a:p>
          <a:endParaRPr lang="en-US"/>
        </a:p>
      </dgm:t>
    </dgm:pt>
    <dgm:pt modelId="{BFCF792E-49DD-44DC-B2FB-5AE734501E89}">
      <dgm:prSet/>
      <dgm:spPr/>
      <dgm:t>
        <a:bodyPr/>
        <a:lstStyle/>
        <a:p>
          <a:r>
            <a:rPr lang="en-US"/>
            <a:t>Third Party Authentification through Google</a:t>
          </a:r>
        </a:p>
      </dgm:t>
    </dgm:pt>
    <dgm:pt modelId="{291ABEF5-FD9E-4895-8847-2BD3233A7A48}" type="parTrans" cxnId="{4A23CA9E-97F7-4963-8541-D7D1DA72CBE0}">
      <dgm:prSet/>
      <dgm:spPr/>
      <dgm:t>
        <a:bodyPr/>
        <a:lstStyle/>
        <a:p>
          <a:endParaRPr lang="en-US"/>
        </a:p>
      </dgm:t>
    </dgm:pt>
    <dgm:pt modelId="{8DF2A847-488D-442D-BD10-72E854D06EC7}" type="sibTrans" cxnId="{4A23CA9E-97F7-4963-8541-D7D1DA72CBE0}">
      <dgm:prSet/>
      <dgm:spPr/>
      <dgm:t>
        <a:bodyPr/>
        <a:lstStyle/>
        <a:p>
          <a:endParaRPr lang="en-US"/>
        </a:p>
      </dgm:t>
    </dgm:pt>
    <dgm:pt modelId="{2E4C8AC6-2AB3-4DE4-9A67-A759DD2AD81B}">
      <dgm:prSet/>
      <dgm:spPr/>
      <dgm:t>
        <a:bodyPr/>
        <a:lstStyle/>
        <a:p>
          <a:pPr rtl="0"/>
          <a:r>
            <a:rPr lang="en-US">
              <a:latin typeface="Calibri Light" panose="020F0302020204030204"/>
            </a:rPr>
            <a:t>Reset</a:t>
          </a:r>
          <a:r>
            <a:rPr lang="en-US"/>
            <a:t> button</a:t>
          </a:r>
        </a:p>
      </dgm:t>
    </dgm:pt>
    <dgm:pt modelId="{189798E6-544F-4613-B5F3-04BA52F833E9}" type="parTrans" cxnId="{C8197021-60AF-4920-929D-0B738BF18BBF}">
      <dgm:prSet/>
      <dgm:spPr/>
      <dgm:t>
        <a:bodyPr/>
        <a:lstStyle/>
        <a:p>
          <a:endParaRPr lang="en-US"/>
        </a:p>
      </dgm:t>
    </dgm:pt>
    <dgm:pt modelId="{09A9C88D-7B3E-4917-9803-4ED981C812BA}" type="sibTrans" cxnId="{C8197021-60AF-4920-929D-0B738BF18BBF}">
      <dgm:prSet/>
      <dgm:spPr/>
      <dgm:t>
        <a:bodyPr/>
        <a:lstStyle/>
        <a:p>
          <a:endParaRPr lang="en-US"/>
        </a:p>
      </dgm:t>
    </dgm:pt>
    <dgm:pt modelId="{E87B9599-1587-446A-8A30-EAAA88EB7B23}">
      <dgm:prSet/>
      <dgm:spPr/>
      <dgm:t>
        <a:bodyPr/>
        <a:lstStyle/>
        <a:p>
          <a:r>
            <a:rPr lang="en-US">
              <a:latin typeface="Calibri Light" panose="020F0302020204030204"/>
            </a:rPr>
            <a:t>Scoreboard</a:t>
          </a:r>
          <a:endParaRPr lang="en-US"/>
        </a:p>
      </dgm:t>
    </dgm:pt>
    <dgm:pt modelId="{E726FF8D-5CAF-43E9-BF9E-122FE6C5738B}" type="parTrans" cxnId="{5695A752-CC94-4569-A2BC-9201FAD2813E}">
      <dgm:prSet/>
      <dgm:spPr/>
      <dgm:t>
        <a:bodyPr/>
        <a:lstStyle/>
        <a:p>
          <a:endParaRPr lang="en-US"/>
        </a:p>
      </dgm:t>
    </dgm:pt>
    <dgm:pt modelId="{BBBAB8D1-4826-4466-92EB-A9536D76E472}" type="sibTrans" cxnId="{5695A752-CC94-4569-A2BC-9201FAD2813E}">
      <dgm:prSet/>
      <dgm:spPr/>
      <dgm:t>
        <a:bodyPr/>
        <a:lstStyle/>
        <a:p>
          <a:endParaRPr lang="en-US"/>
        </a:p>
      </dgm:t>
    </dgm:pt>
    <dgm:pt modelId="{9B45B4B1-B0CC-4272-B6A8-8A0C1759D04A}">
      <dgm:prSet phldr="0"/>
      <dgm:spPr/>
      <dgm:t>
        <a:bodyPr/>
        <a:lstStyle/>
        <a:p>
          <a:pPr rtl="0"/>
          <a:r>
            <a:rPr lang="en-US">
              <a:latin typeface="Calibri Light" panose="020F0302020204030204"/>
            </a:rPr>
            <a:t>Motivation</a:t>
          </a:r>
        </a:p>
      </dgm:t>
    </dgm:pt>
    <dgm:pt modelId="{E24DA609-7D66-4D91-918B-3D360BD642FD}" type="parTrans" cxnId="{F4E78226-9718-427E-88F5-1FF4B67B5AE2}">
      <dgm:prSet/>
      <dgm:spPr/>
    </dgm:pt>
    <dgm:pt modelId="{98963632-2122-42C9-B1F5-B8C752EB92B6}" type="sibTrans" cxnId="{F4E78226-9718-427E-88F5-1FF4B67B5AE2}">
      <dgm:prSet/>
      <dgm:spPr/>
    </dgm:pt>
    <dgm:pt modelId="{1B6A504D-5A84-4DB8-8FBE-15ACF43EBF16}" type="pres">
      <dgm:prSet presAssocID="{3C2E69E9-8AF3-445F-B917-A378FBC71387}" presName="linear" presStyleCnt="0">
        <dgm:presLayoutVars>
          <dgm:dir/>
          <dgm:animLvl val="lvl"/>
          <dgm:resizeHandles val="exact"/>
        </dgm:presLayoutVars>
      </dgm:prSet>
      <dgm:spPr/>
    </dgm:pt>
    <dgm:pt modelId="{24E26C69-7902-474E-946B-33C561C2A24E}" type="pres">
      <dgm:prSet presAssocID="{9B45B4B1-B0CC-4272-B6A8-8A0C1759D04A}" presName="parentLin" presStyleCnt="0"/>
      <dgm:spPr/>
    </dgm:pt>
    <dgm:pt modelId="{742D6697-ADDC-4FCD-9FD6-8EE068F7B72F}" type="pres">
      <dgm:prSet presAssocID="{9B45B4B1-B0CC-4272-B6A8-8A0C1759D04A}" presName="parentLeftMargin" presStyleLbl="node1" presStyleIdx="0" presStyleCnt="3"/>
      <dgm:spPr/>
    </dgm:pt>
    <dgm:pt modelId="{46A6F9B2-3999-4728-B898-1814488831E8}" type="pres">
      <dgm:prSet presAssocID="{9B45B4B1-B0CC-4272-B6A8-8A0C1759D04A}" presName="parentText" presStyleLbl="node1" presStyleIdx="0" presStyleCnt="3">
        <dgm:presLayoutVars>
          <dgm:chMax val="0"/>
          <dgm:bulletEnabled val="1"/>
        </dgm:presLayoutVars>
      </dgm:prSet>
      <dgm:spPr/>
    </dgm:pt>
    <dgm:pt modelId="{9FA21530-E075-4F69-BED2-230ADBB4E3AF}" type="pres">
      <dgm:prSet presAssocID="{9B45B4B1-B0CC-4272-B6A8-8A0C1759D04A}" presName="negativeSpace" presStyleCnt="0"/>
      <dgm:spPr/>
    </dgm:pt>
    <dgm:pt modelId="{8F036F92-D473-42C9-B8F7-FF8E9FFB1CB4}" type="pres">
      <dgm:prSet presAssocID="{9B45B4B1-B0CC-4272-B6A8-8A0C1759D04A}" presName="childText" presStyleLbl="conFgAcc1" presStyleIdx="0" presStyleCnt="3">
        <dgm:presLayoutVars>
          <dgm:bulletEnabled val="1"/>
        </dgm:presLayoutVars>
      </dgm:prSet>
      <dgm:spPr/>
    </dgm:pt>
    <dgm:pt modelId="{C9C23D8C-3017-402B-BD5C-9403619EBC80}" type="pres">
      <dgm:prSet presAssocID="{98963632-2122-42C9-B1F5-B8C752EB92B6}" presName="spaceBetweenRectangles" presStyleCnt="0"/>
      <dgm:spPr/>
    </dgm:pt>
    <dgm:pt modelId="{752BEF64-AFDE-4E18-8267-04E9F085DB30}" type="pres">
      <dgm:prSet presAssocID="{8A73CBAB-D654-43E6-BDEF-51D9FABD46AF}" presName="parentLin" presStyleCnt="0"/>
      <dgm:spPr/>
    </dgm:pt>
    <dgm:pt modelId="{544312A1-871E-4ED0-9C19-A86EF7F9423D}" type="pres">
      <dgm:prSet presAssocID="{8A73CBAB-D654-43E6-BDEF-51D9FABD46AF}" presName="parentLeftMargin" presStyleLbl="node1" presStyleIdx="0" presStyleCnt="3"/>
      <dgm:spPr/>
    </dgm:pt>
    <dgm:pt modelId="{E998B3F9-7D4A-48F8-8947-D973B0AAA6CF}" type="pres">
      <dgm:prSet presAssocID="{8A73CBAB-D654-43E6-BDEF-51D9FABD46AF}" presName="parentText" presStyleLbl="node1" presStyleIdx="1" presStyleCnt="3">
        <dgm:presLayoutVars>
          <dgm:chMax val="0"/>
          <dgm:bulletEnabled val="1"/>
        </dgm:presLayoutVars>
      </dgm:prSet>
      <dgm:spPr/>
    </dgm:pt>
    <dgm:pt modelId="{E7F1C570-AAEA-480A-9B9F-DFC11157D4B2}" type="pres">
      <dgm:prSet presAssocID="{8A73CBAB-D654-43E6-BDEF-51D9FABD46AF}" presName="negativeSpace" presStyleCnt="0"/>
      <dgm:spPr/>
    </dgm:pt>
    <dgm:pt modelId="{384A0F8E-41D2-410B-BA53-F9FED2899EC6}" type="pres">
      <dgm:prSet presAssocID="{8A73CBAB-D654-43E6-BDEF-51D9FABD46AF}" presName="childText" presStyleLbl="conFgAcc1" presStyleIdx="1" presStyleCnt="3">
        <dgm:presLayoutVars>
          <dgm:bulletEnabled val="1"/>
        </dgm:presLayoutVars>
      </dgm:prSet>
      <dgm:spPr/>
    </dgm:pt>
    <dgm:pt modelId="{D4A481B2-4616-48BD-AEF2-087CF6C8F64A}" type="pres">
      <dgm:prSet presAssocID="{1BC750E7-5CAD-4433-A35E-F21A313A86E2}" presName="spaceBetweenRectangles" presStyleCnt="0"/>
      <dgm:spPr/>
    </dgm:pt>
    <dgm:pt modelId="{39EDBE84-7773-4350-879C-C50DC2292D6F}" type="pres">
      <dgm:prSet presAssocID="{50BE5DBE-4EA5-4BFC-9D2D-1D0BDB4500E4}" presName="parentLin" presStyleCnt="0"/>
      <dgm:spPr/>
    </dgm:pt>
    <dgm:pt modelId="{55E7184E-FB95-47A1-9D83-D2C4D51C62B0}" type="pres">
      <dgm:prSet presAssocID="{50BE5DBE-4EA5-4BFC-9D2D-1D0BDB4500E4}" presName="parentLeftMargin" presStyleLbl="node1" presStyleIdx="1" presStyleCnt="3"/>
      <dgm:spPr/>
    </dgm:pt>
    <dgm:pt modelId="{356F0414-DF2A-4B2A-AC77-B4A08B62A40C}" type="pres">
      <dgm:prSet presAssocID="{50BE5DBE-4EA5-4BFC-9D2D-1D0BDB4500E4}" presName="parentText" presStyleLbl="node1" presStyleIdx="2" presStyleCnt="3">
        <dgm:presLayoutVars>
          <dgm:chMax val="0"/>
          <dgm:bulletEnabled val="1"/>
        </dgm:presLayoutVars>
      </dgm:prSet>
      <dgm:spPr/>
    </dgm:pt>
    <dgm:pt modelId="{986951D4-3036-4583-A2C0-98994C1E6E45}" type="pres">
      <dgm:prSet presAssocID="{50BE5DBE-4EA5-4BFC-9D2D-1D0BDB4500E4}" presName="negativeSpace" presStyleCnt="0"/>
      <dgm:spPr/>
    </dgm:pt>
    <dgm:pt modelId="{D1703D18-ED29-43BD-9A33-7E2E2D0D8F99}" type="pres">
      <dgm:prSet presAssocID="{50BE5DBE-4EA5-4BFC-9D2D-1D0BDB4500E4}" presName="childText" presStyleLbl="conFgAcc1" presStyleIdx="2" presStyleCnt="3">
        <dgm:presLayoutVars>
          <dgm:bulletEnabled val="1"/>
        </dgm:presLayoutVars>
      </dgm:prSet>
      <dgm:spPr/>
    </dgm:pt>
  </dgm:ptLst>
  <dgm:cxnLst>
    <dgm:cxn modelId="{1AC88A00-301E-4B84-A2E3-BA71A6CFF98C}" type="presOf" srcId="{50BE5DBE-4EA5-4BFC-9D2D-1D0BDB4500E4}" destId="{55E7184E-FB95-47A1-9D83-D2C4D51C62B0}" srcOrd="0" destOrd="0" presId="urn:microsoft.com/office/officeart/2005/8/layout/list1"/>
    <dgm:cxn modelId="{7EC0DE10-07A7-4D66-847F-BE09B73FD3BA}" srcId="{8A73CBAB-D654-43E6-BDEF-51D9FABD46AF}" destId="{45EB061C-83B4-46C2-A1A7-690607C7B941}" srcOrd="4" destOrd="0" parTransId="{B0FF1EDA-39D5-4124-ADB3-7181B33BF81E}" sibTransId="{F7F06947-DDC3-43CB-9EC7-5306E525E525}"/>
    <dgm:cxn modelId="{11FA1114-639F-4FCF-A22D-35783951D6E6}" type="presOf" srcId="{3902582E-7A17-4511-BD7F-8B4B3A321FB1}" destId="{384A0F8E-41D2-410B-BA53-F9FED2899EC6}" srcOrd="0" destOrd="1" presId="urn:microsoft.com/office/officeart/2005/8/layout/list1"/>
    <dgm:cxn modelId="{3066CA15-64B0-4654-A7D9-9F57F4A08073}" srcId="{3C2E69E9-8AF3-445F-B917-A378FBC71387}" destId="{8A73CBAB-D654-43E6-BDEF-51D9FABD46AF}" srcOrd="1" destOrd="0" parTransId="{373BA526-1974-4A00-B958-8EE42E430F1C}" sibTransId="{1BC750E7-5CAD-4433-A35E-F21A313A86E2}"/>
    <dgm:cxn modelId="{C8197021-60AF-4920-929D-0B738BF18BBF}" srcId="{50BE5DBE-4EA5-4BFC-9D2D-1D0BDB4500E4}" destId="{2E4C8AC6-2AB3-4DE4-9A67-A759DD2AD81B}" srcOrd="4" destOrd="0" parTransId="{189798E6-544F-4613-B5F3-04BA52F833E9}" sibTransId="{09A9C88D-7B3E-4917-9803-4ED981C812BA}"/>
    <dgm:cxn modelId="{F4E78226-9718-427E-88F5-1FF4B67B5AE2}" srcId="{3C2E69E9-8AF3-445F-B917-A378FBC71387}" destId="{9B45B4B1-B0CC-4272-B6A8-8A0C1759D04A}" srcOrd="0" destOrd="0" parTransId="{E24DA609-7D66-4D91-918B-3D360BD642FD}" sibTransId="{98963632-2122-42C9-B1F5-B8C752EB92B6}"/>
    <dgm:cxn modelId="{A195342C-5C17-4121-92E5-DF19DE5CF215}" type="presOf" srcId="{F34429A8-FFAB-48E5-81F4-C4E8D70A5864}" destId="{384A0F8E-41D2-410B-BA53-F9FED2899EC6}" srcOrd="0" destOrd="2" presId="urn:microsoft.com/office/officeart/2005/8/layout/list1"/>
    <dgm:cxn modelId="{C2494638-9CD6-46C3-B96F-EFF3E894A590}" type="presOf" srcId="{E87B9599-1587-446A-8A30-EAAA88EB7B23}" destId="{D1703D18-ED29-43BD-9A33-7E2E2D0D8F99}" srcOrd="0" destOrd="5" presId="urn:microsoft.com/office/officeart/2005/8/layout/list1"/>
    <dgm:cxn modelId="{3BB9BF45-DFF3-4619-99FA-FC517B5BC769}" srcId="{8A73CBAB-D654-43E6-BDEF-51D9FABD46AF}" destId="{F18B293F-2520-4C41-A064-682CB3BD4FAB}" srcOrd="0" destOrd="0" parTransId="{090E6654-CC5B-4F96-AB1B-DF9E77FE7C2D}" sibTransId="{F20C7CC8-C434-4DE6-A91D-0CE29D53411B}"/>
    <dgm:cxn modelId="{2E07E94B-E10B-474E-A410-85DC155BA860}" type="presOf" srcId="{9B45B4B1-B0CC-4272-B6A8-8A0C1759D04A}" destId="{46A6F9B2-3999-4728-B898-1814488831E8}" srcOrd="1" destOrd="0" presId="urn:microsoft.com/office/officeart/2005/8/layout/list1"/>
    <dgm:cxn modelId="{5695A752-CC94-4569-A2BC-9201FAD2813E}" srcId="{50BE5DBE-4EA5-4BFC-9D2D-1D0BDB4500E4}" destId="{E87B9599-1587-446A-8A30-EAAA88EB7B23}" srcOrd="5" destOrd="0" parTransId="{E726FF8D-5CAF-43E9-BF9E-122FE6C5738B}" sibTransId="{BBBAB8D1-4826-4466-92EB-A9536D76E472}"/>
    <dgm:cxn modelId="{654F2A53-AEA6-43F3-BB6D-52607EC9A677}" type="presOf" srcId="{EEC1CAC3-42FC-4555-9BAF-6D4BC857E1E8}" destId="{D1703D18-ED29-43BD-9A33-7E2E2D0D8F99}" srcOrd="0" destOrd="0" presId="urn:microsoft.com/office/officeart/2005/8/layout/list1"/>
    <dgm:cxn modelId="{2CC66156-730E-4FEA-AFD9-E5411D97ADB1}" type="presOf" srcId="{45EB061C-83B4-46C2-A1A7-690607C7B941}" destId="{384A0F8E-41D2-410B-BA53-F9FED2899EC6}" srcOrd="0" destOrd="4" presId="urn:microsoft.com/office/officeart/2005/8/layout/list1"/>
    <dgm:cxn modelId="{61680858-499F-4B33-8BB8-A0469AD410F1}" srcId="{8A73CBAB-D654-43E6-BDEF-51D9FABD46AF}" destId="{534FFA47-F834-48E2-88B6-24ADF77E2E75}" srcOrd="6" destOrd="0" parTransId="{F071D2A6-F89B-41AF-AAF3-111D46A2F257}" sibTransId="{784A7330-0591-4ABA-B81B-BE6E8D7F477F}"/>
    <dgm:cxn modelId="{3B0B5064-B857-4344-B0E4-C1C34F56DF37}" type="presOf" srcId="{02C2B16C-B087-4FC7-A128-BA379D4AA70B}" destId="{384A0F8E-41D2-410B-BA53-F9FED2899EC6}" srcOrd="0" destOrd="5" presId="urn:microsoft.com/office/officeart/2005/8/layout/list1"/>
    <dgm:cxn modelId="{EB616266-B720-48BF-96A9-9BC7AB4BB01B}" type="presOf" srcId="{9B45B4B1-B0CC-4272-B6A8-8A0C1759D04A}" destId="{742D6697-ADDC-4FCD-9FD6-8EE068F7B72F}" srcOrd="0" destOrd="0" presId="urn:microsoft.com/office/officeart/2005/8/layout/list1"/>
    <dgm:cxn modelId="{5A28EA6A-FDF7-4F4A-997D-30FB87AD7B1B}" type="presOf" srcId="{8A73CBAB-D654-43E6-BDEF-51D9FABD46AF}" destId="{544312A1-871E-4ED0-9C19-A86EF7F9423D}" srcOrd="0" destOrd="0" presId="urn:microsoft.com/office/officeart/2005/8/layout/list1"/>
    <dgm:cxn modelId="{48A04676-B503-4988-8C49-3F7EBAAEE8B4}" type="presOf" srcId="{534FFA47-F834-48E2-88B6-24ADF77E2E75}" destId="{384A0F8E-41D2-410B-BA53-F9FED2899EC6}" srcOrd="0" destOrd="6" presId="urn:microsoft.com/office/officeart/2005/8/layout/list1"/>
    <dgm:cxn modelId="{F0CA377E-CF5F-46E1-B670-9EE781EDBAEA}" type="presOf" srcId="{F27803C0-A9DD-4CEA-B17D-7A78DFCF08EC}" destId="{384A0F8E-41D2-410B-BA53-F9FED2899EC6}" srcOrd="0" destOrd="3" presId="urn:microsoft.com/office/officeart/2005/8/layout/list1"/>
    <dgm:cxn modelId="{F125A89A-A76A-46E3-B2C1-6164C8A677A3}" type="presOf" srcId="{8A73CBAB-D654-43E6-BDEF-51D9FABD46AF}" destId="{E998B3F9-7D4A-48F8-8947-D973B0AAA6CF}" srcOrd="1" destOrd="0" presId="urn:microsoft.com/office/officeart/2005/8/layout/list1"/>
    <dgm:cxn modelId="{9AE51F9B-FAAE-4989-9FA2-C76B6A86F5C2}" srcId="{50BE5DBE-4EA5-4BFC-9D2D-1D0BDB4500E4}" destId="{EEC1CAC3-42FC-4555-9BAF-6D4BC857E1E8}" srcOrd="0" destOrd="0" parTransId="{D68EC05E-EA53-4D38-A04C-F32FB6954886}" sibTransId="{8957A61E-ECCE-43A2-8859-D8B04E1AF7E3}"/>
    <dgm:cxn modelId="{407FBA9D-59CD-4FF7-92BB-BFF2CECD08DD}" type="presOf" srcId="{FE560E1A-DB88-40B0-92B9-CB7FFE1BCD4B}" destId="{D1703D18-ED29-43BD-9A33-7E2E2D0D8F99}" srcOrd="0" destOrd="1" presId="urn:microsoft.com/office/officeart/2005/8/layout/list1"/>
    <dgm:cxn modelId="{4A23CA9E-97F7-4963-8541-D7D1DA72CBE0}" srcId="{50BE5DBE-4EA5-4BFC-9D2D-1D0BDB4500E4}" destId="{BFCF792E-49DD-44DC-B2FB-5AE734501E89}" srcOrd="3" destOrd="0" parTransId="{291ABEF5-FD9E-4895-8847-2BD3233A7A48}" sibTransId="{8DF2A847-488D-442D-BD10-72E854D06EC7}"/>
    <dgm:cxn modelId="{B6C14FAE-9B67-406D-88FA-E079427B0425}" type="presOf" srcId="{F18B293F-2520-4C41-A064-682CB3BD4FAB}" destId="{384A0F8E-41D2-410B-BA53-F9FED2899EC6}" srcOrd="0" destOrd="0" presId="urn:microsoft.com/office/officeart/2005/8/layout/list1"/>
    <dgm:cxn modelId="{60BA18B7-C8D2-4860-B8D3-D3AA11E2F03D}" type="presOf" srcId="{3C2E69E9-8AF3-445F-B917-A378FBC71387}" destId="{1B6A504D-5A84-4DB8-8FBE-15ACF43EBF16}" srcOrd="0" destOrd="0" presId="urn:microsoft.com/office/officeart/2005/8/layout/list1"/>
    <dgm:cxn modelId="{AA1C69B8-02CB-4577-8482-FEC89D094CE6}" type="presOf" srcId="{08B233AA-0DC3-4019-AF8D-63C1C0B25542}" destId="{D1703D18-ED29-43BD-9A33-7E2E2D0D8F99}" srcOrd="0" destOrd="2" presId="urn:microsoft.com/office/officeart/2005/8/layout/list1"/>
    <dgm:cxn modelId="{01A231BC-4160-44DA-978B-2EB8F69C69BC}" type="presOf" srcId="{950735A9-B235-4558-BA10-AD54F9D2F9C2}" destId="{8F036F92-D473-42C9-B8F7-FF8E9FFB1CB4}" srcOrd="0" destOrd="0" presId="urn:microsoft.com/office/officeart/2005/8/layout/list1"/>
    <dgm:cxn modelId="{21DEBABC-C4FD-4EA7-BF9D-8C9206BCC948}" srcId="{8A73CBAB-D654-43E6-BDEF-51D9FABD46AF}" destId="{F27803C0-A9DD-4CEA-B17D-7A78DFCF08EC}" srcOrd="3" destOrd="0" parTransId="{CD384C90-04A4-4381-AB69-A319CA652CF1}" sibTransId="{97D2BAC0-3859-481B-9017-A2967F4EB490}"/>
    <dgm:cxn modelId="{56984EBD-0384-4FF0-A230-2BABBE26022F}" type="presOf" srcId="{BFCF792E-49DD-44DC-B2FB-5AE734501E89}" destId="{D1703D18-ED29-43BD-9A33-7E2E2D0D8F99}" srcOrd="0" destOrd="3" presId="urn:microsoft.com/office/officeart/2005/8/layout/list1"/>
    <dgm:cxn modelId="{4C5DBBD4-1AA4-4CEF-B915-6E9F96C55BD6}" type="presOf" srcId="{50BE5DBE-4EA5-4BFC-9D2D-1D0BDB4500E4}" destId="{356F0414-DF2A-4B2A-AC77-B4A08B62A40C}" srcOrd="1" destOrd="0" presId="urn:microsoft.com/office/officeart/2005/8/layout/list1"/>
    <dgm:cxn modelId="{0F0009DB-034A-444F-ACB6-84EC14CA845C}" srcId="{8A73CBAB-D654-43E6-BDEF-51D9FABD46AF}" destId="{3902582E-7A17-4511-BD7F-8B4B3A321FB1}" srcOrd="1" destOrd="0" parTransId="{A57500EE-1227-4052-89FB-45C3D0B73D46}" sibTransId="{F046EBD8-2EBE-49BF-943A-7F341C967107}"/>
    <dgm:cxn modelId="{34680CDE-9AB9-40B0-B65F-3F9EEF60AC67}" type="presOf" srcId="{2E4C8AC6-2AB3-4DE4-9A67-A759DD2AD81B}" destId="{D1703D18-ED29-43BD-9A33-7E2E2D0D8F99}" srcOrd="0" destOrd="4" presId="urn:microsoft.com/office/officeart/2005/8/layout/list1"/>
    <dgm:cxn modelId="{CA0B6BDF-DCDC-42E7-9ACE-536194103F9A}" srcId="{50BE5DBE-4EA5-4BFC-9D2D-1D0BDB4500E4}" destId="{08B233AA-0DC3-4019-AF8D-63C1C0B25542}" srcOrd="2" destOrd="0" parTransId="{11752635-62FD-430D-82C1-D4E8C740C8A0}" sibTransId="{BC2FC15A-AD68-4824-9B16-8C26245F1548}"/>
    <dgm:cxn modelId="{566305E2-5659-4B15-A150-F5899A7741D5}" srcId="{3C2E69E9-8AF3-445F-B917-A378FBC71387}" destId="{50BE5DBE-4EA5-4BFC-9D2D-1D0BDB4500E4}" srcOrd="2" destOrd="0" parTransId="{0A804E1B-9E40-4BBB-A9FE-9A79FFCD1290}" sibTransId="{14A9C6CA-9207-497A-B792-435082F1E0CF}"/>
    <dgm:cxn modelId="{F7D86DE7-70A2-4EF5-8978-3C0F93E06AFF}" srcId="{8A73CBAB-D654-43E6-BDEF-51D9FABD46AF}" destId="{F34429A8-FFAB-48E5-81F4-C4E8D70A5864}" srcOrd="2" destOrd="0" parTransId="{AB0059CA-F980-4C61-A203-276BBA8ED947}" sibTransId="{8D686F08-5145-47A3-AEFD-76D1E41B0C57}"/>
    <dgm:cxn modelId="{869D2CE9-D531-4784-B965-C7881B7A6991}" srcId="{9B45B4B1-B0CC-4272-B6A8-8A0C1759D04A}" destId="{950735A9-B235-4558-BA10-AD54F9D2F9C2}" srcOrd="0" destOrd="0" parTransId="{0B7D5909-70DF-4F8B-9127-F52D13DE5580}" sibTransId="{F7534289-6A64-4667-99C1-4523B280EC2F}"/>
    <dgm:cxn modelId="{B8DD96F3-2BD5-4441-B9A3-E3485FD2CFEB}" srcId="{50BE5DBE-4EA5-4BFC-9D2D-1D0BDB4500E4}" destId="{FE560E1A-DB88-40B0-92B9-CB7FFE1BCD4B}" srcOrd="1" destOrd="0" parTransId="{3FA8E810-72FE-4D37-AF37-8F672D27288F}" sibTransId="{2B52CA6F-95A1-46FB-A12F-6635D5A9DE4E}"/>
    <dgm:cxn modelId="{A4653FF7-600B-4465-A8C2-7F5C935EBF3F}" srcId="{8A73CBAB-D654-43E6-BDEF-51D9FABD46AF}" destId="{02C2B16C-B087-4FC7-A128-BA379D4AA70B}" srcOrd="5" destOrd="0" parTransId="{0639B757-C55C-42B0-AF4C-76FCEA6B1771}" sibTransId="{F055612F-0629-4CCB-9C44-34A19FB62EFC}"/>
    <dgm:cxn modelId="{80D97A53-FEEB-4D46-A7CB-5E2FF1AE0E2C}" type="presParOf" srcId="{1B6A504D-5A84-4DB8-8FBE-15ACF43EBF16}" destId="{24E26C69-7902-474E-946B-33C561C2A24E}" srcOrd="0" destOrd="0" presId="urn:microsoft.com/office/officeart/2005/8/layout/list1"/>
    <dgm:cxn modelId="{BDCE771B-4820-4693-8602-1D8B99F5ABC4}" type="presParOf" srcId="{24E26C69-7902-474E-946B-33C561C2A24E}" destId="{742D6697-ADDC-4FCD-9FD6-8EE068F7B72F}" srcOrd="0" destOrd="0" presId="urn:microsoft.com/office/officeart/2005/8/layout/list1"/>
    <dgm:cxn modelId="{644ECB70-EC4D-420E-84B3-6802B2A59774}" type="presParOf" srcId="{24E26C69-7902-474E-946B-33C561C2A24E}" destId="{46A6F9B2-3999-4728-B898-1814488831E8}" srcOrd="1" destOrd="0" presId="urn:microsoft.com/office/officeart/2005/8/layout/list1"/>
    <dgm:cxn modelId="{69936E68-F611-4762-8691-DD7B62BCA201}" type="presParOf" srcId="{1B6A504D-5A84-4DB8-8FBE-15ACF43EBF16}" destId="{9FA21530-E075-4F69-BED2-230ADBB4E3AF}" srcOrd="1" destOrd="0" presId="urn:microsoft.com/office/officeart/2005/8/layout/list1"/>
    <dgm:cxn modelId="{0EBA3752-8FCE-4F87-A05B-E4CEA70EDE63}" type="presParOf" srcId="{1B6A504D-5A84-4DB8-8FBE-15ACF43EBF16}" destId="{8F036F92-D473-42C9-B8F7-FF8E9FFB1CB4}" srcOrd="2" destOrd="0" presId="urn:microsoft.com/office/officeart/2005/8/layout/list1"/>
    <dgm:cxn modelId="{71C62149-0B69-4CA0-BF82-66FA39E76BDA}" type="presParOf" srcId="{1B6A504D-5A84-4DB8-8FBE-15ACF43EBF16}" destId="{C9C23D8C-3017-402B-BD5C-9403619EBC80}" srcOrd="3" destOrd="0" presId="urn:microsoft.com/office/officeart/2005/8/layout/list1"/>
    <dgm:cxn modelId="{E02CF345-E0A6-41C4-8412-B8F327D8A865}" type="presParOf" srcId="{1B6A504D-5A84-4DB8-8FBE-15ACF43EBF16}" destId="{752BEF64-AFDE-4E18-8267-04E9F085DB30}" srcOrd="4" destOrd="0" presId="urn:microsoft.com/office/officeart/2005/8/layout/list1"/>
    <dgm:cxn modelId="{3DAB6628-ED23-4F11-8814-1E85F0794CBA}" type="presParOf" srcId="{752BEF64-AFDE-4E18-8267-04E9F085DB30}" destId="{544312A1-871E-4ED0-9C19-A86EF7F9423D}" srcOrd="0" destOrd="0" presId="urn:microsoft.com/office/officeart/2005/8/layout/list1"/>
    <dgm:cxn modelId="{C19BA75C-D400-4F98-98D7-D68ED1F1C2E9}" type="presParOf" srcId="{752BEF64-AFDE-4E18-8267-04E9F085DB30}" destId="{E998B3F9-7D4A-48F8-8947-D973B0AAA6CF}" srcOrd="1" destOrd="0" presId="urn:microsoft.com/office/officeart/2005/8/layout/list1"/>
    <dgm:cxn modelId="{68F93E33-0945-44B5-AC7B-C695A6A14D5E}" type="presParOf" srcId="{1B6A504D-5A84-4DB8-8FBE-15ACF43EBF16}" destId="{E7F1C570-AAEA-480A-9B9F-DFC11157D4B2}" srcOrd="5" destOrd="0" presId="urn:microsoft.com/office/officeart/2005/8/layout/list1"/>
    <dgm:cxn modelId="{416EED83-248C-4880-91BD-FF964063CBE2}" type="presParOf" srcId="{1B6A504D-5A84-4DB8-8FBE-15ACF43EBF16}" destId="{384A0F8E-41D2-410B-BA53-F9FED2899EC6}" srcOrd="6" destOrd="0" presId="urn:microsoft.com/office/officeart/2005/8/layout/list1"/>
    <dgm:cxn modelId="{3E0F2024-8EA8-4388-9D3E-9536497E2898}" type="presParOf" srcId="{1B6A504D-5A84-4DB8-8FBE-15ACF43EBF16}" destId="{D4A481B2-4616-48BD-AEF2-087CF6C8F64A}" srcOrd="7" destOrd="0" presId="urn:microsoft.com/office/officeart/2005/8/layout/list1"/>
    <dgm:cxn modelId="{43348079-2090-4CA3-B08C-411261B50C3E}" type="presParOf" srcId="{1B6A504D-5A84-4DB8-8FBE-15ACF43EBF16}" destId="{39EDBE84-7773-4350-879C-C50DC2292D6F}" srcOrd="8" destOrd="0" presId="urn:microsoft.com/office/officeart/2005/8/layout/list1"/>
    <dgm:cxn modelId="{38C3E814-C07D-4EC9-8991-9651D135CF68}" type="presParOf" srcId="{39EDBE84-7773-4350-879C-C50DC2292D6F}" destId="{55E7184E-FB95-47A1-9D83-D2C4D51C62B0}" srcOrd="0" destOrd="0" presId="urn:microsoft.com/office/officeart/2005/8/layout/list1"/>
    <dgm:cxn modelId="{68CE27E0-E4CF-4FDD-BBF3-0A8671941B22}" type="presParOf" srcId="{39EDBE84-7773-4350-879C-C50DC2292D6F}" destId="{356F0414-DF2A-4B2A-AC77-B4A08B62A40C}" srcOrd="1" destOrd="0" presId="urn:microsoft.com/office/officeart/2005/8/layout/list1"/>
    <dgm:cxn modelId="{584673AE-BB6B-4427-9F5A-5A57A8B0BE49}" type="presParOf" srcId="{1B6A504D-5A84-4DB8-8FBE-15ACF43EBF16}" destId="{986951D4-3036-4583-A2C0-98994C1E6E45}" srcOrd="9" destOrd="0" presId="urn:microsoft.com/office/officeart/2005/8/layout/list1"/>
    <dgm:cxn modelId="{4CFED419-35DE-48C8-8F97-22ED39C38384}" type="presParOf" srcId="{1B6A504D-5A84-4DB8-8FBE-15ACF43EBF16}" destId="{D1703D18-ED29-43BD-9A33-7E2E2D0D8F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CF6D61-46FC-426C-BED9-147112AC841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28F5B4C1-D294-49E5-84D7-B4E0B0C8571E}">
      <dgm:prSet/>
      <dgm:spPr/>
      <dgm:t>
        <a:bodyPr/>
        <a:lstStyle/>
        <a:p>
          <a:r>
            <a:rPr lang="en-US"/>
            <a:t>Lessons learned </a:t>
          </a:r>
        </a:p>
      </dgm:t>
    </dgm:pt>
    <dgm:pt modelId="{B45659D2-C002-4026-948E-20287C525FBF}" type="parTrans" cxnId="{3965A9E7-F828-40EE-9E72-1F8EDD48E398}">
      <dgm:prSet/>
      <dgm:spPr/>
      <dgm:t>
        <a:bodyPr/>
        <a:lstStyle/>
        <a:p>
          <a:endParaRPr lang="en-US"/>
        </a:p>
      </dgm:t>
    </dgm:pt>
    <dgm:pt modelId="{4710822B-53D9-4FA4-922D-95842FAD4FFA}" type="sibTrans" cxnId="{3965A9E7-F828-40EE-9E72-1F8EDD48E398}">
      <dgm:prSet/>
      <dgm:spPr/>
      <dgm:t>
        <a:bodyPr/>
        <a:lstStyle/>
        <a:p>
          <a:endParaRPr lang="en-US"/>
        </a:p>
      </dgm:t>
    </dgm:pt>
    <dgm:pt modelId="{FE4780AE-2F59-4AF0-B424-5C0A80E4662A}">
      <dgm:prSet/>
      <dgm:spPr/>
      <dgm:t>
        <a:bodyPr/>
        <a:lstStyle/>
        <a:p>
          <a:r>
            <a:rPr lang="en-US"/>
            <a:t>Planning is everything</a:t>
          </a:r>
        </a:p>
      </dgm:t>
    </dgm:pt>
    <dgm:pt modelId="{D52911DF-601A-4E77-9072-AA9254C23079}" type="parTrans" cxnId="{0E78AF19-22E0-44B3-9343-79B9EC9E0938}">
      <dgm:prSet/>
      <dgm:spPr/>
      <dgm:t>
        <a:bodyPr/>
        <a:lstStyle/>
        <a:p>
          <a:endParaRPr lang="en-US"/>
        </a:p>
      </dgm:t>
    </dgm:pt>
    <dgm:pt modelId="{F9CA0A80-6844-450B-9D60-2E1EDA9197FC}" type="sibTrans" cxnId="{0E78AF19-22E0-44B3-9343-79B9EC9E0938}">
      <dgm:prSet/>
      <dgm:spPr/>
      <dgm:t>
        <a:bodyPr/>
        <a:lstStyle/>
        <a:p>
          <a:endParaRPr lang="en-US"/>
        </a:p>
      </dgm:t>
    </dgm:pt>
    <dgm:pt modelId="{85A845F1-229F-457A-8F34-35C760E6577D}">
      <dgm:prSet/>
      <dgm:spPr/>
      <dgm:t>
        <a:bodyPr/>
        <a:lstStyle/>
        <a:p>
          <a:r>
            <a:rPr lang="en-US"/>
            <a:t>Convention over Configuration</a:t>
          </a:r>
        </a:p>
      </dgm:t>
    </dgm:pt>
    <dgm:pt modelId="{D5730325-82CF-4CD0-8513-79624462790F}" type="parTrans" cxnId="{C9C4321D-BE55-494E-AEA5-54F1124943A1}">
      <dgm:prSet/>
      <dgm:spPr/>
      <dgm:t>
        <a:bodyPr/>
        <a:lstStyle/>
        <a:p>
          <a:endParaRPr lang="en-US"/>
        </a:p>
      </dgm:t>
    </dgm:pt>
    <dgm:pt modelId="{C5D5D12E-F069-4486-A087-5CFB4024D74D}" type="sibTrans" cxnId="{C9C4321D-BE55-494E-AEA5-54F1124943A1}">
      <dgm:prSet/>
      <dgm:spPr/>
      <dgm:t>
        <a:bodyPr/>
        <a:lstStyle/>
        <a:p>
          <a:endParaRPr lang="en-US"/>
        </a:p>
      </dgm:t>
    </dgm:pt>
    <dgm:pt modelId="{A5C41914-4F93-4E38-8D00-1A984135FFA2}">
      <dgm:prSet/>
      <dgm:spPr/>
      <dgm:t>
        <a:bodyPr/>
        <a:lstStyle/>
        <a:p>
          <a:r>
            <a:rPr lang="en-US"/>
            <a:t>90%-10% Rule</a:t>
          </a:r>
        </a:p>
      </dgm:t>
    </dgm:pt>
    <dgm:pt modelId="{7C0AEF85-C95F-4FC1-8602-7368728261AB}" type="parTrans" cxnId="{AF374DCE-594C-48A7-9FC0-5D75BF70CDF9}">
      <dgm:prSet/>
      <dgm:spPr/>
      <dgm:t>
        <a:bodyPr/>
        <a:lstStyle/>
        <a:p>
          <a:endParaRPr lang="en-US"/>
        </a:p>
      </dgm:t>
    </dgm:pt>
    <dgm:pt modelId="{B164CC8D-9A9A-45A3-A054-392521ED7C9F}" type="sibTrans" cxnId="{AF374DCE-594C-48A7-9FC0-5D75BF70CDF9}">
      <dgm:prSet/>
      <dgm:spPr/>
      <dgm:t>
        <a:bodyPr/>
        <a:lstStyle/>
        <a:p>
          <a:endParaRPr lang="en-US"/>
        </a:p>
      </dgm:t>
    </dgm:pt>
    <dgm:pt modelId="{54E74640-4F2F-4B70-8686-60E173E49708}">
      <dgm:prSet/>
      <dgm:spPr/>
      <dgm:t>
        <a:bodyPr/>
        <a:lstStyle/>
        <a:p>
          <a:r>
            <a:rPr lang="en-US"/>
            <a:t>Good commit messages and PR explanations help</a:t>
          </a:r>
        </a:p>
      </dgm:t>
    </dgm:pt>
    <dgm:pt modelId="{0FFE50F0-B6F2-4A5B-A70C-849C1801464A}" type="parTrans" cxnId="{577E185B-DD2F-48D4-9294-3AC7A75FBB2D}">
      <dgm:prSet/>
      <dgm:spPr/>
      <dgm:t>
        <a:bodyPr/>
        <a:lstStyle/>
        <a:p>
          <a:endParaRPr lang="en-US"/>
        </a:p>
      </dgm:t>
    </dgm:pt>
    <dgm:pt modelId="{E118908D-29E2-4119-9A25-BCFD09C6AEB0}" type="sibTrans" cxnId="{577E185B-DD2F-48D4-9294-3AC7A75FBB2D}">
      <dgm:prSet/>
      <dgm:spPr/>
      <dgm:t>
        <a:bodyPr/>
        <a:lstStyle/>
        <a:p>
          <a:endParaRPr lang="en-US"/>
        </a:p>
      </dgm:t>
    </dgm:pt>
    <dgm:pt modelId="{B43CFF01-1036-43D3-A7ED-3F95A29693EC}">
      <dgm:prSet/>
      <dgm:spPr/>
      <dgm:t>
        <a:bodyPr/>
        <a:lstStyle/>
        <a:p>
          <a:r>
            <a:rPr lang="en-US"/>
            <a:t>Front end is a pain</a:t>
          </a:r>
        </a:p>
      </dgm:t>
    </dgm:pt>
    <dgm:pt modelId="{9764DB26-8D06-4525-B5FD-026E2598C1C8}" type="parTrans" cxnId="{11F80E81-977B-44D7-8833-4B2867D0ED2C}">
      <dgm:prSet/>
      <dgm:spPr/>
      <dgm:t>
        <a:bodyPr/>
        <a:lstStyle/>
        <a:p>
          <a:endParaRPr lang="en-US"/>
        </a:p>
      </dgm:t>
    </dgm:pt>
    <dgm:pt modelId="{44374ECC-6116-40C9-899F-28F9D5576233}" type="sibTrans" cxnId="{11F80E81-977B-44D7-8833-4B2867D0ED2C}">
      <dgm:prSet/>
      <dgm:spPr/>
      <dgm:t>
        <a:bodyPr/>
        <a:lstStyle/>
        <a:p>
          <a:endParaRPr lang="en-US"/>
        </a:p>
      </dgm:t>
    </dgm:pt>
    <dgm:pt modelId="{B1DD506A-4A8F-4E6A-A829-91F8118E21F5}">
      <dgm:prSet/>
      <dgm:spPr/>
      <dgm:t>
        <a:bodyPr/>
        <a:lstStyle/>
        <a:p>
          <a:r>
            <a:rPr lang="en-US"/>
            <a:t>What went right? </a:t>
          </a:r>
        </a:p>
      </dgm:t>
    </dgm:pt>
    <dgm:pt modelId="{131A17DD-4798-42A6-85DF-DB1191A41F5C}" type="parTrans" cxnId="{10F0F04E-A466-48C3-8BF4-B7854EF84A7F}">
      <dgm:prSet/>
      <dgm:spPr/>
      <dgm:t>
        <a:bodyPr/>
        <a:lstStyle/>
        <a:p>
          <a:endParaRPr lang="en-US"/>
        </a:p>
      </dgm:t>
    </dgm:pt>
    <dgm:pt modelId="{B3041AEE-F7D0-48EA-A8FE-09258805B63C}" type="sibTrans" cxnId="{10F0F04E-A466-48C3-8BF4-B7854EF84A7F}">
      <dgm:prSet/>
      <dgm:spPr/>
      <dgm:t>
        <a:bodyPr/>
        <a:lstStyle/>
        <a:p>
          <a:endParaRPr lang="en-US"/>
        </a:p>
      </dgm:t>
    </dgm:pt>
    <dgm:pt modelId="{5662B60E-AA20-4FB7-A9DA-6810E6DCBFAA}">
      <dgm:prSet/>
      <dgm:spPr/>
      <dgm:t>
        <a:bodyPr/>
        <a:lstStyle/>
        <a:p>
          <a:r>
            <a:rPr lang="en-US"/>
            <a:t>Planning independent stories together</a:t>
          </a:r>
        </a:p>
      </dgm:t>
    </dgm:pt>
    <dgm:pt modelId="{5D4D859F-2645-4F6D-9CDF-7A52D978376D}" type="parTrans" cxnId="{2277FE2C-7374-4E0C-B691-49E0419A0E31}">
      <dgm:prSet/>
      <dgm:spPr/>
      <dgm:t>
        <a:bodyPr/>
        <a:lstStyle/>
        <a:p>
          <a:endParaRPr lang="en-US"/>
        </a:p>
      </dgm:t>
    </dgm:pt>
    <dgm:pt modelId="{879F937F-6DC5-455F-BC4C-3537396E2871}" type="sibTrans" cxnId="{2277FE2C-7374-4E0C-B691-49E0419A0E31}">
      <dgm:prSet/>
      <dgm:spPr/>
      <dgm:t>
        <a:bodyPr/>
        <a:lstStyle/>
        <a:p>
          <a:endParaRPr lang="en-US"/>
        </a:p>
      </dgm:t>
    </dgm:pt>
    <dgm:pt modelId="{2B0C89C1-C963-49C0-B52B-BE764ABAE964}">
      <dgm:prSet/>
      <dgm:spPr/>
      <dgm:t>
        <a:bodyPr/>
        <a:lstStyle/>
        <a:p>
          <a:r>
            <a:rPr lang="en-US"/>
            <a:t>Branch names matching the feature ID on pivotal tracker</a:t>
          </a:r>
        </a:p>
      </dgm:t>
    </dgm:pt>
    <dgm:pt modelId="{C768CB7E-0090-47BE-AA61-CC554C58F081}" type="parTrans" cxnId="{5C37FB06-CF05-45E7-BA6F-7B3690E3A4B6}">
      <dgm:prSet/>
      <dgm:spPr/>
      <dgm:t>
        <a:bodyPr/>
        <a:lstStyle/>
        <a:p>
          <a:endParaRPr lang="en-US"/>
        </a:p>
      </dgm:t>
    </dgm:pt>
    <dgm:pt modelId="{786BE3DA-A10E-480D-A5D5-303074043C36}" type="sibTrans" cxnId="{5C37FB06-CF05-45E7-BA6F-7B3690E3A4B6}">
      <dgm:prSet/>
      <dgm:spPr/>
      <dgm:t>
        <a:bodyPr/>
        <a:lstStyle/>
        <a:p>
          <a:endParaRPr lang="en-US"/>
        </a:p>
      </dgm:t>
    </dgm:pt>
    <dgm:pt modelId="{E87DD07F-142D-445B-BF20-2FF292A7A8C5}">
      <dgm:prSet/>
      <dgm:spPr/>
      <dgm:t>
        <a:bodyPr/>
        <a:lstStyle/>
        <a:p>
          <a:r>
            <a:rPr lang="en-US"/>
            <a:t>What went wrong? </a:t>
          </a:r>
        </a:p>
      </dgm:t>
    </dgm:pt>
    <dgm:pt modelId="{28A8F823-2881-4C89-8CBF-35AA07A880F0}" type="parTrans" cxnId="{CA809783-FAB7-426D-A475-8B4231F05C94}">
      <dgm:prSet/>
      <dgm:spPr/>
      <dgm:t>
        <a:bodyPr/>
        <a:lstStyle/>
        <a:p>
          <a:endParaRPr lang="en-US"/>
        </a:p>
      </dgm:t>
    </dgm:pt>
    <dgm:pt modelId="{2633C013-6E39-4F2E-ADF2-BA8F5AE2D3D4}" type="sibTrans" cxnId="{CA809783-FAB7-426D-A475-8B4231F05C94}">
      <dgm:prSet/>
      <dgm:spPr/>
      <dgm:t>
        <a:bodyPr/>
        <a:lstStyle/>
        <a:p>
          <a:endParaRPr lang="en-US"/>
        </a:p>
      </dgm:t>
    </dgm:pt>
    <dgm:pt modelId="{A584BF8D-E509-4EA8-A13A-C4C1CBF86037}">
      <dgm:prSet/>
      <dgm:spPr/>
      <dgm:t>
        <a:bodyPr/>
        <a:lstStyle/>
        <a:p>
          <a:r>
            <a:rPr lang="en-US"/>
            <a:t>Initial deployment took a while</a:t>
          </a:r>
        </a:p>
      </dgm:t>
    </dgm:pt>
    <dgm:pt modelId="{CAE16DA8-4C5C-4410-913F-9FC3E5E91F9E}" type="parTrans" cxnId="{312C424B-E6CE-40FD-8280-71954C20F9AD}">
      <dgm:prSet/>
      <dgm:spPr/>
      <dgm:t>
        <a:bodyPr/>
        <a:lstStyle/>
        <a:p>
          <a:endParaRPr lang="en-US"/>
        </a:p>
      </dgm:t>
    </dgm:pt>
    <dgm:pt modelId="{413E0107-F58F-4D51-B838-3144ABA31455}" type="sibTrans" cxnId="{312C424B-E6CE-40FD-8280-71954C20F9AD}">
      <dgm:prSet/>
      <dgm:spPr/>
      <dgm:t>
        <a:bodyPr/>
        <a:lstStyle/>
        <a:p>
          <a:endParaRPr lang="en-US"/>
        </a:p>
      </dgm:t>
    </dgm:pt>
    <dgm:pt modelId="{EC7ADF40-29F8-4FEE-9B8C-6AD25AECDA64}">
      <dgm:prSet/>
      <dgm:spPr/>
      <dgm:t>
        <a:bodyPr/>
        <a:lstStyle/>
        <a:p>
          <a:r>
            <a:rPr lang="en-US"/>
            <a:t>Heroku deployment for Third Party Authentification</a:t>
          </a:r>
        </a:p>
      </dgm:t>
    </dgm:pt>
    <dgm:pt modelId="{C27E1158-385E-4378-A9CC-3FCB26D9C1CC}" type="parTrans" cxnId="{56A7192D-6C79-4F8B-A627-5BE5A895622C}">
      <dgm:prSet/>
      <dgm:spPr/>
      <dgm:t>
        <a:bodyPr/>
        <a:lstStyle/>
        <a:p>
          <a:endParaRPr lang="en-US"/>
        </a:p>
      </dgm:t>
    </dgm:pt>
    <dgm:pt modelId="{2280F193-F2D6-494E-A52F-B9A726490AB6}" type="sibTrans" cxnId="{56A7192D-6C79-4F8B-A627-5BE5A895622C}">
      <dgm:prSet/>
      <dgm:spPr/>
      <dgm:t>
        <a:bodyPr/>
        <a:lstStyle/>
        <a:p>
          <a:endParaRPr lang="en-US"/>
        </a:p>
      </dgm:t>
    </dgm:pt>
    <dgm:pt modelId="{D41E0E55-A762-4632-A4CC-7C24620E029C}">
      <dgm:prSet/>
      <dgm:spPr/>
      <dgm:t>
        <a:bodyPr/>
        <a:lstStyle/>
        <a:p>
          <a:r>
            <a:rPr lang="en-US"/>
            <a:t>Adding files to gitignore - commiting 17,000+ LOC</a:t>
          </a:r>
        </a:p>
      </dgm:t>
    </dgm:pt>
    <dgm:pt modelId="{3596A5E1-FFC6-4323-B0FC-24A2A6722762}" type="parTrans" cxnId="{A6F96934-F782-46B7-9734-42C1A6FEE5AC}">
      <dgm:prSet/>
      <dgm:spPr/>
      <dgm:t>
        <a:bodyPr/>
        <a:lstStyle/>
        <a:p>
          <a:endParaRPr lang="en-US"/>
        </a:p>
      </dgm:t>
    </dgm:pt>
    <dgm:pt modelId="{5AC21977-C9D7-468A-88EC-781D4A80BB72}" type="sibTrans" cxnId="{A6F96934-F782-46B7-9734-42C1A6FEE5AC}">
      <dgm:prSet/>
      <dgm:spPr/>
      <dgm:t>
        <a:bodyPr/>
        <a:lstStyle/>
        <a:p>
          <a:endParaRPr lang="en-US"/>
        </a:p>
      </dgm:t>
    </dgm:pt>
    <dgm:pt modelId="{BDBD1EF8-B946-42A1-B591-15142DB4EE69}">
      <dgm:prSet/>
      <dgm:spPr/>
      <dgm:t>
        <a:bodyPr/>
        <a:lstStyle/>
        <a:p>
          <a:r>
            <a:rPr lang="en-US"/>
            <a:t>Dropdown list inside of a loop with onclick()</a:t>
          </a:r>
        </a:p>
      </dgm:t>
    </dgm:pt>
    <dgm:pt modelId="{F3260FA1-0B6C-48BE-9B6B-38E4E546D31C}" type="parTrans" cxnId="{A1FED1D3-59AB-4F6D-A41A-895F60EC817B}">
      <dgm:prSet/>
      <dgm:spPr/>
      <dgm:t>
        <a:bodyPr/>
        <a:lstStyle/>
        <a:p>
          <a:endParaRPr lang="en-US"/>
        </a:p>
      </dgm:t>
    </dgm:pt>
    <dgm:pt modelId="{0640EF1D-68B5-46A3-8A37-0CFFAC85B84F}" type="sibTrans" cxnId="{A1FED1D3-59AB-4F6D-A41A-895F60EC817B}">
      <dgm:prSet/>
      <dgm:spPr/>
      <dgm:t>
        <a:bodyPr/>
        <a:lstStyle/>
        <a:p>
          <a:endParaRPr lang="en-US"/>
        </a:p>
      </dgm:t>
    </dgm:pt>
    <dgm:pt modelId="{80F201B1-FC49-4802-BA21-063CF842CF83}" type="pres">
      <dgm:prSet presAssocID="{6CCF6D61-46FC-426C-BED9-147112AC8411}" presName="linear" presStyleCnt="0">
        <dgm:presLayoutVars>
          <dgm:dir/>
          <dgm:animLvl val="lvl"/>
          <dgm:resizeHandles val="exact"/>
        </dgm:presLayoutVars>
      </dgm:prSet>
      <dgm:spPr/>
    </dgm:pt>
    <dgm:pt modelId="{6A89DC88-558F-42AD-A92D-9B55ECFB73BF}" type="pres">
      <dgm:prSet presAssocID="{28F5B4C1-D294-49E5-84D7-B4E0B0C8571E}" presName="parentLin" presStyleCnt="0"/>
      <dgm:spPr/>
    </dgm:pt>
    <dgm:pt modelId="{43479CF1-42D2-4572-98FD-9E5BD5223390}" type="pres">
      <dgm:prSet presAssocID="{28F5B4C1-D294-49E5-84D7-B4E0B0C8571E}" presName="parentLeftMargin" presStyleLbl="node1" presStyleIdx="0" presStyleCnt="3"/>
      <dgm:spPr/>
    </dgm:pt>
    <dgm:pt modelId="{3E62B723-489A-4819-9E81-0C25C80D7249}" type="pres">
      <dgm:prSet presAssocID="{28F5B4C1-D294-49E5-84D7-B4E0B0C8571E}" presName="parentText" presStyleLbl="node1" presStyleIdx="0" presStyleCnt="3">
        <dgm:presLayoutVars>
          <dgm:chMax val="0"/>
          <dgm:bulletEnabled val="1"/>
        </dgm:presLayoutVars>
      </dgm:prSet>
      <dgm:spPr/>
    </dgm:pt>
    <dgm:pt modelId="{FB3351BE-E92E-450F-A9C1-C69AD2602FB4}" type="pres">
      <dgm:prSet presAssocID="{28F5B4C1-D294-49E5-84D7-B4E0B0C8571E}" presName="negativeSpace" presStyleCnt="0"/>
      <dgm:spPr/>
    </dgm:pt>
    <dgm:pt modelId="{DC5BAB80-5726-4B5E-B903-A2B8016A9E44}" type="pres">
      <dgm:prSet presAssocID="{28F5B4C1-D294-49E5-84D7-B4E0B0C8571E}" presName="childText" presStyleLbl="conFgAcc1" presStyleIdx="0" presStyleCnt="3">
        <dgm:presLayoutVars>
          <dgm:bulletEnabled val="1"/>
        </dgm:presLayoutVars>
      </dgm:prSet>
      <dgm:spPr/>
    </dgm:pt>
    <dgm:pt modelId="{30C591FE-C49E-4358-98F9-74F0E178F073}" type="pres">
      <dgm:prSet presAssocID="{4710822B-53D9-4FA4-922D-95842FAD4FFA}" presName="spaceBetweenRectangles" presStyleCnt="0"/>
      <dgm:spPr/>
    </dgm:pt>
    <dgm:pt modelId="{D2BBEDEB-511F-4148-B121-228858085651}" type="pres">
      <dgm:prSet presAssocID="{B1DD506A-4A8F-4E6A-A829-91F8118E21F5}" presName="parentLin" presStyleCnt="0"/>
      <dgm:spPr/>
    </dgm:pt>
    <dgm:pt modelId="{CEC7CC17-0363-494D-B6F0-FC21ECA2335B}" type="pres">
      <dgm:prSet presAssocID="{B1DD506A-4A8F-4E6A-A829-91F8118E21F5}" presName="parentLeftMargin" presStyleLbl="node1" presStyleIdx="0" presStyleCnt="3"/>
      <dgm:spPr/>
    </dgm:pt>
    <dgm:pt modelId="{12DE334D-FE9F-48E0-AFA1-91BEBF2D904F}" type="pres">
      <dgm:prSet presAssocID="{B1DD506A-4A8F-4E6A-A829-91F8118E21F5}" presName="parentText" presStyleLbl="node1" presStyleIdx="1" presStyleCnt="3">
        <dgm:presLayoutVars>
          <dgm:chMax val="0"/>
          <dgm:bulletEnabled val="1"/>
        </dgm:presLayoutVars>
      </dgm:prSet>
      <dgm:spPr/>
    </dgm:pt>
    <dgm:pt modelId="{BFF31EE1-1D10-4301-9EC8-ACCC55B4BE2F}" type="pres">
      <dgm:prSet presAssocID="{B1DD506A-4A8F-4E6A-A829-91F8118E21F5}" presName="negativeSpace" presStyleCnt="0"/>
      <dgm:spPr/>
    </dgm:pt>
    <dgm:pt modelId="{0AFDF574-A7A4-48D0-9EC6-67FB689316EF}" type="pres">
      <dgm:prSet presAssocID="{B1DD506A-4A8F-4E6A-A829-91F8118E21F5}" presName="childText" presStyleLbl="conFgAcc1" presStyleIdx="1" presStyleCnt="3">
        <dgm:presLayoutVars>
          <dgm:bulletEnabled val="1"/>
        </dgm:presLayoutVars>
      </dgm:prSet>
      <dgm:spPr/>
    </dgm:pt>
    <dgm:pt modelId="{3A08ADCC-42A8-4572-809B-3A51095DFA59}" type="pres">
      <dgm:prSet presAssocID="{B3041AEE-F7D0-48EA-A8FE-09258805B63C}" presName="spaceBetweenRectangles" presStyleCnt="0"/>
      <dgm:spPr/>
    </dgm:pt>
    <dgm:pt modelId="{B47E6355-0B6E-4F19-8AF7-03525F980C51}" type="pres">
      <dgm:prSet presAssocID="{E87DD07F-142D-445B-BF20-2FF292A7A8C5}" presName="parentLin" presStyleCnt="0"/>
      <dgm:spPr/>
    </dgm:pt>
    <dgm:pt modelId="{A0DAE24D-C04A-483A-B1DB-6DB43B193A75}" type="pres">
      <dgm:prSet presAssocID="{E87DD07F-142D-445B-BF20-2FF292A7A8C5}" presName="parentLeftMargin" presStyleLbl="node1" presStyleIdx="1" presStyleCnt="3"/>
      <dgm:spPr/>
    </dgm:pt>
    <dgm:pt modelId="{DD08D757-2442-47F3-9AEA-A0D7FE061C4F}" type="pres">
      <dgm:prSet presAssocID="{E87DD07F-142D-445B-BF20-2FF292A7A8C5}" presName="parentText" presStyleLbl="node1" presStyleIdx="2" presStyleCnt="3">
        <dgm:presLayoutVars>
          <dgm:chMax val="0"/>
          <dgm:bulletEnabled val="1"/>
        </dgm:presLayoutVars>
      </dgm:prSet>
      <dgm:spPr/>
    </dgm:pt>
    <dgm:pt modelId="{6AC10F30-D356-4AB8-84EF-E42755766EF7}" type="pres">
      <dgm:prSet presAssocID="{E87DD07F-142D-445B-BF20-2FF292A7A8C5}" presName="negativeSpace" presStyleCnt="0"/>
      <dgm:spPr/>
    </dgm:pt>
    <dgm:pt modelId="{656F60C5-6AA5-47E7-963E-FB8AC2DBD154}" type="pres">
      <dgm:prSet presAssocID="{E87DD07F-142D-445B-BF20-2FF292A7A8C5}" presName="childText" presStyleLbl="conFgAcc1" presStyleIdx="2" presStyleCnt="3">
        <dgm:presLayoutVars>
          <dgm:bulletEnabled val="1"/>
        </dgm:presLayoutVars>
      </dgm:prSet>
      <dgm:spPr/>
    </dgm:pt>
  </dgm:ptLst>
  <dgm:cxnLst>
    <dgm:cxn modelId="{345E9F04-85AD-434A-97A3-DFA217A6DBA3}" type="presOf" srcId="{EC7ADF40-29F8-4FEE-9B8C-6AD25AECDA64}" destId="{656F60C5-6AA5-47E7-963E-FB8AC2DBD154}" srcOrd="0" destOrd="1" presId="urn:microsoft.com/office/officeart/2005/8/layout/list1"/>
    <dgm:cxn modelId="{5C37FB06-CF05-45E7-BA6F-7B3690E3A4B6}" srcId="{B1DD506A-4A8F-4E6A-A829-91F8118E21F5}" destId="{2B0C89C1-C963-49C0-B52B-BE764ABAE964}" srcOrd="1" destOrd="0" parTransId="{C768CB7E-0090-47BE-AA61-CC554C58F081}" sibTransId="{786BE3DA-A10E-480D-A5D5-303074043C36}"/>
    <dgm:cxn modelId="{EC29D30A-3822-4D60-985B-B4A491D188ED}" type="presOf" srcId="{E87DD07F-142D-445B-BF20-2FF292A7A8C5}" destId="{A0DAE24D-C04A-483A-B1DB-6DB43B193A75}" srcOrd="0" destOrd="0" presId="urn:microsoft.com/office/officeart/2005/8/layout/list1"/>
    <dgm:cxn modelId="{0E78AF19-22E0-44B3-9343-79B9EC9E0938}" srcId="{28F5B4C1-D294-49E5-84D7-B4E0B0C8571E}" destId="{FE4780AE-2F59-4AF0-B424-5C0A80E4662A}" srcOrd="0" destOrd="0" parTransId="{D52911DF-601A-4E77-9072-AA9254C23079}" sibTransId="{F9CA0A80-6844-450B-9D60-2E1EDA9197FC}"/>
    <dgm:cxn modelId="{C9C4321D-BE55-494E-AEA5-54F1124943A1}" srcId="{28F5B4C1-D294-49E5-84D7-B4E0B0C8571E}" destId="{85A845F1-229F-457A-8F34-35C760E6577D}" srcOrd="1" destOrd="0" parTransId="{D5730325-82CF-4CD0-8513-79624462790F}" sibTransId="{C5D5D12E-F069-4486-A087-5CFB4024D74D}"/>
    <dgm:cxn modelId="{94FE621D-47F7-4652-A2E4-2BE96EA1CAA8}" type="presOf" srcId="{FE4780AE-2F59-4AF0-B424-5C0A80E4662A}" destId="{DC5BAB80-5726-4B5E-B903-A2B8016A9E44}" srcOrd="0" destOrd="0" presId="urn:microsoft.com/office/officeart/2005/8/layout/list1"/>
    <dgm:cxn modelId="{992DDD22-A4FC-44F0-89DD-A53752C26DAA}" type="presOf" srcId="{5662B60E-AA20-4FB7-A9DA-6810E6DCBFAA}" destId="{0AFDF574-A7A4-48D0-9EC6-67FB689316EF}" srcOrd="0" destOrd="0" presId="urn:microsoft.com/office/officeart/2005/8/layout/list1"/>
    <dgm:cxn modelId="{B88E0E2A-A40F-467B-A337-61DEAE49F540}" type="presOf" srcId="{A5C41914-4F93-4E38-8D00-1A984135FFA2}" destId="{DC5BAB80-5726-4B5E-B903-A2B8016A9E44}" srcOrd="0" destOrd="2" presId="urn:microsoft.com/office/officeart/2005/8/layout/list1"/>
    <dgm:cxn modelId="{2277FE2C-7374-4E0C-B691-49E0419A0E31}" srcId="{B1DD506A-4A8F-4E6A-A829-91F8118E21F5}" destId="{5662B60E-AA20-4FB7-A9DA-6810E6DCBFAA}" srcOrd="0" destOrd="0" parTransId="{5D4D859F-2645-4F6D-9CDF-7A52D978376D}" sibTransId="{879F937F-6DC5-455F-BC4C-3537396E2871}"/>
    <dgm:cxn modelId="{56A7192D-6C79-4F8B-A627-5BE5A895622C}" srcId="{E87DD07F-142D-445B-BF20-2FF292A7A8C5}" destId="{EC7ADF40-29F8-4FEE-9B8C-6AD25AECDA64}" srcOrd="1" destOrd="0" parTransId="{C27E1158-385E-4378-A9CC-3FCB26D9C1CC}" sibTransId="{2280F193-F2D6-494E-A52F-B9A726490AB6}"/>
    <dgm:cxn modelId="{467C4233-10E3-40C4-98CE-87B0FC5BF534}" type="presOf" srcId="{D41E0E55-A762-4632-A4CC-7C24620E029C}" destId="{656F60C5-6AA5-47E7-963E-FB8AC2DBD154}" srcOrd="0" destOrd="2" presId="urn:microsoft.com/office/officeart/2005/8/layout/list1"/>
    <dgm:cxn modelId="{A6F96934-F782-46B7-9734-42C1A6FEE5AC}" srcId="{E87DD07F-142D-445B-BF20-2FF292A7A8C5}" destId="{D41E0E55-A762-4632-A4CC-7C24620E029C}" srcOrd="2" destOrd="0" parTransId="{3596A5E1-FFC6-4323-B0FC-24A2A6722762}" sibTransId="{5AC21977-C9D7-468A-88EC-781D4A80BB72}"/>
    <dgm:cxn modelId="{E7E79E3F-B452-4ED1-B01E-D5737140365B}" type="presOf" srcId="{85A845F1-229F-457A-8F34-35C760E6577D}" destId="{DC5BAB80-5726-4B5E-B903-A2B8016A9E44}" srcOrd="0" destOrd="1" presId="urn:microsoft.com/office/officeart/2005/8/layout/list1"/>
    <dgm:cxn modelId="{AD158148-FB9B-452A-9FF4-C3095AD0E0C1}" type="presOf" srcId="{28F5B4C1-D294-49E5-84D7-B4E0B0C8571E}" destId="{3E62B723-489A-4819-9E81-0C25C80D7249}" srcOrd="1" destOrd="0" presId="urn:microsoft.com/office/officeart/2005/8/layout/list1"/>
    <dgm:cxn modelId="{312C424B-E6CE-40FD-8280-71954C20F9AD}" srcId="{E87DD07F-142D-445B-BF20-2FF292A7A8C5}" destId="{A584BF8D-E509-4EA8-A13A-C4C1CBF86037}" srcOrd="0" destOrd="0" parTransId="{CAE16DA8-4C5C-4410-913F-9FC3E5E91F9E}" sibTransId="{413E0107-F58F-4D51-B838-3144ABA31455}"/>
    <dgm:cxn modelId="{10F0F04E-A466-48C3-8BF4-B7854EF84A7F}" srcId="{6CCF6D61-46FC-426C-BED9-147112AC8411}" destId="{B1DD506A-4A8F-4E6A-A829-91F8118E21F5}" srcOrd="1" destOrd="0" parTransId="{131A17DD-4798-42A6-85DF-DB1191A41F5C}" sibTransId="{B3041AEE-F7D0-48EA-A8FE-09258805B63C}"/>
    <dgm:cxn modelId="{577E185B-DD2F-48D4-9294-3AC7A75FBB2D}" srcId="{28F5B4C1-D294-49E5-84D7-B4E0B0C8571E}" destId="{54E74640-4F2F-4B70-8686-60E173E49708}" srcOrd="3" destOrd="0" parTransId="{0FFE50F0-B6F2-4A5B-A70C-849C1801464A}" sibTransId="{E118908D-29E2-4119-9A25-BCFD09C6AEB0}"/>
    <dgm:cxn modelId="{6F212161-2B17-4ADE-88CD-A2EC026B5AB0}" type="presOf" srcId="{54E74640-4F2F-4B70-8686-60E173E49708}" destId="{DC5BAB80-5726-4B5E-B903-A2B8016A9E44}" srcOrd="0" destOrd="3" presId="urn:microsoft.com/office/officeart/2005/8/layout/list1"/>
    <dgm:cxn modelId="{A2681864-083C-4796-9280-7BF318A789C6}" type="presOf" srcId="{E87DD07F-142D-445B-BF20-2FF292A7A8C5}" destId="{DD08D757-2442-47F3-9AEA-A0D7FE061C4F}" srcOrd="1" destOrd="0" presId="urn:microsoft.com/office/officeart/2005/8/layout/list1"/>
    <dgm:cxn modelId="{EBF9A676-EDFB-44BF-975A-C06F020495BF}" type="presOf" srcId="{6CCF6D61-46FC-426C-BED9-147112AC8411}" destId="{80F201B1-FC49-4802-BA21-063CF842CF83}" srcOrd="0" destOrd="0" presId="urn:microsoft.com/office/officeart/2005/8/layout/list1"/>
    <dgm:cxn modelId="{641CF180-E1C0-4C41-9B4A-D0A929188FF1}" type="presOf" srcId="{B1DD506A-4A8F-4E6A-A829-91F8118E21F5}" destId="{12DE334D-FE9F-48E0-AFA1-91BEBF2D904F}" srcOrd="1" destOrd="0" presId="urn:microsoft.com/office/officeart/2005/8/layout/list1"/>
    <dgm:cxn modelId="{11F80E81-977B-44D7-8833-4B2867D0ED2C}" srcId="{28F5B4C1-D294-49E5-84D7-B4E0B0C8571E}" destId="{B43CFF01-1036-43D3-A7ED-3F95A29693EC}" srcOrd="4" destOrd="0" parTransId="{9764DB26-8D06-4525-B5FD-026E2598C1C8}" sibTransId="{44374ECC-6116-40C9-899F-28F9D5576233}"/>
    <dgm:cxn modelId="{CA809783-FAB7-426D-A475-8B4231F05C94}" srcId="{6CCF6D61-46FC-426C-BED9-147112AC8411}" destId="{E87DD07F-142D-445B-BF20-2FF292A7A8C5}" srcOrd="2" destOrd="0" parTransId="{28A8F823-2881-4C89-8CBF-35AA07A880F0}" sibTransId="{2633C013-6E39-4F2E-ADF2-BA8F5AE2D3D4}"/>
    <dgm:cxn modelId="{86993BA3-FE95-4561-B774-0AF5DF4DE418}" type="presOf" srcId="{B43CFF01-1036-43D3-A7ED-3F95A29693EC}" destId="{DC5BAB80-5726-4B5E-B903-A2B8016A9E44}" srcOrd="0" destOrd="4" presId="urn:microsoft.com/office/officeart/2005/8/layout/list1"/>
    <dgm:cxn modelId="{49C556BB-86BE-4850-95AC-51EB6B10C333}" type="presOf" srcId="{28F5B4C1-D294-49E5-84D7-B4E0B0C8571E}" destId="{43479CF1-42D2-4572-98FD-9E5BD5223390}" srcOrd="0" destOrd="0" presId="urn:microsoft.com/office/officeart/2005/8/layout/list1"/>
    <dgm:cxn modelId="{266EEFC9-21B7-4D0F-8365-D7796025EE64}" type="presOf" srcId="{BDBD1EF8-B946-42A1-B591-15142DB4EE69}" destId="{656F60C5-6AA5-47E7-963E-FB8AC2DBD154}" srcOrd="0" destOrd="3" presId="urn:microsoft.com/office/officeart/2005/8/layout/list1"/>
    <dgm:cxn modelId="{C18716CD-3B4C-44E4-9F52-E49E6E75C190}" type="presOf" srcId="{B1DD506A-4A8F-4E6A-A829-91F8118E21F5}" destId="{CEC7CC17-0363-494D-B6F0-FC21ECA2335B}" srcOrd="0" destOrd="0" presId="urn:microsoft.com/office/officeart/2005/8/layout/list1"/>
    <dgm:cxn modelId="{AF374DCE-594C-48A7-9FC0-5D75BF70CDF9}" srcId="{28F5B4C1-D294-49E5-84D7-B4E0B0C8571E}" destId="{A5C41914-4F93-4E38-8D00-1A984135FFA2}" srcOrd="2" destOrd="0" parTransId="{7C0AEF85-C95F-4FC1-8602-7368728261AB}" sibTransId="{B164CC8D-9A9A-45A3-A054-392521ED7C9F}"/>
    <dgm:cxn modelId="{A1FED1D3-59AB-4F6D-A41A-895F60EC817B}" srcId="{E87DD07F-142D-445B-BF20-2FF292A7A8C5}" destId="{BDBD1EF8-B946-42A1-B591-15142DB4EE69}" srcOrd="3" destOrd="0" parTransId="{F3260FA1-0B6C-48BE-9B6B-38E4E546D31C}" sibTransId="{0640EF1D-68B5-46A3-8A37-0CFFAC85B84F}"/>
    <dgm:cxn modelId="{3965A9E7-F828-40EE-9E72-1F8EDD48E398}" srcId="{6CCF6D61-46FC-426C-BED9-147112AC8411}" destId="{28F5B4C1-D294-49E5-84D7-B4E0B0C8571E}" srcOrd="0" destOrd="0" parTransId="{B45659D2-C002-4026-948E-20287C525FBF}" sibTransId="{4710822B-53D9-4FA4-922D-95842FAD4FFA}"/>
    <dgm:cxn modelId="{7C2C10EA-D7B0-4014-A8E4-F49782AFBA2A}" type="presOf" srcId="{2B0C89C1-C963-49C0-B52B-BE764ABAE964}" destId="{0AFDF574-A7A4-48D0-9EC6-67FB689316EF}" srcOrd="0" destOrd="1" presId="urn:microsoft.com/office/officeart/2005/8/layout/list1"/>
    <dgm:cxn modelId="{3809C9F0-2D40-4CCC-A0D4-3E025FE9A231}" type="presOf" srcId="{A584BF8D-E509-4EA8-A13A-C4C1CBF86037}" destId="{656F60C5-6AA5-47E7-963E-FB8AC2DBD154}" srcOrd="0" destOrd="0" presId="urn:microsoft.com/office/officeart/2005/8/layout/list1"/>
    <dgm:cxn modelId="{60D69034-05D0-4E99-8353-466A19F0356B}" type="presParOf" srcId="{80F201B1-FC49-4802-BA21-063CF842CF83}" destId="{6A89DC88-558F-42AD-A92D-9B55ECFB73BF}" srcOrd="0" destOrd="0" presId="urn:microsoft.com/office/officeart/2005/8/layout/list1"/>
    <dgm:cxn modelId="{BEBBEA27-5456-44CA-9889-A44CFF52FACB}" type="presParOf" srcId="{6A89DC88-558F-42AD-A92D-9B55ECFB73BF}" destId="{43479CF1-42D2-4572-98FD-9E5BD5223390}" srcOrd="0" destOrd="0" presId="urn:microsoft.com/office/officeart/2005/8/layout/list1"/>
    <dgm:cxn modelId="{1DD86F6C-80E5-4ABC-95F3-C865C7212328}" type="presParOf" srcId="{6A89DC88-558F-42AD-A92D-9B55ECFB73BF}" destId="{3E62B723-489A-4819-9E81-0C25C80D7249}" srcOrd="1" destOrd="0" presId="urn:microsoft.com/office/officeart/2005/8/layout/list1"/>
    <dgm:cxn modelId="{98A1AE53-BC7C-4936-B11A-582CCADABB64}" type="presParOf" srcId="{80F201B1-FC49-4802-BA21-063CF842CF83}" destId="{FB3351BE-E92E-450F-A9C1-C69AD2602FB4}" srcOrd="1" destOrd="0" presId="urn:microsoft.com/office/officeart/2005/8/layout/list1"/>
    <dgm:cxn modelId="{5F556424-9EB4-496C-BA61-4F391E42BE66}" type="presParOf" srcId="{80F201B1-FC49-4802-BA21-063CF842CF83}" destId="{DC5BAB80-5726-4B5E-B903-A2B8016A9E44}" srcOrd="2" destOrd="0" presId="urn:microsoft.com/office/officeart/2005/8/layout/list1"/>
    <dgm:cxn modelId="{2ECE413E-73F1-4065-94BB-CF9F797C416A}" type="presParOf" srcId="{80F201B1-FC49-4802-BA21-063CF842CF83}" destId="{30C591FE-C49E-4358-98F9-74F0E178F073}" srcOrd="3" destOrd="0" presId="urn:microsoft.com/office/officeart/2005/8/layout/list1"/>
    <dgm:cxn modelId="{5B0EB3F9-31AD-4D98-BA46-DC208BD0A203}" type="presParOf" srcId="{80F201B1-FC49-4802-BA21-063CF842CF83}" destId="{D2BBEDEB-511F-4148-B121-228858085651}" srcOrd="4" destOrd="0" presId="urn:microsoft.com/office/officeart/2005/8/layout/list1"/>
    <dgm:cxn modelId="{5C86EAB9-EE86-49B6-8F33-8ACECFAB7A45}" type="presParOf" srcId="{D2BBEDEB-511F-4148-B121-228858085651}" destId="{CEC7CC17-0363-494D-B6F0-FC21ECA2335B}" srcOrd="0" destOrd="0" presId="urn:microsoft.com/office/officeart/2005/8/layout/list1"/>
    <dgm:cxn modelId="{4627CBDE-CCB4-4F55-B169-602CEF770279}" type="presParOf" srcId="{D2BBEDEB-511F-4148-B121-228858085651}" destId="{12DE334D-FE9F-48E0-AFA1-91BEBF2D904F}" srcOrd="1" destOrd="0" presId="urn:microsoft.com/office/officeart/2005/8/layout/list1"/>
    <dgm:cxn modelId="{68DAEA10-3C02-4C0C-821F-1D0F405D07BC}" type="presParOf" srcId="{80F201B1-FC49-4802-BA21-063CF842CF83}" destId="{BFF31EE1-1D10-4301-9EC8-ACCC55B4BE2F}" srcOrd="5" destOrd="0" presId="urn:microsoft.com/office/officeart/2005/8/layout/list1"/>
    <dgm:cxn modelId="{8550C0BD-73A2-45ED-BC2B-48109B49A70C}" type="presParOf" srcId="{80F201B1-FC49-4802-BA21-063CF842CF83}" destId="{0AFDF574-A7A4-48D0-9EC6-67FB689316EF}" srcOrd="6" destOrd="0" presId="urn:microsoft.com/office/officeart/2005/8/layout/list1"/>
    <dgm:cxn modelId="{58B6415E-E4C1-4446-BDD1-4D859D3E8B51}" type="presParOf" srcId="{80F201B1-FC49-4802-BA21-063CF842CF83}" destId="{3A08ADCC-42A8-4572-809B-3A51095DFA59}" srcOrd="7" destOrd="0" presId="urn:microsoft.com/office/officeart/2005/8/layout/list1"/>
    <dgm:cxn modelId="{C91CCBF2-1DFA-4220-A4B6-DECF8BEEF5A3}" type="presParOf" srcId="{80F201B1-FC49-4802-BA21-063CF842CF83}" destId="{B47E6355-0B6E-4F19-8AF7-03525F980C51}" srcOrd="8" destOrd="0" presId="urn:microsoft.com/office/officeart/2005/8/layout/list1"/>
    <dgm:cxn modelId="{BD91861A-CF3F-4C50-9C29-0A583F0EE5F1}" type="presParOf" srcId="{B47E6355-0B6E-4F19-8AF7-03525F980C51}" destId="{A0DAE24D-C04A-483A-B1DB-6DB43B193A75}" srcOrd="0" destOrd="0" presId="urn:microsoft.com/office/officeart/2005/8/layout/list1"/>
    <dgm:cxn modelId="{0FBB455E-9B6E-41A9-9163-B605ED82D5B2}" type="presParOf" srcId="{B47E6355-0B6E-4F19-8AF7-03525F980C51}" destId="{DD08D757-2442-47F3-9AEA-A0D7FE061C4F}" srcOrd="1" destOrd="0" presId="urn:microsoft.com/office/officeart/2005/8/layout/list1"/>
    <dgm:cxn modelId="{3AA06F25-5616-46D0-9E68-B1DD4007C948}" type="presParOf" srcId="{80F201B1-FC49-4802-BA21-063CF842CF83}" destId="{6AC10F30-D356-4AB8-84EF-E42755766EF7}" srcOrd="9" destOrd="0" presId="urn:microsoft.com/office/officeart/2005/8/layout/list1"/>
    <dgm:cxn modelId="{82D3A7BF-C890-4EC1-9A27-C7F8A05C4A3C}" type="presParOf" srcId="{80F201B1-FC49-4802-BA21-063CF842CF83}" destId="{656F60C5-6AA5-47E7-963E-FB8AC2DBD15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8CFD7-CA50-4EDD-AC9E-034A54CAF8A7}">
      <dsp:nvSpPr>
        <dsp:cNvPr id="0" name=""/>
        <dsp:cNvSpPr/>
      </dsp:nvSpPr>
      <dsp:spPr>
        <a:xfrm>
          <a:off x="0" y="128780"/>
          <a:ext cx="6797675" cy="551655"/>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Pivotal Tracker</a:t>
          </a:r>
        </a:p>
      </dsp:txBody>
      <dsp:txXfrm>
        <a:off x="26930" y="155710"/>
        <a:ext cx="6743815" cy="497795"/>
      </dsp:txXfrm>
    </dsp:sp>
    <dsp:sp modelId="{73DE2080-0748-4A9C-AC29-7251B11795BD}">
      <dsp:nvSpPr>
        <dsp:cNvPr id="0" name=""/>
        <dsp:cNvSpPr/>
      </dsp:nvSpPr>
      <dsp:spPr>
        <a:xfrm>
          <a:off x="0" y="680435"/>
          <a:ext cx="6797675" cy="1571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Chose features from backlog based on importance</a:t>
          </a:r>
        </a:p>
        <a:p>
          <a:pPr marL="171450" lvl="1" indent="-171450" algn="l" defTabSz="800100">
            <a:lnSpc>
              <a:spcPct val="90000"/>
            </a:lnSpc>
            <a:spcBef>
              <a:spcPct val="0"/>
            </a:spcBef>
            <a:spcAft>
              <a:spcPct val="20000"/>
            </a:spcAft>
            <a:buChar char="•"/>
          </a:pPr>
          <a:r>
            <a:rPr lang="en-US" sz="1800" kern="1200"/>
            <a:t>Features were specific attributes relevant to functionality</a:t>
          </a:r>
        </a:p>
        <a:p>
          <a:pPr marL="171450" lvl="1" indent="-171450" algn="l" defTabSz="800100">
            <a:lnSpc>
              <a:spcPct val="90000"/>
            </a:lnSpc>
            <a:spcBef>
              <a:spcPct val="0"/>
            </a:spcBef>
            <a:spcAft>
              <a:spcPct val="20000"/>
            </a:spcAft>
            <a:buChar char="•"/>
          </a:pPr>
          <a:r>
            <a:rPr lang="en-US" sz="1800" kern="1200"/>
            <a:t>Features accepted after implemented and tested</a:t>
          </a:r>
        </a:p>
        <a:p>
          <a:pPr marL="171450" lvl="1" indent="-171450" algn="l" defTabSz="800100">
            <a:lnSpc>
              <a:spcPct val="90000"/>
            </a:lnSpc>
            <a:spcBef>
              <a:spcPct val="0"/>
            </a:spcBef>
            <a:spcAft>
              <a:spcPct val="20000"/>
            </a:spcAft>
            <a:buChar char="•"/>
          </a:pPr>
          <a:r>
            <a:rPr lang="en-US" sz="1800" kern="1200"/>
            <a:t>Assigned points based on team vote</a:t>
          </a:r>
        </a:p>
        <a:p>
          <a:pPr marL="171450" lvl="1" indent="-171450" algn="l" defTabSz="800100">
            <a:lnSpc>
              <a:spcPct val="90000"/>
            </a:lnSpc>
            <a:spcBef>
              <a:spcPct val="0"/>
            </a:spcBef>
            <a:spcAft>
              <a:spcPct val="20000"/>
            </a:spcAft>
            <a:buChar char="•"/>
          </a:pPr>
          <a:r>
            <a:rPr lang="en-US" sz="1800" kern="1200"/>
            <a:t>Four SCRUM meetings per week (MWRF), others as needed</a:t>
          </a:r>
        </a:p>
      </dsp:txBody>
      <dsp:txXfrm>
        <a:off x="0" y="680435"/>
        <a:ext cx="6797675" cy="1571130"/>
      </dsp:txXfrm>
    </dsp:sp>
    <dsp:sp modelId="{DA72E3F6-8D81-4D3C-8582-5AD5A150D2A2}">
      <dsp:nvSpPr>
        <dsp:cNvPr id="0" name=""/>
        <dsp:cNvSpPr/>
      </dsp:nvSpPr>
      <dsp:spPr>
        <a:xfrm>
          <a:off x="0" y="2251565"/>
          <a:ext cx="6797675" cy="551655"/>
        </a:xfrm>
        <a:prstGeom prst="roundRect">
          <a:avLst/>
        </a:prstGeom>
        <a:gradFill rotWithShape="0">
          <a:gsLst>
            <a:gs pos="0">
              <a:schemeClr val="accent2">
                <a:hueOff val="1408927"/>
                <a:satOff val="-10081"/>
                <a:lumOff val="-589"/>
                <a:alphaOff val="0"/>
                <a:shade val="85000"/>
                <a:satMod val="130000"/>
              </a:schemeClr>
            </a:gs>
            <a:gs pos="34000">
              <a:schemeClr val="accent2">
                <a:hueOff val="1408927"/>
                <a:satOff val="-10081"/>
                <a:lumOff val="-589"/>
                <a:alphaOff val="0"/>
                <a:shade val="87000"/>
                <a:satMod val="125000"/>
              </a:schemeClr>
            </a:gs>
            <a:gs pos="70000">
              <a:schemeClr val="accent2">
                <a:hueOff val="1408927"/>
                <a:satOff val="-10081"/>
                <a:lumOff val="-589"/>
                <a:alphaOff val="0"/>
                <a:tint val="100000"/>
                <a:shade val="90000"/>
                <a:satMod val="130000"/>
              </a:schemeClr>
            </a:gs>
            <a:gs pos="100000">
              <a:schemeClr val="accent2">
                <a:hueOff val="1408927"/>
                <a:satOff val="-10081"/>
                <a:lumOff val="-58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Code Management</a:t>
          </a:r>
        </a:p>
      </dsp:txBody>
      <dsp:txXfrm>
        <a:off x="26930" y="2278495"/>
        <a:ext cx="6743815" cy="497795"/>
      </dsp:txXfrm>
    </dsp:sp>
    <dsp:sp modelId="{7B00494A-9ABA-455D-B26C-D18AD6B588C3}">
      <dsp:nvSpPr>
        <dsp:cNvPr id="0" name=""/>
        <dsp:cNvSpPr/>
      </dsp:nvSpPr>
      <dsp:spPr>
        <a:xfrm>
          <a:off x="0" y="2803221"/>
          <a:ext cx="6797675"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Pull Requests for every story</a:t>
          </a:r>
        </a:p>
        <a:p>
          <a:pPr marL="171450" lvl="1" indent="-171450" algn="l" defTabSz="800100">
            <a:lnSpc>
              <a:spcPct val="90000"/>
            </a:lnSpc>
            <a:spcBef>
              <a:spcPct val="0"/>
            </a:spcBef>
            <a:spcAft>
              <a:spcPct val="20000"/>
            </a:spcAft>
            <a:buChar char="•"/>
          </a:pPr>
          <a:r>
            <a:rPr lang="en-US" sz="1800" kern="1200"/>
            <a:t>Meaningful commit messages and PR descriptions</a:t>
          </a:r>
        </a:p>
        <a:p>
          <a:pPr marL="171450" lvl="1" indent="-171450" algn="l" defTabSz="800100">
            <a:lnSpc>
              <a:spcPct val="90000"/>
            </a:lnSpc>
            <a:spcBef>
              <a:spcPct val="0"/>
            </a:spcBef>
            <a:spcAft>
              <a:spcPct val="20000"/>
            </a:spcAft>
            <a:buChar char="•"/>
          </a:pPr>
          <a:r>
            <a:rPr lang="en-US" sz="1800" kern="1200"/>
            <a:t>Required at least two member's review before merging</a:t>
          </a:r>
        </a:p>
        <a:p>
          <a:pPr marL="171450" lvl="1" indent="-171450" algn="l" defTabSz="800100">
            <a:lnSpc>
              <a:spcPct val="90000"/>
            </a:lnSpc>
            <a:spcBef>
              <a:spcPct val="0"/>
            </a:spcBef>
            <a:spcAft>
              <a:spcPct val="20000"/>
            </a:spcAft>
            <a:buChar char="•"/>
          </a:pPr>
          <a:r>
            <a:rPr lang="en-US" sz="1800" kern="1200"/>
            <a:t>Wiki updated almost daily</a:t>
          </a:r>
        </a:p>
      </dsp:txBody>
      <dsp:txXfrm>
        <a:off x="0" y="2803221"/>
        <a:ext cx="6797675" cy="1237860"/>
      </dsp:txXfrm>
    </dsp:sp>
    <dsp:sp modelId="{000ECEB6-1B75-4F4A-837E-C1B6DB5B2533}">
      <dsp:nvSpPr>
        <dsp:cNvPr id="0" name=""/>
        <dsp:cNvSpPr/>
      </dsp:nvSpPr>
      <dsp:spPr>
        <a:xfrm>
          <a:off x="0" y="4041081"/>
          <a:ext cx="6797675" cy="551655"/>
        </a:xfrm>
        <a:prstGeom prst="roundRect">
          <a:avLst/>
        </a:prstGeom>
        <a:gradFill rotWithShape="0">
          <a:gsLst>
            <a:gs pos="0">
              <a:schemeClr val="accent2">
                <a:hueOff val="2817853"/>
                <a:satOff val="-20162"/>
                <a:lumOff val="-1177"/>
                <a:alphaOff val="0"/>
                <a:shade val="85000"/>
                <a:satMod val="130000"/>
              </a:schemeClr>
            </a:gs>
            <a:gs pos="34000">
              <a:schemeClr val="accent2">
                <a:hueOff val="2817853"/>
                <a:satOff val="-20162"/>
                <a:lumOff val="-1177"/>
                <a:alphaOff val="0"/>
                <a:shade val="87000"/>
                <a:satMod val="125000"/>
              </a:schemeClr>
            </a:gs>
            <a:gs pos="70000">
              <a:schemeClr val="accent2">
                <a:hueOff val="2817853"/>
                <a:satOff val="-20162"/>
                <a:lumOff val="-1177"/>
                <a:alphaOff val="0"/>
                <a:tint val="100000"/>
                <a:shade val="90000"/>
                <a:satMod val="130000"/>
              </a:schemeClr>
            </a:gs>
            <a:gs pos="100000">
              <a:schemeClr val="accent2">
                <a:hueOff val="2817853"/>
                <a:satOff val="-20162"/>
                <a:lumOff val="-117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Deployment</a:t>
          </a:r>
        </a:p>
      </dsp:txBody>
      <dsp:txXfrm>
        <a:off x="26930" y="4068011"/>
        <a:ext cx="6743815" cy="497795"/>
      </dsp:txXfrm>
    </dsp:sp>
    <dsp:sp modelId="{C48F7ED6-ACE0-43A4-97B0-7F03AEB73499}">
      <dsp:nvSpPr>
        <dsp:cNvPr id="0" name=""/>
        <dsp:cNvSpPr/>
      </dsp:nvSpPr>
      <dsp:spPr>
        <a:xfrm>
          <a:off x="0" y="4592736"/>
          <a:ext cx="679767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Heroku</a:t>
          </a:r>
        </a:p>
        <a:p>
          <a:pPr marL="171450" lvl="1" indent="-171450" algn="l" defTabSz="800100">
            <a:lnSpc>
              <a:spcPct val="90000"/>
            </a:lnSpc>
            <a:spcBef>
              <a:spcPct val="0"/>
            </a:spcBef>
            <a:spcAft>
              <a:spcPct val="20000"/>
            </a:spcAft>
            <a:buChar char="•"/>
          </a:pPr>
          <a:r>
            <a:rPr lang="en-US" sz="1800" kern="1200"/>
            <a:t>Deployed only when necessary</a:t>
          </a:r>
        </a:p>
        <a:p>
          <a:pPr marL="171450" lvl="1" indent="-171450" algn="l" defTabSz="800100">
            <a:lnSpc>
              <a:spcPct val="90000"/>
            </a:lnSpc>
            <a:spcBef>
              <a:spcPct val="0"/>
            </a:spcBef>
            <a:spcAft>
              <a:spcPct val="20000"/>
            </a:spcAft>
            <a:buChar char="•"/>
          </a:pPr>
          <a:r>
            <a:rPr lang="en-US" sz="1800" kern="1200"/>
            <a:t>Tested separately from local version</a:t>
          </a:r>
        </a:p>
      </dsp:txBody>
      <dsp:txXfrm>
        <a:off x="0" y="4592736"/>
        <a:ext cx="6797675" cy="928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9F1D1-D74D-4CCB-8835-C298A4216768}">
      <dsp:nvSpPr>
        <dsp:cNvPr id="0" name=""/>
        <dsp:cNvSpPr/>
      </dsp:nvSpPr>
      <dsp:spPr>
        <a:xfrm>
          <a:off x="0" y="35205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720EB-2DAA-4E5D-96F0-A701A8AC2AF6}">
      <dsp:nvSpPr>
        <dsp:cNvPr id="0" name=""/>
        <dsp:cNvSpPr/>
      </dsp:nvSpPr>
      <dsp:spPr>
        <a:xfrm>
          <a:off x="512729" y="766082"/>
          <a:ext cx="932235" cy="9322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A5F64A-C146-4404-8EBD-8E8B68E4E750}">
      <dsp:nvSpPr>
        <dsp:cNvPr id="0" name=""/>
        <dsp:cNvSpPr/>
      </dsp:nvSpPr>
      <dsp:spPr>
        <a:xfrm>
          <a:off x="2033893" y="341175"/>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rtl="0">
            <a:lnSpc>
              <a:spcPct val="90000"/>
            </a:lnSpc>
            <a:spcBef>
              <a:spcPct val="0"/>
            </a:spcBef>
            <a:spcAft>
              <a:spcPct val="35000"/>
            </a:spcAft>
            <a:buNone/>
          </a:pPr>
          <a:r>
            <a:rPr lang="en-US" sz="2500" kern="1200" dirty="0">
              <a:latin typeface="+mn-lt"/>
            </a:rPr>
            <a:t>Simplistic and minimal front-end design</a:t>
          </a:r>
        </a:p>
      </dsp:txBody>
      <dsp:txXfrm>
        <a:off x="2033893" y="341175"/>
        <a:ext cx="3058953" cy="1694973"/>
      </dsp:txXfrm>
    </dsp:sp>
    <dsp:sp modelId="{58085980-F01E-4C9D-B51F-648ADC47E0BD}">
      <dsp:nvSpPr>
        <dsp:cNvPr id="0" name=""/>
        <dsp:cNvSpPr/>
      </dsp:nvSpPr>
      <dsp:spPr>
        <a:xfrm>
          <a:off x="5016648" y="330276"/>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Light" panose="020F0302020204030204"/>
            </a:rPr>
            <a:t>-</a:t>
          </a:r>
          <a:r>
            <a:rPr lang="en-US" sz="1800" kern="1200" dirty="0"/>
            <a:t>Clearly labeled</a:t>
          </a:r>
        </a:p>
        <a:p>
          <a:pPr marL="0" lvl="0" indent="0" algn="l" defTabSz="800100">
            <a:lnSpc>
              <a:spcPct val="90000"/>
            </a:lnSpc>
            <a:spcBef>
              <a:spcPct val="0"/>
            </a:spcBef>
            <a:spcAft>
              <a:spcPct val="35000"/>
            </a:spcAft>
            <a:buNone/>
          </a:pPr>
          <a:r>
            <a:rPr lang="en-US" sz="1800" kern="1200">
              <a:latin typeface="Calibri Light" panose="020F0302020204030204"/>
            </a:rPr>
            <a:t>-</a:t>
          </a:r>
          <a:r>
            <a:rPr lang="en-US" sz="1800" kern="1200"/>
            <a:t>Pictures for cards</a:t>
          </a:r>
        </a:p>
      </dsp:txBody>
      <dsp:txXfrm>
        <a:off x="5016648" y="330276"/>
        <a:ext cx="1781026" cy="1694973"/>
      </dsp:txXfrm>
    </dsp:sp>
    <dsp:sp modelId="{5E8C9D9D-2A98-441D-B5ED-D4E1B2953D49}">
      <dsp:nvSpPr>
        <dsp:cNvPr id="0" name=""/>
        <dsp:cNvSpPr/>
      </dsp:nvSpPr>
      <dsp:spPr>
        <a:xfrm>
          <a:off x="0" y="2496181"/>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32C18-E540-4363-B924-329998AA18A0}">
      <dsp:nvSpPr>
        <dsp:cNvPr id="0" name=""/>
        <dsp:cNvSpPr/>
      </dsp:nvSpPr>
      <dsp:spPr>
        <a:xfrm>
          <a:off x="548639" y="2939223"/>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8180B1-E4FD-4B8D-8A56-CB2336DBE56C}">
      <dsp:nvSpPr>
        <dsp:cNvPr id="0" name=""/>
        <dsp:cNvSpPr/>
      </dsp:nvSpPr>
      <dsp:spPr>
        <a:xfrm>
          <a:off x="1967789" y="2483401"/>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Database Design</a:t>
          </a:r>
        </a:p>
      </dsp:txBody>
      <dsp:txXfrm>
        <a:off x="1967789" y="2483401"/>
        <a:ext cx="3058953" cy="1694973"/>
      </dsp:txXfrm>
    </dsp:sp>
    <dsp:sp modelId="{C586109F-3C59-4C4B-8798-86D827A52CB3}">
      <dsp:nvSpPr>
        <dsp:cNvPr id="0" name=""/>
        <dsp:cNvSpPr/>
      </dsp:nvSpPr>
      <dsp:spPr>
        <a:xfrm>
          <a:off x="5016648" y="2512419"/>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Light" panose="020F0302020204030204"/>
            </a:rPr>
            <a:t>-</a:t>
          </a:r>
          <a:r>
            <a:rPr lang="en-US" sz="1800" kern="1200" dirty="0"/>
            <a:t>Piles Table</a:t>
          </a:r>
        </a:p>
        <a:p>
          <a:pPr marL="0" lvl="0" indent="0" algn="l" defTabSz="800100">
            <a:lnSpc>
              <a:spcPct val="90000"/>
            </a:lnSpc>
            <a:spcBef>
              <a:spcPct val="0"/>
            </a:spcBef>
            <a:spcAft>
              <a:spcPct val="35000"/>
            </a:spcAft>
            <a:buNone/>
          </a:pPr>
          <a:r>
            <a:rPr lang="en-US" sz="1800" kern="1200" dirty="0">
              <a:latin typeface="Calibri Light" panose="020F0302020204030204"/>
            </a:rPr>
            <a:t>-</a:t>
          </a:r>
          <a:r>
            <a:rPr lang="en-US" sz="1800" kern="1200" dirty="0"/>
            <a:t>Cards Table</a:t>
          </a:r>
        </a:p>
      </dsp:txBody>
      <dsp:txXfrm>
        <a:off x="5016648" y="2512419"/>
        <a:ext cx="1781026" cy="169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36F92-D473-42C9-B8F7-FF8E9FFB1CB4}">
      <dsp:nvSpPr>
        <dsp:cNvPr id="0" name=""/>
        <dsp:cNvSpPr/>
      </dsp:nvSpPr>
      <dsp:spPr>
        <a:xfrm>
          <a:off x="0" y="374886"/>
          <a:ext cx="6797675" cy="793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Calibri Light" panose="020F0302020204030204"/>
            </a:rPr>
            <a:t>To</a:t>
          </a:r>
          <a:r>
            <a:rPr lang="en-US" sz="1400" kern="1200"/>
            <a:t> create a functional card service that will allow a family to virtually play multiple card games.</a:t>
          </a:r>
        </a:p>
      </dsp:txBody>
      <dsp:txXfrm>
        <a:off x="0" y="374886"/>
        <a:ext cx="6797675" cy="793800"/>
      </dsp:txXfrm>
    </dsp:sp>
    <dsp:sp modelId="{46A6F9B2-3999-4728-B898-1814488831E8}">
      <dsp:nvSpPr>
        <dsp:cNvPr id="0" name=""/>
        <dsp:cNvSpPr/>
      </dsp:nvSpPr>
      <dsp:spPr>
        <a:xfrm>
          <a:off x="339883" y="168246"/>
          <a:ext cx="4758372" cy="413280"/>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Light" panose="020F0302020204030204"/>
            </a:rPr>
            <a:t>Motivation</a:t>
          </a:r>
        </a:p>
      </dsp:txBody>
      <dsp:txXfrm>
        <a:off x="360058" y="188421"/>
        <a:ext cx="4718022" cy="372930"/>
      </dsp:txXfrm>
    </dsp:sp>
    <dsp:sp modelId="{384A0F8E-41D2-410B-BA53-F9FED2899EC6}">
      <dsp:nvSpPr>
        <dsp:cNvPr id="0" name=""/>
        <dsp:cNvSpPr/>
      </dsp:nvSpPr>
      <dsp:spPr>
        <a:xfrm>
          <a:off x="0" y="1450926"/>
          <a:ext cx="6797675" cy="1984500"/>
        </a:xfrm>
        <a:prstGeom prst="rect">
          <a:avLst/>
        </a:prstGeom>
        <a:solidFill>
          <a:schemeClr val="lt1">
            <a:alpha val="90000"/>
            <a:hueOff val="0"/>
            <a:satOff val="0"/>
            <a:lumOff val="0"/>
            <a:alphaOff val="0"/>
          </a:schemeClr>
        </a:solidFill>
        <a:ln w="12700" cap="flat" cmpd="sng" algn="ctr">
          <a:solidFill>
            <a:schemeClr val="accent2">
              <a:hueOff val="1408927"/>
              <a:satOff val="-10081"/>
              <a:lumOff val="-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Signup/Login with sessions stored</a:t>
          </a:r>
        </a:p>
        <a:p>
          <a:pPr marL="114300" lvl="1" indent="-114300" algn="l" defTabSz="622300" rtl="0">
            <a:lnSpc>
              <a:spcPct val="90000"/>
            </a:lnSpc>
            <a:spcBef>
              <a:spcPct val="0"/>
            </a:spcBef>
            <a:spcAft>
              <a:spcPct val="15000"/>
            </a:spcAft>
            <a:buChar char="•"/>
          </a:pPr>
          <a:r>
            <a:rPr lang="en-US" sz="1400" kern="1200">
              <a:latin typeface="Calibri Light" panose="020F0302020204030204"/>
            </a:rPr>
            <a:t>Visibility Settings</a:t>
          </a:r>
          <a:endParaRPr lang="en-US" sz="1400" kern="1200"/>
        </a:p>
        <a:p>
          <a:pPr marL="114300" lvl="1" indent="-114300" algn="l" defTabSz="622300" rtl="0">
            <a:lnSpc>
              <a:spcPct val="90000"/>
            </a:lnSpc>
            <a:spcBef>
              <a:spcPct val="0"/>
            </a:spcBef>
            <a:spcAft>
              <a:spcPct val="15000"/>
            </a:spcAft>
            <a:buChar char="•"/>
          </a:pPr>
          <a:r>
            <a:rPr lang="en-US" sz="1400" kern="1200">
              <a:latin typeface="Calibri Light" panose="020F0302020204030204"/>
            </a:rPr>
            <a:t>See</a:t>
          </a:r>
          <a:r>
            <a:rPr lang="en-US" sz="1400" kern="1200"/>
            <a:t> all cards in </a:t>
          </a:r>
          <a:r>
            <a:rPr lang="en-US" sz="1400" kern="1200">
              <a:latin typeface="Calibri Light" panose="020F0302020204030204"/>
            </a:rPr>
            <a:t>the </a:t>
          </a:r>
          <a:r>
            <a:rPr lang="en-US" sz="1400" kern="1200"/>
            <a:t>hand</a:t>
          </a:r>
        </a:p>
        <a:p>
          <a:pPr marL="114300" lvl="1" indent="-114300" algn="l" defTabSz="622300">
            <a:lnSpc>
              <a:spcPct val="90000"/>
            </a:lnSpc>
            <a:spcBef>
              <a:spcPct val="0"/>
            </a:spcBef>
            <a:spcAft>
              <a:spcPct val="15000"/>
            </a:spcAft>
            <a:buChar char="•"/>
          </a:pPr>
          <a:r>
            <a:rPr lang="en-US" sz="1400" kern="1200"/>
            <a:t>Cards move between piles</a:t>
          </a:r>
        </a:p>
        <a:p>
          <a:pPr marL="114300" lvl="1" indent="-114300" algn="l" defTabSz="622300">
            <a:lnSpc>
              <a:spcPct val="90000"/>
            </a:lnSpc>
            <a:spcBef>
              <a:spcPct val="0"/>
            </a:spcBef>
            <a:spcAft>
              <a:spcPct val="15000"/>
            </a:spcAft>
            <a:buChar char="•"/>
          </a:pPr>
          <a:r>
            <a:rPr lang="en-US" sz="1400" kern="1200">
              <a:latin typeface="Calibri Light" panose="020F0302020204030204"/>
            </a:rPr>
            <a:t>Pick</a:t>
          </a:r>
          <a:r>
            <a:rPr lang="en-US" sz="1400" kern="1200"/>
            <a:t> which card in your hand to move to a new pile</a:t>
          </a:r>
        </a:p>
        <a:p>
          <a:pPr marL="114300" lvl="1" indent="-114300" algn="l" defTabSz="622300" rtl="0">
            <a:lnSpc>
              <a:spcPct val="90000"/>
            </a:lnSpc>
            <a:spcBef>
              <a:spcPct val="0"/>
            </a:spcBef>
            <a:spcAft>
              <a:spcPct val="15000"/>
            </a:spcAft>
            <a:buChar char="•"/>
          </a:pPr>
          <a:r>
            <a:rPr lang="en-US" sz="1400" kern="1200">
              <a:latin typeface="Calibri Light" panose="020F0302020204030204"/>
            </a:rPr>
            <a:t>Piles work as normal stacks</a:t>
          </a:r>
          <a:endParaRPr lang="en-US" sz="1400" kern="1200"/>
        </a:p>
        <a:p>
          <a:pPr marL="114300" lvl="1" indent="-114300" algn="l" defTabSz="622300">
            <a:lnSpc>
              <a:spcPct val="90000"/>
            </a:lnSpc>
            <a:spcBef>
              <a:spcPct val="0"/>
            </a:spcBef>
            <a:spcAft>
              <a:spcPct val="15000"/>
            </a:spcAft>
            <a:buChar char="•"/>
          </a:pPr>
          <a:r>
            <a:rPr lang="en-US" sz="1400" kern="1200"/>
            <a:t>Piles can be shuffled</a:t>
          </a:r>
        </a:p>
      </dsp:txBody>
      <dsp:txXfrm>
        <a:off x="0" y="1450926"/>
        <a:ext cx="6797675" cy="1984500"/>
      </dsp:txXfrm>
    </dsp:sp>
    <dsp:sp modelId="{E998B3F9-7D4A-48F8-8947-D973B0AAA6CF}">
      <dsp:nvSpPr>
        <dsp:cNvPr id="0" name=""/>
        <dsp:cNvSpPr/>
      </dsp:nvSpPr>
      <dsp:spPr>
        <a:xfrm>
          <a:off x="339883" y="1244286"/>
          <a:ext cx="4758372" cy="413280"/>
        </a:xfrm>
        <a:prstGeom prst="roundRect">
          <a:avLst/>
        </a:prstGeom>
        <a:gradFill rotWithShape="0">
          <a:gsLst>
            <a:gs pos="0">
              <a:schemeClr val="accent2">
                <a:hueOff val="1408927"/>
                <a:satOff val="-10081"/>
                <a:lumOff val="-589"/>
                <a:alphaOff val="0"/>
                <a:shade val="85000"/>
                <a:satMod val="130000"/>
              </a:schemeClr>
            </a:gs>
            <a:gs pos="34000">
              <a:schemeClr val="accent2">
                <a:hueOff val="1408927"/>
                <a:satOff val="-10081"/>
                <a:lumOff val="-589"/>
                <a:alphaOff val="0"/>
                <a:shade val="87000"/>
                <a:satMod val="125000"/>
              </a:schemeClr>
            </a:gs>
            <a:gs pos="70000">
              <a:schemeClr val="accent2">
                <a:hueOff val="1408927"/>
                <a:satOff val="-10081"/>
                <a:lumOff val="-589"/>
                <a:alphaOff val="0"/>
                <a:tint val="100000"/>
                <a:shade val="90000"/>
                <a:satMod val="130000"/>
              </a:schemeClr>
            </a:gs>
            <a:gs pos="100000">
              <a:schemeClr val="accent2">
                <a:hueOff val="1408927"/>
                <a:satOff val="-10081"/>
                <a:lumOff val="-58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a:lnSpc>
              <a:spcPct val="90000"/>
            </a:lnSpc>
            <a:spcBef>
              <a:spcPct val="0"/>
            </a:spcBef>
            <a:spcAft>
              <a:spcPct val="35000"/>
            </a:spcAft>
            <a:buNone/>
          </a:pPr>
          <a:r>
            <a:rPr lang="en-US" sz="1400" kern="1200"/>
            <a:t>Features Implemented </a:t>
          </a:r>
        </a:p>
      </dsp:txBody>
      <dsp:txXfrm>
        <a:off x="360058" y="1264461"/>
        <a:ext cx="4718022" cy="372930"/>
      </dsp:txXfrm>
    </dsp:sp>
    <dsp:sp modelId="{D1703D18-ED29-43BD-9A33-7E2E2D0D8F99}">
      <dsp:nvSpPr>
        <dsp:cNvPr id="0" name=""/>
        <dsp:cNvSpPr/>
      </dsp:nvSpPr>
      <dsp:spPr>
        <a:xfrm>
          <a:off x="0" y="3717666"/>
          <a:ext cx="6797675" cy="1764000"/>
        </a:xfrm>
        <a:prstGeom prst="rect">
          <a:avLst/>
        </a:prstGeom>
        <a:solidFill>
          <a:schemeClr val="lt1">
            <a:alpha val="90000"/>
            <a:hueOff val="0"/>
            <a:satOff val="0"/>
            <a:lumOff val="0"/>
            <a:alphaOff val="0"/>
          </a:schemeClr>
        </a:solidFill>
        <a:ln w="12700" cap="flat" cmpd="sng" algn="ctr">
          <a:solidFill>
            <a:schemeClr val="accent2">
              <a:hueOff val="2817853"/>
              <a:satOff val="-20162"/>
              <a:lumOff val="-1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291592" rIns="52757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Calibri Light" panose="020F0302020204030204"/>
            </a:rPr>
            <a:t>Have</a:t>
          </a:r>
          <a:r>
            <a:rPr lang="en-US" sz="1400" kern="1200"/>
            <a:t> a player hand for every player signed in</a:t>
          </a:r>
        </a:p>
        <a:p>
          <a:pPr marL="114300" lvl="1" indent="-114300" algn="l" defTabSz="622300">
            <a:lnSpc>
              <a:spcPct val="90000"/>
            </a:lnSpc>
            <a:spcBef>
              <a:spcPct val="0"/>
            </a:spcBef>
            <a:spcAft>
              <a:spcPct val="15000"/>
            </a:spcAft>
            <a:buChar char="•"/>
          </a:pPr>
          <a:r>
            <a:rPr lang="en-US" sz="1400" kern="1200">
              <a:latin typeface="Calibri Light" panose="020F0302020204030204"/>
            </a:rPr>
            <a:t>See</a:t>
          </a:r>
          <a:r>
            <a:rPr lang="en-US" sz="1400" kern="1200"/>
            <a:t> the other players in the game and how many cards they </a:t>
          </a:r>
          <a:r>
            <a:rPr lang="en-US" sz="1400" kern="1200">
              <a:latin typeface="Calibri Light" panose="020F0302020204030204"/>
            </a:rPr>
            <a:t>have</a:t>
          </a:r>
          <a:endParaRPr lang="en-US" sz="1400" kern="1200"/>
        </a:p>
        <a:p>
          <a:pPr marL="114300" lvl="1" indent="-114300" algn="l" defTabSz="622300">
            <a:lnSpc>
              <a:spcPct val="90000"/>
            </a:lnSpc>
            <a:spcBef>
              <a:spcPct val="0"/>
            </a:spcBef>
            <a:spcAft>
              <a:spcPct val="15000"/>
            </a:spcAft>
            <a:buChar char="•"/>
          </a:pPr>
          <a:r>
            <a:rPr lang="en-US" sz="1400" kern="1200">
              <a:latin typeface="Calibri Light" panose="020F0302020204030204"/>
            </a:rPr>
            <a:t>Add</a:t>
          </a:r>
          <a:r>
            <a:rPr lang="en-US" sz="1400" kern="1200"/>
            <a:t> and delete more decks and sinks</a:t>
          </a:r>
        </a:p>
        <a:p>
          <a:pPr marL="114300" lvl="1" indent="-114300" algn="l" defTabSz="622300">
            <a:lnSpc>
              <a:spcPct val="90000"/>
            </a:lnSpc>
            <a:spcBef>
              <a:spcPct val="0"/>
            </a:spcBef>
            <a:spcAft>
              <a:spcPct val="15000"/>
            </a:spcAft>
            <a:buChar char="•"/>
          </a:pPr>
          <a:r>
            <a:rPr lang="en-US" sz="1400" kern="1200"/>
            <a:t>Third Party Authentification through Google</a:t>
          </a:r>
        </a:p>
        <a:p>
          <a:pPr marL="114300" lvl="1" indent="-114300" algn="l" defTabSz="622300" rtl="0">
            <a:lnSpc>
              <a:spcPct val="90000"/>
            </a:lnSpc>
            <a:spcBef>
              <a:spcPct val="0"/>
            </a:spcBef>
            <a:spcAft>
              <a:spcPct val="15000"/>
            </a:spcAft>
            <a:buChar char="•"/>
          </a:pPr>
          <a:r>
            <a:rPr lang="en-US" sz="1400" kern="1200">
              <a:latin typeface="Calibri Light" panose="020F0302020204030204"/>
            </a:rPr>
            <a:t>Reset</a:t>
          </a:r>
          <a:r>
            <a:rPr lang="en-US" sz="1400" kern="1200"/>
            <a:t> button</a:t>
          </a:r>
        </a:p>
        <a:p>
          <a:pPr marL="114300" lvl="1" indent="-114300" algn="l" defTabSz="622300">
            <a:lnSpc>
              <a:spcPct val="90000"/>
            </a:lnSpc>
            <a:spcBef>
              <a:spcPct val="0"/>
            </a:spcBef>
            <a:spcAft>
              <a:spcPct val="15000"/>
            </a:spcAft>
            <a:buChar char="•"/>
          </a:pPr>
          <a:r>
            <a:rPr lang="en-US" sz="1400" kern="1200">
              <a:latin typeface="Calibri Light" panose="020F0302020204030204"/>
            </a:rPr>
            <a:t>Scoreboard</a:t>
          </a:r>
          <a:endParaRPr lang="en-US" sz="1400" kern="1200"/>
        </a:p>
      </dsp:txBody>
      <dsp:txXfrm>
        <a:off x="0" y="3717666"/>
        <a:ext cx="6797675" cy="1764000"/>
      </dsp:txXfrm>
    </dsp:sp>
    <dsp:sp modelId="{356F0414-DF2A-4B2A-AC77-B4A08B62A40C}">
      <dsp:nvSpPr>
        <dsp:cNvPr id="0" name=""/>
        <dsp:cNvSpPr/>
      </dsp:nvSpPr>
      <dsp:spPr>
        <a:xfrm>
          <a:off x="339883" y="3511026"/>
          <a:ext cx="4758372" cy="413280"/>
        </a:xfrm>
        <a:prstGeom prst="roundRect">
          <a:avLst/>
        </a:prstGeom>
        <a:gradFill rotWithShape="0">
          <a:gsLst>
            <a:gs pos="0">
              <a:schemeClr val="accent2">
                <a:hueOff val="2817853"/>
                <a:satOff val="-20162"/>
                <a:lumOff val="-1177"/>
                <a:alphaOff val="0"/>
                <a:shade val="85000"/>
                <a:satMod val="130000"/>
              </a:schemeClr>
            </a:gs>
            <a:gs pos="34000">
              <a:schemeClr val="accent2">
                <a:hueOff val="2817853"/>
                <a:satOff val="-20162"/>
                <a:lumOff val="-1177"/>
                <a:alphaOff val="0"/>
                <a:shade val="87000"/>
                <a:satMod val="125000"/>
              </a:schemeClr>
            </a:gs>
            <a:gs pos="70000">
              <a:schemeClr val="accent2">
                <a:hueOff val="2817853"/>
                <a:satOff val="-20162"/>
                <a:lumOff val="-1177"/>
                <a:alphaOff val="0"/>
                <a:tint val="100000"/>
                <a:shade val="90000"/>
                <a:satMod val="130000"/>
              </a:schemeClr>
            </a:gs>
            <a:gs pos="100000">
              <a:schemeClr val="accent2">
                <a:hueOff val="2817853"/>
                <a:satOff val="-20162"/>
                <a:lumOff val="-117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622300">
            <a:lnSpc>
              <a:spcPct val="90000"/>
            </a:lnSpc>
            <a:spcBef>
              <a:spcPct val="0"/>
            </a:spcBef>
            <a:spcAft>
              <a:spcPct val="35000"/>
            </a:spcAft>
            <a:buNone/>
          </a:pPr>
          <a:r>
            <a:rPr lang="en-US" sz="1400" kern="1200"/>
            <a:t>Future Implementation</a:t>
          </a:r>
        </a:p>
      </dsp:txBody>
      <dsp:txXfrm>
        <a:off x="360058" y="3531201"/>
        <a:ext cx="4718022"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BAB80-5726-4B5E-B903-A2B8016A9E44}">
      <dsp:nvSpPr>
        <dsp:cNvPr id="0" name=""/>
        <dsp:cNvSpPr/>
      </dsp:nvSpPr>
      <dsp:spPr>
        <a:xfrm>
          <a:off x="0" y="284390"/>
          <a:ext cx="6797675" cy="192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Planning is everything</a:t>
          </a:r>
        </a:p>
        <a:p>
          <a:pPr marL="171450" lvl="1" indent="-171450" algn="l" defTabSz="800100">
            <a:lnSpc>
              <a:spcPct val="90000"/>
            </a:lnSpc>
            <a:spcBef>
              <a:spcPct val="0"/>
            </a:spcBef>
            <a:spcAft>
              <a:spcPct val="15000"/>
            </a:spcAft>
            <a:buChar char="•"/>
          </a:pPr>
          <a:r>
            <a:rPr lang="en-US" sz="1800" kern="1200"/>
            <a:t>Convention over Configuration</a:t>
          </a:r>
        </a:p>
        <a:p>
          <a:pPr marL="171450" lvl="1" indent="-171450" algn="l" defTabSz="800100">
            <a:lnSpc>
              <a:spcPct val="90000"/>
            </a:lnSpc>
            <a:spcBef>
              <a:spcPct val="0"/>
            </a:spcBef>
            <a:spcAft>
              <a:spcPct val="15000"/>
            </a:spcAft>
            <a:buChar char="•"/>
          </a:pPr>
          <a:r>
            <a:rPr lang="en-US" sz="1800" kern="1200"/>
            <a:t>90%-10% Rule</a:t>
          </a:r>
        </a:p>
        <a:p>
          <a:pPr marL="171450" lvl="1" indent="-171450" algn="l" defTabSz="800100">
            <a:lnSpc>
              <a:spcPct val="90000"/>
            </a:lnSpc>
            <a:spcBef>
              <a:spcPct val="0"/>
            </a:spcBef>
            <a:spcAft>
              <a:spcPct val="15000"/>
            </a:spcAft>
            <a:buChar char="•"/>
          </a:pPr>
          <a:r>
            <a:rPr lang="en-US" sz="1800" kern="1200"/>
            <a:t>Good commit messages and PR explanations help</a:t>
          </a:r>
        </a:p>
        <a:p>
          <a:pPr marL="171450" lvl="1" indent="-171450" algn="l" defTabSz="800100">
            <a:lnSpc>
              <a:spcPct val="90000"/>
            </a:lnSpc>
            <a:spcBef>
              <a:spcPct val="0"/>
            </a:spcBef>
            <a:spcAft>
              <a:spcPct val="15000"/>
            </a:spcAft>
            <a:buChar char="•"/>
          </a:pPr>
          <a:r>
            <a:rPr lang="en-US" sz="1800" kern="1200"/>
            <a:t>Front end is a pain</a:t>
          </a:r>
        </a:p>
      </dsp:txBody>
      <dsp:txXfrm>
        <a:off x="0" y="284390"/>
        <a:ext cx="6797675" cy="1927800"/>
      </dsp:txXfrm>
    </dsp:sp>
    <dsp:sp modelId="{3E62B723-489A-4819-9E81-0C25C80D7249}">
      <dsp:nvSpPr>
        <dsp:cNvPr id="0" name=""/>
        <dsp:cNvSpPr/>
      </dsp:nvSpPr>
      <dsp:spPr>
        <a:xfrm>
          <a:off x="339883" y="18710"/>
          <a:ext cx="4758372" cy="5313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en-US" sz="1800" kern="1200"/>
            <a:t>Lessons learned </a:t>
          </a:r>
        </a:p>
      </dsp:txBody>
      <dsp:txXfrm>
        <a:off x="365822" y="44649"/>
        <a:ext cx="4706494" cy="479482"/>
      </dsp:txXfrm>
    </dsp:sp>
    <dsp:sp modelId="{0AFDF574-A7A4-48D0-9EC6-67FB689316EF}">
      <dsp:nvSpPr>
        <dsp:cNvPr id="0" name=""/>
        <dsp:cNvSpPr/>
      </dsp:nvSpPr>
      <dsp:spPr>
        <a:xfrm>
          <a:off x="0" y="2575071"/>
          <a:ext cx="6797675" cy="1048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Planning independent stories together</a:t>
          </a:r>
        </a:p>
        <a:p>
          <a:pPr marL="171450" lvl="1" indent="-171450" algn="l" defTabSz="800100">
            <a:lnSpc>
              <a:spcPct val="90000"/>
            </a:lnSpc>
            <a:spcBef>
              <a:spcPct val="0"/>
            </a:spcBef>
            <a:spcAft>
              <a:spcPct val="15000"/>
            </a:spcAft>
            <a:buChar char="•"/>
          </a:pPr>
          <a:r>
            <a:rPr lang="en-US" sz="1800" kern="1200"/>
            <a:t>Branch names matching the feature ID on pivotal tracker</a:t>
          </a:r>
        </a:p>
      </dsp:txBody>
      <dsp:txXfrm>
        <a:off x="0" y="2575071"/>
        <a:ext cx="6797675" cy="1048950"/>
      </dsp:txXfrm>
    </dsp:sp>
    <dsp:sp modelId="{12DE334D-FE9F-48E0-AFA1-91BEBF2D904F}">
      <dsp:nvSpPr>
        <dsp:cNvPr id="0" name=""/>
        <dsp:cNvSpPr/>
      </dsp:nvSpPr>
      <dsp:spPr>
        <a:xfrm>
          <a:off x="339883" y="2309391"/>
          <a:ext cx="4758372" cy="5313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en-US" sz="1800" kern="1200"/>
            <a:t>What went right? </a:t>
          </a:r>
        </a:p>
      </dsp:txBody>
      <dsp:txXfrm>
        <a:off x="365822" y="2335330"/>
        <a:ext cx="4706494" cy="479482"/>
      </dsp:txXfrm>
    </dsp:sp>
    <dsp:sp modelId="{656F60C5-6AA5-47E7-963E-FB8AC2DBD154}">
      <dsp:nvSpPr>
        <dsp:cNvPr id="0" name=""/>
        <dsp:cNvSpPr/>
      </dsp:nvSpPr>
      <dsp:spPr>
        <a:xfrm>
          <a:off x="0" y="3986901"/>
          <a:ext cx="6797675"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374904" rIns="52757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Initial deployment took a while</a:t>
          </a:r>
        </a:p>
        <a:p>
          <a:pPr marL="171450" lvl="1" indent="-171450" algn="l" defTabSz="800100">
            <a:lnSpc>
              <a:spcPct val="90000"/>
            </a:lnSpc>
            <a:spcBef>
              <a:spcPct val="0"/>
            </a:spcBef>
            <a:spcAft>
              <a:spcPct val="15000"/>
            </a:spcAft>
            <a:buChar char="•"/>
          </a:pPr>
          <a:r>
            <a:rPr lang="en-US" sz="1800" kern="1200"/>
            <a:t>Heroku deployment for Third Party Authentification</a:t>
          </a:r>
        </a:p>
        <a:p>
          <a:pPr marL="171450" lvl="1" indent="-171450" algn="l" defTabSz="800100">
            <a:lnSpc>
              <a:spcPct val="90000"/>
            </a:lnSpc>
            <a:spcBef>
              <a:spcPct val="0"/>
            </a:spcBef>
            <a:spcAft>
              <a:spcPct val="15000"/>
            </a:spcAft>
            <a:buChar char="•"/>
          </a:pPr>
          <a:r>
            <a:rPr lang="en-US" sz="1800" kern="1200"/>
            <a:t>Adding files to gitignore - commiting 17,000+ LOC</a:t>
          </a:r>
        </a:p>
        <a:p>
          <a:pPr marL="171450" lvl="1" indent="-171450" algn="l" defTabSz="800100">
            <a:lnSpc>
              <a:spcPct val="90000"/>
            </a:lnSpc>
            <a:spcBef>
              <a:spcPct val="0"/>
            </a:spcBef>
            <a:spcAft>
              <a:spcPct val="15000"/>
            </a:spcAft>
            <a:buChar char="•"/>
          </a:pPr>
          <a:r>
            <a:rPr lang="en-US" sz="1800" kern="1200"/>
            <a:t>Dropdown list inside of a loop with onclick()</a:t>
          </a:r>
        </a:p>
      </dsp:txBody>
      <dsp:txXfrm>
        <a:off x="0" y="3986901"/>
        <a:ext cx="6797675" cy="1644300"/>
      </dsp:txXfrm>
    </dsp:sp>
    <dsp:sp modelId="{DD08D757-2442-47F3-9AEA-A0D7FE061C4F}">
      <dsp:nvSpPr>
        <dsp:cNvPr id="0" name=""/>
        <dsp:cNvSpPr/>
      </dsp:nvSpPr>
      <dsp:spPr>
        <a:xfrm>
          <a:off x="339883" y="3721221"/>
          <a:ext cx="4758372" cy="5313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800100">
            <a:lnSpc>
              <a:spcPct val="90000"/>
            </a:lnSpc>
            <a:spcBef>
              <a:spcPct val="0"/>
            </a:spcBef>
            <a:spcAft>
              <a:spcPct val="35000"/>
            </a:spcAft>
            <a:buNone/>
          </a:pPr>
          <a:r>
            <a:rPr lang="en-US" sz="1800" kern="1200"/>
            <a:t>What went wrong? </a:t>
          </a:r>
        </a:p>
      </dsp:txBody>
      <dsp:txXfrm>
        <a:off x="365822" y="3747160"/>
        <a:ext cx="4706494"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54596-AB5E-F541-8FBB-402EC6A006C5}" type="datetimeFigureOut">
              <a:rPr lang="en-US" smtClean="0"/>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12A55-46F4-F94A-A61C-C664939A25B7}" type="slidenum">
              <a:rPr lang="en-US" smtClean="0"/>
              <a:t>‹#›</a:t>
            </a:fld>
            <a:endParaRPr lang="en-US"/>
          </a:p>
        </p:txBody>
      </p:sp>
    </p:spTree>
    <p:extLst>
      <p:ext uri="{BB962C8B-B14F-4D97-AF65-F5344CB8AC3E}">
        <p14:creationId xmlns:p14="http://schemas.microsoft.com/office/powerpoint/2010/main" val="386501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design of our project, we wanted to create a simple and minimal application that is easy to understand and easy to use. That’s why we geared our front end to be as simplistic and minimal for all users. Our webpage only consists of four different sections, the player move forms, the deck piles, the discard piles, and the player hand. Keeping such a small and compact webpage helps users focus on gameplay but also to reduce confusion. </a:t>
            </a:r>
          </a:p>
          <a:p>
            <a:endParaRPr lang="en-US" dirty="0"/>
          </a:p>
          <a:p>
            <a:r>
              <a:rPr lang="en-US" dirty="0"/>
              <a:t>For the back end however, we wanted to keep our database neat and tidy. Therefore, we created in depth tables that would store all the cards and store all the piles used in the game. For the piles, we give each pile a name, a type (either deck, sink or hand), and if it is visible to the players. For the cards, they all have the values they own, the image path that represents the card image, and where the card belongs to according the id given to each pile.  </a:t>
            </a:r>
          </a:p>
        </p:txBody>
      </p:sp>
      <p:sp>
        <p:nvSpPr>
          <p:cNvPr id="4" name="Slide Number Placeholder 3"/>
          <p:cNvSpPr>
            <a:spLocks noGrp="1"/>
          </p:cNvSpPr>
          <p:nvPr>
            <p:ph type="sldNum" sz="quarter" idx="5"/>
          </p:nvPr>
        </p:nvSpPr>
        <p:spPr/>
        <p:txBody>
          <a:bodyPr/>
          <a:lstStyle/>
          <a:p>
            <a:fld id="{E5E12A55-46F4-F94A-A61C-C664939A25B7}" type="slidenum">
              <a:rPr lang="en-US" smtClean="0"/>
              <a:t>4</a:t>
            </a:fld>
            <a:endParaRPr lang="en-US"/>
          </a:p>
        </p:txBody>
      </p:sp>
    </p:spTree>
    <p:extLst>
      <p:ext uri="{BB962C8B-B14F-4D97-AF65-F5344CB8AC3E}">
        <p14:creationId xmlns:p14="http://schemas.microsoft.com/office/powerpoint/2010/main" val="213189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1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4766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8967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24857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2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2511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9700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1936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12/15/20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7994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12/15/20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57298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12/15/20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3862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12/15/20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2175"/>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B01D2-7608-4941-9B7C-8390AC73432B}"/>
              </a:ext>
            </a:extLst>
          </p:cNvPr>
          <p:cNvSpPr>
            <a:spLocks noGrp="1"/>
          </p:cNvSpPr>
          <p:nvPr>
            <p:ph type="ctrTitle"/>
          </p:nvPr>
        </p:nvSpPr>
        <p:spPr>
          <a:xfrm>
            <a:off x="965201" y="643467"/>
            <a:ext cx="6255026" cy="5054008"/>
          </a:xfrm>
        </p:spPr>
        <p:txBody>
          <a:bodyPr anchor="ctr">
            <a:normAutofit/>
          </a:bodyPr>
          <a:lstStyle/>
          <a:p>
            <a:pPr algn="r"/>
            <a:r>
              <a:rPr lang="en-US"/>
              <a:t>SELT Team 6 </a:t>
            </a:r>
          </a:p>
        </p:txBody>
      </p:sp>
      <p:sp>
        <p:nvSpPr>
          <p:cNvPr id="3" name="Subtitle 2">
            <a:extLst>
              <a:ext uri="{FF2B5EF4-FFF2-40B4-BE49-F238E27FC236}">
                <a16:creationId xmlns:a16="http://schemas.microsoft.com/office/drawing/2014/main" id="{AFEEAA47-BA1A-384F-9EF7-6BF3B36602BE}"/>
              </a:ext>
            </a:extLst>
          </p:cNvPr>
          <p:cNvSpPr>
            <a:spLocks noGrp="1"/>
          </p:cNvSpPr>
          <p:nvPr>
            <p:ph type="subTitle" idx="1"/>
          </p:nvPr>
        </p:nvSpPr>
        <p:spPr>
          <a:xfrm>
            <a:off x="7870995" y="643467"/>
            <a:ext cx="3662956" cy="5054008"/>
          </a:xfrm>
        </p:spPr>
        <p:txBody>
          <a:bodyPr anchor="ctr">
            <a:normAutofit/>
          </a:bodyPr>
          <a:lstStyle/>
          <a:p>
            <a:r>
              <a:rPr lang="en-US"/>
              <a:t>Addison Armstrong Dylan McNamara Kayla Felderman Jason Rathjen</a:t>
            </a:r>
          </a:p>
        </p:txBody>
      </p:sp>
      <p:cxnSp>
        <p:nvCxnSpPr>
          <p:cNvPr id="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1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12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C4A2A4-B9DE-446F-B517-6FC718EA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007C7B-2656-49D8-BFD6-EC5AE3853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6D386B-AB84-D647-982D-D4CDB6A3C8C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cs typeface="Calibri Light"/>
              </a:rPr>
              <a:t>Process</a:t>
            </a:r>
            <a:endParaRPr lang="en-US" sz="3600">
              <a:solidFill>
                <a:srgbClr val="FFFFFF"/>
              </a:solidFill>
            </a:endParaRPr>
          </a:p>
        </p:txBody>
      </p:sp>
      <p:sp>
        <p:nvSpPr>
          <p:cNvPr id="13" name="Rectangle 12">
            <a:extLst>
              <a:ext uri="{FF2B5EF4-FFF2-40B4-BE49-F238E27FC236}">
                <a16:creationId xmlns:a16="http://schemas.microsoft.com/office/drawing/2014/main" id="{23A771F5-9C52-403D-B6C0-3E252B9D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1B103A9-A3AE-4034-9B01-E557DEDC41F2}"/>
              </a:ext>
            </a:extLst>
          </p:cNvPr>
          <p:cNvGraphicFramePr>
            <a:graphicFrameLocks noGrp="1"/>
          </p:cNvGraphicFramePr>
          <p:nvPr>
            <p:ph idx="1"/>
            <p:extLst>
              <p:ext uri="{D42A27DB-BD31-4B8C-83A1-F6EECF244321}">
                <p14:modId xmlns:p14="http://schemas.microsoft.com/office/powerpoint/2010/main" val="125034786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63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8402BF-B94B-9646-B0A7-9C54535DACF8}"/>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Testing</a:t>
            </a:r>
            <a:endParaRPr lang="en-US" sz="3600">
              <a:solidFill>
                <a:srgbClr val="FFFFFF"/>
              </a:solidFill>
            </a:endParaRPr>
          </a:p>
        </p:txBody>
      </p:sp>
      <p:sp>
        <p:nvSpPr>
          <p:cNvPr id="24" name="Rectangle 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7C37FF1-98D5-444E-970B-D87625B935B5}"/>
              </a:ext>
            </a:extLst>
          </p:cNvPr>
          <p:cNvSpPr>
            <a:spLocks noGrp="1"/>
          </p:cNvSpPr>
          <p:nvPr>
            <p:ph idx="1"/>
          </p:nvPr>
        </p:nvSpPr>
        <p:spPr>
          <a:xfrm>
            <a:off x="4742016" y="605896"/>
            <a:ext cx="6413663" cy="5646208"/>
          </a:xfrm>
        </p:spPr>
        <p:txBody>
          <a:bodyPr vert="horz" lIns="91440" tIns="45720" rIns="91440" bIns="45720" rtlCol="0" anchor="ctr">
            <a:normAutofit/>
          </a:bodyPr>
          <a:lstStyle/>
          <a:p>
            <a:pPr>
              <a:buFont typeface="Wingdings" panose="020F0502020204030204" pitchFamily="34" charset="0"/>
              <a:buChar char="§"/>
            </a:pPr>
            <a:r>
              <a:rPr lang="en-US">
                <a:cs typeface="Calibri"/>
              </a:rPr>
              <a:t>Test cases for each feature implemented prior to coding the feature (TDD)</a:t>
            </a:r>
            <a:endParaRPr lang="en-US"/>
          </a:p>
          <a:p>
            <a:pPr>
              <a:buFont typeface="Wingdings" panose="020F0502020204030204" pitchFamily="34" charset="0"/>
              <a:buChar char="§"/>
            </a:pPr>
            <a:r>
              <a:rPr lang="en-US" err="1">
                <a:cs typeface="Calibri"/>
              </a:rPr>
              <a:t>RSpec</a:t>
            </a:r>
            <a:r>
              <a:rPr lang="en-US">
                <a:cs typeface="Calibri"/>
              </a:rPr>
              <a:t> tests used for coverage testing</a:t>
            </a:r>
          </a:p>
          <a:p>
            <a:pPr>
              <a:buFont typeface="Wingdings" panose="020F0502020204030204" pitchFamily="34" charset="0"/>
              <a:buChar char="§"/>
            </a:pPr>
            <a:r>
              <a:rPr lang="en-US">
                <a:cs typeface="Calibri"/>
              </a:rPr>
              <a:t>Coverage reported 100% on final sprint</a:t>
            </a:r>
          </a:p>
          <a:p>
            <a:pPr marL="383540" lvl="1"/>
            <a:r>
              <a:rPr lang="en-US">
                <a:cs typeface="Calibri"/>
              </a:rPr>
              <a:t>Some code may be missed due to the complexity of writing manual tests</a:t>
            </a:r>
          </a:p>
          <a:p>
            <a:pPr>
              <a:buFont typeface="Wingdings" panose="020F0502020204030204" pitchFamily="34" charset="0"/>
              <a:buChar char="§"/>
            </a:pPr>
            <a:r>
              <a:rPr lang="en-US">
                <a:cs typeface="Calibri"/>
              </a:rPr>
              <a:t>Used cucumber tests used for behavior driven testing (BDD)</a:t>
            </a:r>
          </a:p>
          <a:p>
            <a:pPr>
              <a:buFont typeface="Wingdings" panose="020F0502020204030204" pitchFamily="34" charset="0"/>
              <a:buChar char="§"/>
            </a:pPr>
            <a:r>
              <a:rPr lang="en-US">
                <a:cs typeface="Calibri"/>
              </a:rPr>
              <a:t>Regression testing used </a:t>
            </a:r>
          </a:p>
          <a:p>
            <a:pPr marL="383540" lvl="1"/>
            <a:r>
              <a:rPr lang="en-US">
                <a:cs typeface="Calibri"/>
              </a:rPr>
              <a:t>Ran all features and tests after a new feature</a:t>
            </a:r>
          </a:p>
          <a:p>
            <a:pPr marL="383540" lvl="1"/>
            <a:r>
              <a:rPr lang="en-US">
                <a:cs typeface="Calibri"/>
              </a:rPr>
              <a:t>Fixed any errors within tests created by new feature</a:t>
            </a:r>
          </a:p>
        </p:txBody>
      </p:sp>
    </p:spTree>
    <p:extLst>
      <p:ext uri="{BB962C8B-B14F-4D97-AF65-F5344CB8AC3E}">
        <p14:creationId xmlns:p14="http://schemas.microsoft.com/office/powerpoint/2010/main" val="195277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C4A2A4-B9DE-446F-B517-6FC718EA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007C7B-2656-49D8-BFD6-EC5AE3853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8543B9-038B-B64A-B8F8-2C575C46FEE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cs typeface="Calibri Light"/>
              </a:rPr>
              <a:t>Design</a:t>
            </a:r>
            <a:endParaRPr lang="en-US" sz="3600">
              <a:solidFill>
                <a:srgbClr val="FFFFFF"/>
              </a:solidFill>
            </a:endParaRPr>
          </a:p>
        </p:txBody>
      </p:sp>
      <p:sp>
        <p:nvSpPr>
          <p:cNvPr id="13" name="Rectangle 12">
            <a:extLst>
              <a:ext uri="{FF2B5EF4-FFF2-40B4-BE49-F238E27FC236}">
                <a16:creationId xmlns:a16="http://schemas.microsoft.com/office/drawing/2014/main" id="{23A771F5-9C52-403D-B6C0-3E252B9D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58FAEC2-4A30-47EC-BEC6-7C41E077DA37}"/>
              </a:ext>
            </a:extLst>
          </p:cNvPr>
          <p:cNvGraphicFramePr>
            <a:graphicFrameLocks noGrp="1"/>
          </p:cNvGraphicFramePr>
          <p:nvPr>
            <p:ph idx="1"/>
            <p:extLst>
              <p:ext uri="{D42A27DB-BD31-4B8C-83A1-F6EECF244321}">
                <p14:modId xmlns:p14="http://schemas.microsoft.com/office/powerpoint/2010/main" val="35720996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F3DADC78-7793-8841-88E7-67E5C6D0738F}"/>
              </a:ext>
            </a:extLst>
          </p:cNvPr>
          <p:cNvPicPr>
            <a:picLocks noChangeAspect="1"/>
          </p:cNvPicPr>
          <p:nvPr/>
        </p:nvPicPr>
        <p:blipFill>
          <a:blip r:embed="rId8"/>
          <a:stretch>
            <a:fillRect/>
          </a:stretch>
        </p:blipFill>
        <p:spPr>
          <a:xfrm>
            <a:off x="4698171" y="5094514"/>
            <a:ext cx="6841367" cy="615723"/>
          </a:xfrm>
          <a:prstGeom prst="rect">
            <a:avLst/>
          </a:prstGeom>
        </p:spPr>
      </p:pic>
      <p:pic>
        <p:nvPicPr>
          <p:cNvPr id="8" name="Picture 7">
            <a:extLst>
              <a:ext uri="{FF2B5EF4-FFF2-40B4-BE49-F238E27FC236}">
                <a16:creationId xmlns:a16="http://schemas.microsoft.com/office/drawing/2014/main" id="{24629605-8811-AB4C-9DA0-83A6409819C7}"/>
              </a:ext>
            </a:extLst>
          </p:cNvPr>
          <p:cNvPicPr>
            <a:picLocks noChangeAspect="1"/>
          </p:cNvPicPr>
          <p:nvPr/>
        </p:nvPicPr>
        <p:blipFill>
          <a:blip r:embed="rId9"/>
          <a:stretch>
            <a:fillRect/>
          </a:stretch>
        </p:blipFill>
        <p:spPr>
          <a:xfrm>
            <a:off x="4688590" y="5881150"/>
            <a:ext cx="6850947" cy="622814"/>
          </a:xfrm>
          <a:prstGeom prst="rect">
            <a:avLst/>
          </a:prstGeom>
        </p:spPr>
      </p:pic>
    </p:spTree>
    <p:extLst>
      <p:ext uri="{BB962C8B-B14F-4D97-AF65-F5344CB8AC3E}">
        <p14:creationId xmlns:p14="http://schemas.microsoft.com/office/powerpoint/2010/main" val="366192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C3C4A2A4-B9DE-446F-B517-6FC718EA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CD007C7B-2656-49D8-BFD6-EC5AE3853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DFC01F-0BEF-4DF5-85E6-042F8A40D26A}"/>
              </a:ext>
            </a:extLst>
          </p:cNvPr>
          <p:cNvSpPr>
            <a:spLocks noGrp="1"/>
          </p:cNvSpPr>
          <p:nvPr>
            <p:ph type="title"/>
          </p:nvPr>
        </p:nvSpPr>
        <p:spPr>
          <a:xfrm>
            <a:off x="168782" y="516835"/>
            <a:ext cx="3805089" cy="5783278"/>
          </a:xfrm>
        </p:spPr>
        <p:txBody>
          <a:bodyPr anchor="ctr">
            <a:normAutofit/>
          </a:bodyPr>
          <a:lstStyle/>
          <a:p>
            <a:r>
              <a:rPr lang="en-US" sz="3200">
                <a:solidFill>
                  <a:srgbClr val="FFFFFF"/>
                </a:solidFill>
                <a:cs typeface="Calibri Light"/>
              </a:rPr>
              <a:t>Functionality/Features</a:t>
            </a:r>
            <a:endParaRPr lang="en-US" sz="3200">
              <a:solidFill>
                <a:srgbClr val="FFFFFF"/>
              </a:solidFill>
            </a:endParaRPr>
          </a:p>
        </p:txBody>
      </p:sp>
      <p:sp>
        <p:nvSpPr>
          <p:cNvPr id="18" name="Rectangle 22">
            <a:extLst>
              <a:ext uri="{FF2B5EF4-FFF2-40B4-BE49-F238E27FC236}">
                <a16:creationId xmlns:a16="http://schemas.microsoft.com/office/drawing/2014/main" id="{23A771F5-9C52-403D-B6C0-3E252B9D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58E14163-0C68-4BAD-A192-6E084723D753}"/>
              </a:ext>
            </a:extLst>
          </p:cNvPr>
          <p:cNvGraphicFramePr>
            <a:graphicFrameLocks noGrp="1"/>
          </p:cNvGraphicFramePr>
          <p:nvPr>
            <p:ph idx="1"/>
            <p:extLst>
              <p:ext uri="{D42A27DB-BD31-4B8C-83A1-F6EECF244321}">
                <p14:modId xmlns:p14="http://schemas.microsoft.com/office/powerpoint/2010/main" val="30225037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14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C4A2A4-B9DE-446F-B517-6FC718EA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007C7B-2656-49D8-BFD6-EC5AE3853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0E567D-32EE-4141-AFB0-9FF048AE5A0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cs typeface="Calibri Light"/>
              </a:rPr>
              <a:t>Retrospective</a:t>
            </a:r>
            <a:endParaRPr lang="en-US" sz="3600">
              <a:solidFill>
                <a:srgbClr val="FFFFFF"/>
              </a:solidFill>
            </a:endParaRPr>
          </a:p>
        </p:txBody>
      </p:sp>
      <p:sp>
        <p:nvSpPr>
          <p:cNvPr id="13" name="Rectangle 12">
            <a:extLst>
              <a:ext uri="{FF2B5EF4-FFF2-40B4-BE49-F238E27FC236}">
                <a16:creationId xmlns:a16="http://schemas.microsoft.com/office/drawing/2014/main" id="{23A771F5-9C52-403D-B6C0-3E252B9D6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CD9A0F9-A3E0-463B-AA53-5559882B0696}"/>
              </a:ext>
            </a:extLst>
          </p:cNvPr>
          <p:cNvGraphicFramePr>
            <a:graphicFrameLocks noGrp="1"/>
          </p:cNvGraphicFramePr>
          <p:nvPr>
            <p:ph idx="1"/>
            <p:extLst>
              <p:ext uri="{D42A27DB-BD31-4B8C-83A1-F6EECF244321}">
                <p14:modId xmlns:p14="http://schemas.microsoft.com/office/powerpoint/2010/main" val="21951987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20137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552</Words>
  <Application>Microsoft Macintosh PowerPoint</Application>
  <PresentationFormat>Widescreen</PresentationFormat>
  <Paragraphs>71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SELT Team 6 </vt:lpstr>
      <vt:lpstr>Process</vt:lpstr>
      <vt:lpstr>Testing</vt:lpstr>
      <vt:lpstr>Design</vt:lpstr>
      <vt:lpstr>Functionality/Features</vt:lpstr>
      <vt:lpstr>Retrospective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Armstrong, Addison G</dc:creator>
  <cp:keywords/>
  <dc:description/>
  <cp:lastModifiedBy>Armstrong, Addison G</cp:lastModifiedBy>
  <cp:revision>1</cp:revision>
  <dcterms:created xsi:type="dcterms:W3CDTF">2020-12-15T18:00:24Z</dcterms:created>
  <dcterms:modified xsi:type="dcterms:W3CDTF">2020-12-16T06:26:08Z</dcterms:modified>
  <cp:category/>
</cp:coreProperties>
</file>