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53000" cy="2667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CEBC5"/>
    <a:srgbClr val="DDDDDD"/>
    <a:srgbClr val="CCFFCC"/>
    <a:srgbClr val="800000"/>
    <a:srgbClr val="FFFFFF"/>
    <a:srgbClr val="F8F8F8"/>
    <a:srgbClr val="808080"/>
    <a:srgbClr val="EAEAEA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347" d="100"/>
          <a:sy n="347" d="100"/>
        </p:scale>
        <p:origin x="-198" y="-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828675"/>
            <a:ext cx="421005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511300"/>
            <a:ext cx="3467100" cy="6810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41AF-C73F-4EB7-B457-190B691658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8E90-8466-4100-8B4A-EEBB7DDD4E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9013" y="236538"/>
            <a:ext cx="1052512" cy="213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236538"/>
            <a:ext cx="3005138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AAEF-62CD-449A-9AF7-C1FF379E3D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0689-C828-494F-B37A-43C1DE02EB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1714500"/>
            <a:ext cx="4210050" cy="528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130300"/>
            <a:ext cx="4210050" cy="584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1B6D6-3E37-4737-8D7C-B998492C9F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769938"/>
            <a:ext cx="2028825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769938"/>
            <a:ext cx="2028825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A52D2-261E-4392-BE24-CBC41137BC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06363"/>
            <a:ext cx="4457700" cy="44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596900"/>
            <a:ext cx="2189163" cy="2492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" y="846138"/>
            <a:ext cx="2189163" cy="1536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6188" y="596900"/>
            <a:ext cx="2189162" cy="2492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6188" y="846138"/>
            <a:ext cx="2189162" cy="1536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485AC-091D-4F33-8537-1384193BE2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F71BD-5014-4856-BCB9-C37FCA6A2B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8D32E-94B4-468B-96A0-3F8D02AE0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06363"/>
            <a:ext cx="1628775" cy="452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6363"/>
            <a:ext cx="2768600" cy="227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50" y="558800"/>
            <a:ext cx="1628775" cy="1824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9C73C-1908-4922-9730-5400C5DFC5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66900"/>
            <a:ext cx="2971800" cy="2206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238125"/>
            <a:ext cx="2971800" cy="1600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2087563"/>
            <a:ext cx="2971800" cy="3127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2A55A-9489-4363-8D64-9410C1D88B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236538"/>
            <a:ext cx="42100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535" tIns="21767" rIns="43535" bIns="217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769938"/>
            <a:ext cx="4210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535" tIns="21767" rIns="43535" bIns="21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1475" y="2430463"/>
            <a:ext cx="10318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535" tIns="21767" rIns="43535" bIns="21767" numCol="1" anchor="t" anchorCtr="0" compatLnSpc="1">
            <a:prstTxWarp prst="textNoShape">
              <a:avLst/>
            </a:prstTxWarp>
          </a:bodyPr>
          <a:lstStyle>
            <a:lvl1pPr defTabSz="434975">
              <a:defRPr sz="7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2430463"/>
            <a:ext cx="15684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535" tIns="21767" rIns="43535" bIns="21767" numCol="1" anchor="t" anchorCtr="0" compatLnSpc="1">
            <a:prstTxWarp prst="textNoShape">
              <a:avLst/>
            </a:prstTxWarp>
          </a:bodyPr>
          <a:lstStyle>
            <a:lvl1pPr algn="ctr" defTabSz="434975">
              <a:defRPr sz="7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49650" y="2430463"/>
            <a:ext cx="10318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535" tIns="21767" rIns="43535" bIns="21767" numCol="1" anchor="t" anchorCtr="0" compatLnSpc="1">
            <a:prstTxWarp prst="textNoShape">
              <a:avLst/>
            </a:prstTxWarp>
          </a:bodyPr>
          <a:lstStyle>
            <a:lvl1pPr algn="r" defTabSz="434975">
              <a:defRPr sz="700"/>
            </a:lvl1pPr>
          </a:lstStyle>
          <a:p>
            <a:fld id="{45847930-682A-40C1-A90A-C63C911A2CB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434975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63513" indent="-163513" algn="l" defTabSz="434975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4013" indent="-136525" algn="l" defTabSz="434975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cs typeface="+mn-cs"/>
        </a:defRPr>
      </a:lvl2pPr>
      <a:lvl3pPr marL="544513" indent="-109538" algn="l" defTabSz="434975" rtl="0" fontAlgn="base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762000" indent="-109538" algn="l" defTabSz="434975" rtl="0" fontAlgn="base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979488" indent="-109538" algn="l" defTabSz="434975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436688" indent="-109538" algn="l" defTabSz="434975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1893888" indent="-109538" algn="l" defTabSz="434975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351088" indent="-109538" algn="l" defTabSz="434975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2808288" indent="-109538" algn="l" defTabSz="434975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1447800" cy="26670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Britannic Bold" pitchFamily="34" charset="0"/>
            </a:endParaRPr>
          </a:p>
        </p:txBody>
      </p:sp>
      <p:sp>
        <p:nvSpPr>
          <p:cNvPr id="2074" name="WordArt 26"/>
          <p:cNvSpPr>
            <a:spLocks noChangeArrowheads="1" noChangeShapeType="1" noTextEdit="1"/>
          </p:cNvSpPr>
          <p:nvPr/>
        </p:nvSpPr>
        <p:spPr bwMode="auto">
          <a:xfrm>
            <a:off x="1523999" y="165100"/>
            <a:ext cx="295386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ELLULAR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rgbClr val="00008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075" name="WordArt 27"/>
          <p:cNvSpPr>
            <a:spLocks noChangeArrowheads="1" noChangeShapeType="1" noTextEdit="1"/>
          </p:cNvSpPr>
          <p:nvPr/>
        </p:nvSpPr>
        <p:spPr bwMode="auto">
          <a:xfrm>
            <a:off x="1523999" y="1062833"/>
            <a:ext cx="1377173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PEN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rgbClr val="00008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076" name="WordArt 28"/>
          <p:cNvSpPr>
            <a:spLocks noChangeArrowheads="1" noChangeShapeType="1" noTextEdit="1"/>
          </p:cNvSpPr>
          <p:nvPr/>
        </p:nvSpPr>
        <p:spPr bwMode="auto">
          <a:xfrm>
            <a:off x="1524000" y="1955800"/>
            <a:ext cx="3348038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>
                <a:ln w="9525">
                  <a:noFill/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ESOURCE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490" y="778604"/>
            <a:ext cx="1699644" cy="10187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6" name="WordArt 26"/>
          <p:cNvSpPr>
            <a:spLocks noChangeArrowheads="1" noChangeShapeType="1" noTextEdit="1"/>
          </p:cNvSpPr>
          <p:nvPr/>
        </p:nvSpPr>
        <p:spPr bwMode="auto">
          <a:xfrm>
            <a:off x="89999" y="102699"/>
            <a:ext cx="1267801" cy="6958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C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1" name="WordArt 26"/>
          <p:cNvSpPr>
            <a:spLocks noChangeArrowheads="1" noChangeShapeType="1" noTextEdit="1"/>
          </p:cNvSpPr>
          <p:nvPr/>
        </p:nvSpPr>
        <p:spPr bwMode="auto">
          <a:xfrm>
            <a:off x="89999" y="998540"/>
            <a:ext cx="1267801" cy="6958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O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2" name="WordArt 26"/>
          <p:cNvSpPr>
            <a:spLocks noChangeArrowheads="1" noChangeShapeType="1" noTextEdit="1"/>
          </p:cNvSpPr>
          <p:nvPr/>
        </p:nvSpPr>
        <p:spPr bwMode="auto">
          <a:xfrm>
            <a:off x="89999" y="1893886"/>
            <a:ext cx="1267801" cy="6958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R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</Words>
  <Application>Microsoft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60</cp:revision>
  <dcterms:created xsi:type="dcterms:W3CDTF">2001-01-12T12:47:03Z</dcterms:created>
  <dcterms:modified xsi:type="dcterms:W3CDTF">2008-06-05T17:03:22Z</dcterms:modified>
</cp:coreProperties>
</file>