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2"/>
  </p:normalViewPr>
  <p:slideViewPr>
    <p:cSldViewPr snapToGrid="0" snapToObjects="1">
      <p:cViewPr varScale="1">
        <p:scale>
          <a:sx n="128" d="100"/>
          <a:sy n="128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5858-BC4C-724D-8AB0-6380A6BCC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974A8-7112-D243-A3A5-47E821D18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8365-2E2C-9E44-A8A5-7C06105B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3376-5F32-974B-930A-26DD1077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5DED-6392-2C4C-A76B-610A80B2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DB1A-003C-9145-AEF3-B709A0F4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CD368-54AE-3F4C-97C3-AA768E8C8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4E18-3E54-3148-A402-64A2C18E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8022-F304-7942-95BD-96248711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9008-0DE0-2D44-B8A9-0A56A425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245BE-5E1E-FE44-9342-13D0D489A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E6BB-BEF4-6E47-9EE5-D0BCFDE85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7A8E-41FC-1249-A3C4-80FD102D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A9AD-6B9F-A24A-A00E-5ECAD98B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9F56-E65B-634F-BFCC-88A9FAD4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6D69-6A6E-F54F-A2E1-9E2C1066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C4AA-3C51-C642-B87F-47BDC3C5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7641-AD8A-CC4F-BDA4-E68947F5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3808-23A7-8349-81F0-16C2722C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0862-CEB2-F04F-B1ED-E3F0C1B3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FAD1-BD2C-AA4D-9526-5838FEC3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DDD47-7DDA-2B40-A91D-83A2B311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EFCFC-B1AE-1144-98D8-9CE2D9A9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0857-BD50-BB46-A994-70643F4C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68D4-E6F0-D94E-8259-611C58F0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961C-67C0-9244-919F-04A782CE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BBDB-4C2A-9B41-8A39-F28911DF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E2F6C-B836-8342-A3F4-112322EED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90176-2CFC-354F-96E3-134B3ADA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BB03D-0AF8-424A-8E1B-8DAA9935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18C0D-31AA-4C47-ADB9-B4F0A801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B08-31DE-EE4D-A288-4D470D5F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5C91-3731-E94F-88CE-68967689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17B44-2509-084B-A883-53245F6AE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44425-70D6-A54F-9F9A-5D979CE79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7623D-0E76-CB4F-9A97-633AF0278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48B0B-1A6A-A848-BE1B-46E1037A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50461-3DBC-5D4E-85CE-4D51240B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EB915-DCBF-CA43-97DF-468DE1C2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33C-F717-0640-A15A-D105E470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1C727-C839-C74D-9CB9-1A839FEC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EE305-231A-894B-8A84-F36564AC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2700E-5F43-374C-8590-8599E3BB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591B4-508F-F542-BA5D-6C2238DE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23BB2-CBC5-6F42-B3EA-B4A88AC6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B119-307D-F442-B532-B920F6CF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6841-B538-5140-ADCB-4FB81039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BA76-BE9C-C544-91C7-29E8223A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D7371-E443-574F-BDB8-3215C0F1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3FD2-EA6B-814E-A3FE-B269E182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2C2D-3230-9749-829D-C6C9631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5DE0-2AEC-6241-9D79-0EA35F7E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0A4C-FA16-134D-8EBC-571116B3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E4E-2B3C-AA4D-A119-F076872EE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F41DB-3C57-5D48-B7B0-9139175D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B4603-620A-A341-9E55-840D1540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0BFE-50A9-4A4B-BF0A-DFC41152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6748-93CE-7A48-A3D0-491E1D68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BD5F7-E057-524F-9E49-96A88944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14997-FD1C-2249-B477-A8566BA9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6B20-32BD-FF4C-AF95-0488460F1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C0D6-F854-C14C-A1F5-0112D492F7C8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D087-7D0C-224D-9675-1AEABC427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3692-5D4F-5C45-A2CA-F44B875AB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8BED-B6EE-6140-BD01-D4A007E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5B7911-DEC7-1544-A5B1-1E8B2A94294B}"/>
              </a:ext>
            </a:extLst>
          </p:cNvPr>
          <p:cNvGrpSpPr/>
          <p:nvPr/>
        </p:nvGrpSpPr>
        <p:grpSpPr>
          <a:xfrm>
            <a:off x="3996144" y="2013229"/>
            <a:ext cx="4199711" cy="2831541"/>
            <a:chOff x="3996144" y="2013229"/>
            <a:chExt cx="4199711" cy="283154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C9C58A-01BC-D449-A8AC-496F0C65BC4B}"/>
                </a:ext>
              </a:extLst>
            </p:cNvPr>
            <p:cNvSpPr/>
            <p:nvPr/>
          </p:nvSpPr>
          <p:spPr>
            <a:xfrm>
              <a:off x="5862683" y="3075056"/>
              <a:ext cx="933269" cy="70788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946ED7-1A24-4C4A-B455-977A92C057FB}"/>
                </a:ext>
              </a:extLst>
            </p:cNvPr>
            <p:cNvSpPr/>
            <p:nvPr/>
          </p:nvSpPr>
          <p:spPr>
            <a:xfrm>
              <a:off x="7262586" y="2013229"/>
              <a:ext cx="933269" cy="70788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3409C8-E1B6-E040-9EE6-5F3C2619D77D}"/>
                </a:ext>
              </a:extLst>
            </p:cNvPr>
            <p:cNvSpPr/>
            <p:nvPr/>
          </p:nvSpPr>
          <p:spPr>
            <a:xfrm>
              <a:off x="7262583" y="4136884"/>
              <a:ext cx="933269" cy="70788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FF671B10-A168-7245-9AE9-58EEA91B62C2}"/>
                </a:ext>
              </a:extLst>
            </p:cNvPr>
            <p:cNvCxnSpPr>
              <a:stCxn id="11" idx="0"/>
              <a:endCxn id="12" idx="1"/>
            </p:cNvCxnSpPr>
            <p:nvPr/>
          </p:nvCxnSpPr>
          <p:spPr>
            <a:xfrm rot="5400000" flipH="1" flipV="1">
              <a:off x="6442010" y="2254480"/>
              <a:ext cx="707884" cy="933268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DC3F06F2-42B2-334D-A700-4766958771DD}"/>
                </a:ext>
              </a:extLst>
            </p:cNvPr>
            <p:cNvCxnSpPr>
              <a:cxnSpLocks/>
              <a:stCxn id="11" idx="2"/>
              <a:endCxn id="13" idx="1"/>
            </p:cNvCxnSpPr>
            <p:nvPr/>
          </p:nvCxnSpPr>
          <p:spPr>
            <a:xfrm rot="16200000" flipH="1">
              <a:off x="6442008" y="3670251"/>
              <a:ext cx="707885" cy="933265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B5CD4D-8EC9-244E-B91A-270BE9DC5CA0}"/>
                </a:ext>
              </a:extLst>
            </p:cNvPr>
            <p:cNvSpPr/>
            <p:nvPr/>
          </p:nvSpPr>
          <p:spPr>
            <a:xfrm>
              <a:off x="3996144" y="3075055"/>
              <a:ext cx="933269" cy="70788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FE0FDF5D-7F56-8F4C-B64F-CA7B244F28D9}"/>
                </a:ext>
              </a:extLst>
            </p:cNvPr>
            <p:cNvCxnSpPr>
              <a:cxnSpLocks/>
              <a:stCxn id="25" idx="3"/>
              <a:endCxn id="11" idx="1"/>
            </p:cNvCxnSpPr>
            <p:nvPr/>
          </p:nvCxnSpPr>
          <p:spPr>
            <a:xfrm>
              <a:off x="4929413" y="3428998"/>
              <a:ext cx="933270" cy="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B61632-83CE-2743-9CF3-13E4A897A0F5}"/>
                </a:ext>
              </a:extLst>
            </p:cNvPr>
            <p:cNvSpPr txBox="1"/>
            <p:nvPr/>
          </p:nvSpPr>
          <p:spPr>
            <a:xfrm>
              <a:off x="6183283" y="2367172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/>
                <a:t>γ</a:t>
              </a:r>
              <a:r>
                <a:rPr lang="en-US" sz="1200" dirty="0"/>
                <a:t>I</a:t>
              </a:r>
              <a:endParaRPr lang="el-GR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82DDE7-E408-2343-B495-1DDCE24A8EE3}"/>
                </a:ext>
              </a:extLst>
            </p:cNvPr>
            <p:cNvSpPr txBox="1"/>
            <p:nvPr/>
          </p:nvSpPr>
          <p:spPr>
            <a:xfrm>
              <a:off x="6175265" y="4213827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/>
                <a:t>μ</a:t>
              </a:r>
              <a:r>
                <a:rPr lang="en-US" sz="1200" dirty="0"/>
                <a:t>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474DD9-F8A3-1544-A28F-1001F755306C}"/>
                </a:ext>
              </a:extLst>
            </p:cNvPr>
            <p:cNvSpPr txBox="1"/>
            <p:nvPr/>
          </p:nvSpPr>
          <p:spPr>
            <a:xfrm>
              <a:off x="5128987" y="3151999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/>
                <a:t>β</a:t>
              </a:r>
              <a:r>
                <a:rPr lang="en-US" sz="1200" dirty="0"/>
                <a:t>IS/N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72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Garny</dc:creator>
  <cp:lastModifiedBy>Alan Garny</cp:lastModifiedBy>
  <cp:revision>10</cp:revision>
  <dcterms:created xsi:type="dcterms:W3CDTF">2020-04-22T20:57:07Z</dcterms:created>
  <dcterms:modified xsi:type="dcterms:W3CDTF">2020-04-25T07:00:08Z</dcterms:modified>
</cp:coreProperties>
</file>