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es-ES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2404604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fld id="{6F850815-DE1E-4501-8D36-C5C4481A5DDA}" type="slidenum">
              <a:rPr lang="es-ES" smtClean="0"/>
              <a:t>‹Nº›</a:t>
            </a:fld>
            <a:endParaRPr lang="es-ES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028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831" y="2680134"/>
            <a:ext cx="331200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2" name="Marcador de posición de tab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es-ES" sz="2400">
                <a:latin typeface="+mn-lt"/>
              </a:defRPr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40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es-ES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es-ES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es-ES" sz="1800" spc="0"/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es-ES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es-ES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es-ES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fld id="{6F850815-DE1E-4501-8D36-C5C4481A5D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979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tabla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es-ES" sz="2400">
                <a:latin typeface="+mn-lt"/>
              </a:defRPr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fld id="{6F850815-DE1E-4501-8D36-C5C4481A5D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427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8" name="Grá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  <p:pic>
          <p:nvPicPr>
            <p:cNvPr id="4" name="Marcador de contenid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es-ES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es-ES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830" y="2679192"/>
            <a:ext cx="410565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597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AE52D-2599-10BB-C8B7-BE312E7CB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A1E6D7-CFE7-AD77-4A7F-05BAC9EB7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08A9AE-7969-8C63-AF6D-7C04B8C0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786-3398-44BB-9DDF-37059DD1DF35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3DC83A-34F3-1FCB-FCA3-A0D084B4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217D34-7216-29A3-24D3-529FFB0A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0815-DE1E-4501-8D36-C5C4481A5D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07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es-ES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881759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6" name="Marcador de contenid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9" name="Grá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es-ES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25892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es-ES" sz="3200" cap="all" spc="3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fld id="{6F850815-DE1E-4501-8D36-C5C4481A5D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48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de sección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es-ES" sz="2400" cap="all" spc="3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es-ES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fld id="{6F850815-DE1E-4501-8D36-C5C4481A5D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23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ítulo y 2 columnas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fld id="{6F850815-DE1E-4501-8D36-C5C4481A5D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105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á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3" name="Grá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á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7" name="Grá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es-ES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464888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6" name="Imagen 5" descr="Espiral azul y púrpura&#10;&#10;Descripción generada automá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á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2" name="Grá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3" name="Grá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á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0" name="Grá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</p:grp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21" name="Marcador de contenid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fld id="{6F850815-DE1E-4501-8D36-C5C4481A5D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375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á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Grá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Grá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es-ES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es-ES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es-ES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fld id="{6F850815-DE1E-4501-8D36-C5C4481A5D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81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E7478786-3398-44BB-9DDF-37059DD1DF35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6F850815-DE1E-4501-8D36-C5C4481A5D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82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s-ES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36798-C200-07B3-CBFA-A36C86FC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Explorando las THD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F2461D-7154-0130-A769-3B2380BEE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Tecnologías Habilitadoras Digitales</a:t>
            </a:r>
          </a:p>
          <a:p>
            <a:endParaRPr lang="es-ES" dirty="0"/>
          </a:p>
          <a:p>
            <a:r>
              <a:rPr lang="es-ES" dirty="0"/>
              <a:t>Por Ángel García Pérez 1ºDAW</a:t>
            </a:r>
          </a:p>
        </p:txBody>
      </p:sp>
    </p:spTree>
    <p:extLst>
      <p:ext uri="{BB962C8B-B14F-4D97-AF65-F5344CB8AC3E}">
        <p14:creationId xmlns:p14="http://schemas.microsoft.com/office/powerpoint/2010/main" val="290584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75F40CF-6700-F94C-1A22-E0306241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AEAF80-6242-F991-02F0-5D54999C3729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DA9A2A-F121-AF23-6700-66879EF04766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74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26EEBB-95BE-0F0F-DF3B-771D2E66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000657A-7247-F51D-1277-25CB5378E6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IA (Inteligencia Artificial).</a:t>
            </a:r>
          </a:p>
          <a:p>
            <a:r>
              <a:rPr lang="es-ES" dirty="0"/>
              <a:t>IoT (Internet de las Cosas).</a:t>
            </a:r>
          </a:p>
          <a:p>
            <a:r>
              <a:rPr lang="es-ES" dirty="0"/>
              <a:t>Blockchain.</a:t>
            </a:r>
          </a:p>
          <a:p>
            <a:r>
              <a:rPr lang="es-ES" dirty="0"/>
              <a:t>VR (Realidad Virtual).</a:t>
            </a:r>
          </a:p>
          <a:p>
            <a:r>
              <a:rPr lang="es-ES" dirty="0"/>
              <a:t>AR (Realidad Aumentada).</a:t>
            </a:r>
          </a:p>
          <a:p>
            <a:r>
              <a:rPr lang="es-ES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401445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44DFD89-A142-E6C8-B2E0-EA6816C7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81020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C8DE2B7-961B-A95E-5708-9FC84423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IA: Definición y principios básicos.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5BB63F-1BDE-16A0-FB9B-2E5E994B1F58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s-ES" dirty="0"/>
              <a:t>Definición:</a:t>
            </a:r>
          </a:p>
          <a:p>
            <a:endParaRPr lang="es-ES" dirty="0"/>
          </a:p>
          <a:p>
            <a:r>
              <a:rPr lang="es-ES" dirty="0"/>
              <a:t>La IA se refiere a la capacidad de una máquina para realizar tareas que, si las realizara un humano, requerirían de inteligencia. Estas tareas incluyen:</a:t>
            </a:r>
          </a:p>
          <a:p>
            <a:r>
              <a:rPr lang="es-ES" dirty="0"/>
              <a:t>Aprendizaje</a:t>
            </a:r>
          </a:p>
          <a:p>
            <a:r>
              <a:rPr lang="es-ES" dirty="0"/>
              <a:t>Razonamiento</a:t>
            </a:r>
          </a:p>
          <a:p>
            <a:r>
              <a:rPr lang="es-ES" dirty="0"/>
              <a:t>Resolución de problemas …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8AB258A-3454-F678-5658-FE0D415573F9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rPr lang="es-ES" dirty="0"/>
              <a:t>Principios:</a:t>
            </a:r>
          </a:p>
          <a:p>
            <a:endParaRPr lang="es-ES" dirty="0"/>
          </a:p>
          <a:p>
            <a:r>
              <a:rPr lang="es-ES" dirty="0"/>
              <a:t>Aprendizaje automático.</a:t>
            </a:r>
          </a:p>
          <a:p>
            <a:r>
              <a:rPr lang="es-ES" dirty="0"/>
              <a:t>Redes Neuronales Artificiales.</a:t>
            </a:r>
          </a:p>
          <a:p>
            <a:r>
              <a:rPr lang="es-ES" dirty="0"/>
              <a:t>Procesamiento de Lenguaje Natural.</a:t>
            </a:r>
          </a:p>
          <a:p>
            <a:r>
              <a:rPr lang="es-ES" dirty="0"/>
              <a:t>Visión por computadora.</a:t>
            </a:r>
          </a:p>
          <a:p>
            <a:r>
              <a:rPr lang="es-ES"/>
              <a:t>Robótica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113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7C4AF-81A0-354A-CD1F-4C6A54682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9C2960B-8CAD-B491-B51F-67BDDBF8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IA: Historia y Evolución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15F120-E1A2-2951-D8A4-389C19F60963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s-ES" dirty="0"/>
              <a:t>Historia:</a:t>
            </a:r>
          </a:p>
          <a:p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6EE6790-7021-6F0E-843E-7F73387E87C8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rPr lang="es-ES" dirty="0"/>
              <a:t>Evolución: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98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39BC1-58E1-B83A-8B81-421F61FF4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B0B0323-6572-1F6E-3673-28F00C34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IA: Aplicaciones y Practicas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5DCCBE-9729-1E8F-6050-1F331E43A952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s-ES" dirty="0"/>
              <a:t>Aplicaciones:</a:t>
            </a:r>
          </a:p>
          <a:p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CC00478-C0B2-89D4-D454-1A72A29E1941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rPr lang="es-ES" dirty="0"/>
              <a:t>Practicas: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38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021FC-EAE8-DFC6-0237-97867F925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281B22B-A157-2F3E-B2E2-9563A052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IA: Ventaja y Desventajas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B49B0E-0CFC-4996-BAAC-463DA1FFF26F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s-ES" dirty="0"/>
              <a:t>Ventajas:</a:t>
            </a:r>
          </a:p>
          <a:p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0012BBE-EFFA-896A-12F8-0AE38F9AC914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rPr lang="es-ES" dirty="0"/>
              <a:t>Desventajas: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93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056C8-FD31-CB6B-3AB7-4307FE135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9CDD976-4FD9-3006-1249-500BA0A7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IA: Impacto en la sociedad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970302-607C-3998-2296-607F02283E87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rPr lang="es-ES" dirty="0"/>
              <a:t>Impacto en la sociedad: </a:t>
            </a:r>
          </a:p>
          <a:p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E4BF628-00F9-C6C0-62F5-7ECF520EC51C}"/>
              </a:ext>
            </a:extLst>
          </p:cNvPr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37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8E1110F-3F76-8696-626F-FB49B44C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IoT – Internet de las Cosas</a:t>
            </a:r>
          </a:p>
        </p:txBody>
      </p:sp>
    </p:spTree>
    <p:extLst>
      <p:ext uri="{BB962C8B-B14F-4D97-AF65-F5344CB8AC3E}">
        <p14:creationId xmlns:p14="http://schemas.microsoft.com/office/powerpoint/2010/main" val="398887505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conclusiones científicas</Template>
  <TotalTime>20</TotalTime>
  <Words>147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Arial Nova</vt:lpstr>
      <vt:lpstr>Biome</vt:lpstr>
      <vt:lpstr>Personalizar</vt:lpstr>
      <vt:lpstr>Explorando las THD</vt:lpstr>
      <vt:lpstr>Índice</vt:lpstr>
      <vt:lpstr>Inteligencia Artificial</vt:lpstr>
      <vt:lpstr>IA: Definición y principios básicos.</vt:lpstr>
      <vt:lpstr>IA: Historia y Evolución</vt:lpstr>
      <vt:lpstr>IA: Aplicaciones y Practicas</vt:lpstr>
      <vt:lpstr>IA: Ventaja y Desventajas</vt:lpstr>
      <vt:lpstr>IA: Impacto en la sociedad</vt:lpstr>
      <vt:lpstr>IoT – Internet de las Cosas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 Garcia Perez</dc:creator>
  <cp:lastModifiedBy>Angel Garcia Perez</cp:lastModifiedBy>
  <cp:revision>2</cp:revision>
  <dcterms:created xsi:type="dcterms:W3CDTF">2024-11-21T08:49:17Z</dcterms:created>
  <dcterms:modified xsi:type="dcterms:W3CDTF">2024-11-26T08:36:01Z</dcterms:modified>
</cp:coreProperties>
</file>