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08" y="6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0D48-1144-4B9B-8B6D-62DF85AE5C9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5B2B0-512E-4F0A-AC18-E7FFBCBAD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12" y="261386"/>
            <a:ext cx="11794987" cy="706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3" y="1166018"/>
            <a:ext cx="576072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7944CA-A1D8-4991-8B07-81C6F6C18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165223"/>
            <a:ext cx="59436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84E6A67-6C2C-4369-9082-D939D260BD2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00" y="4360345"/>
            <a:ext cx="59436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12" y="261386"/>
            <a:ext cx="11794987" cy="706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3" y="1166018"/>
            <a:ext cx="576072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7944CA-A1D8-4991-8B07-81C6F6C18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165224"/>
            <a:ext cx="5943600" cy="548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070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12" y="261386"/>
            <a:ext cx="11794987" cy="706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3" y="1166018"/>
            <a:ext cx="576072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84E6A67-6C2C-4369-9082-D939D260BD2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00" y="1159945"/>
            <a:ext cx="5943600" cy="5486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15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12" y="261386"/>
            <a:ext cx="11794987" cy="706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3" y="1166018"/>
            <a:ext cx="11794986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853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12" y="261386"/>
            <a:ext cx="11794987" cy="706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7944CA-A1D8-4991-8B07-81C6F6C18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912" y="1165224"/>
            <a:ext cx="11430000" cy="548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30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12" y="261386"/>
            <a:ext cx="11794987" cy="7060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84E6A67-6C2C-4369-9082-D939D260BD2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31912" y="1133061"/>
            <a:ext cx="11807688" cy="551328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0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913" y="261386"/>
            <a:ext cx="10972800" cy="70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13" y="1166018"/>
            <a:ext cx="58110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EFF1-B418-4D9D-97CB-6FF29BF79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6C0B-1B09-475C-AAF7-D3B25D12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Fiore-Gartland, Andrew J</dc:creator>
  <cp:keywords/>
  <dc:description>generated using python-pptx</dc:description>
  <cp:lastModifiedBy>Fiore-Gartland, Andrew J</cp:lastModifiedBy>
  <cp:revision>9</cp:revision>
  <dcterms:created xsi:type="dcterms:W3CDTF">2013-01-27T09:14:16Z</dcterms:created>
  <dcterms:modified xsi:type="dcterms:W3CDTF">2020-08-27T03:31:50Z</dcterms:modified>
  <cp:category/>
</cp:coreProperties>
</file>