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7" r:id="rId6"/>
    <p:sldId id="281" r:id="rId7"/>
    <p:sldId id="258" r:id="rId8"/>
    <p:sldId id="278" r:id="rId9"/>
    <p:sldId id="283" r:id="rId10"/>
    <p:sldId id="282" r:id="rId11"/>
    <p:sldId id="279" r:id="rId12"/>
    <p:sldId id="280" r:id="rId13"/>
    <p:sldId id="27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70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12.10.2020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1186537"/>
            <a:ext cx="4837927" cy="1517356"/>
          </a:xfrm>
        </p:spPr>
        <p:txBody>
          <a:bodyPr/>
          <a:lstStyle/>
          <a:p>
            <a:r>
              <a:rPr lang="en-IN" sz="5400" dirty="0" smtClean="0"/>
              <a:t>BUG TRACKING SYSTEM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707996"/>
            <a:ext cx="3629300" cy="94982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Code Fury Project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3" y="1"/>
            <a:ext cx="753231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87732" y="5830990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64" y="1677176"/>
            <a:ext cx="872816" cy="872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92" y="1576255"/>
            <a:ext cx="1074659" cy="1074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4" y="1677176"/>
            <a:ext cx="996837" cy="996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5829" y="2936991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CONCEPT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1011" y="2936990"/>
            <a:ext cx="122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TOOLS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8531" y="2936991"/>
            <a:ext cx="277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COLLABORATION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2947" y="3732069"/>
            <a:ext cx="204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ADOBE </a:t>
            </a:r>
            <a:r>
              <a:rPr lang="en-US" dirty="0"/>
              <a:t>XD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DERBY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GIT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010217" y="3732069"/>
            <a:ext cx="1368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1.GIT HUB</a:t>
            </a:r>
          </a:p>
          <a:p>
            <a:r>
              <a:rPr lang="en-IN" dirty="0" smtClean="0"/>
              <a:t>2.SLACK</a:t>
            </a:r>
          </a:p>
          <a:p>
            <a:r>
              <a:rPr lang="en-IN" dirty="0" smtClean="0"/>
              <a:t>3.DRAW.IO</a:t>
            </a:r>
          </a:p>
          <a:p>
            <a:r>
              <a:rPr lang="en-IN" dirty="0" smtClean="0"/>
              <a:t>4.ZOOM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205829" y="3732069"/>
            <a:ext cx="2223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UI / UX DESIGN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GIT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SQL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41131" y="356308"/>
            <a:ext cx="4275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chemeClr val="accent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42623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97" y="2780613"/>
            <a:ext cx="3557551" cy="1325563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  <a:endParaRPr lang="ru-RU" sz="66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5917"/>
          <a:stretch>
            <a:fillRect/>
          </a:stretch>
        </p:blipFill>
        <p:spPr>
          <a:xfrm>
            <a:off x="5248997" y="149630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: Impostors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WFS – 3 </a:t>
            </a:r>
          </a:p>
          <a:p>
            <a:r>
              <a:rPr lang="en-US" dirty="0" smtClean="0"/>
              <a:t>Team 1 : Impostors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725345"/>
            <a:ext cx="4548187" cy="291695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Abhishek Manish Agarwal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Nehal Goyal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Ankit Kashyap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Sarthak Mohanty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Madhura Satao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Aishwarya Thakur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Raghav Kamra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Gayatri Walve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Shreyas Tekawade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Pragati Agarwal</a:t>
            </a:r>
            <a:endParaRPr lang="ru-RU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7" r="19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6832" y="2005970"/>
            <a:ext cx="635069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IN" sz="2000" dirty="0"/>
              <a:t>Track bugs</a:t>
            </a:r>
          </a:p>
          <a:p>
            <a:pPr marL="285750" indent="-285750"/>
            <a:r>
              <a:rPr lang="en-IN" sz="2000" dirty="0"/>
              <a:t>Assign bugs to respective team developers</a:t>
            </a:r>
          </a:p>
          <a:p>
            <a:pPr marL="285750" indent="-285750"/>
            <a:r>
              <a:rPr lang="en-IN" sz="2000" dirty="0"/>
              <a:t>Report Bugs</a:t>
            </a:r>
          </a:p>
          <a:p>
            <a:pPr marL="285750" indent="-285750"/>
            <a:r>
              <a:rPr lang="en-IN" sz="2000" dirty="0"/>
              <a:t>Add user</a:t>
            </a:r>
          </a:p>
          <a:p>
            <a:pPr marL="285750" indent="-285750"/>
            <a:r>
              <a:rPr lang="en-IN" sz="2000" dirty="0"/>
              <a:t>Import User </a:t>
            </a:r>
            <a:r>
              <a:rPr lang="en-IN" sz="2000" dirty="0" smtClean="0"/>
              <a:t>details</a:t>
            </a:r>
          </a:p>
          <a:p>
            <a:pPr marL="285750" indent="-285750"/>
            <a:r>
              <a:rPr lang="en-IN" sz="2000" dirty="0"/>
              <a:t>Get a overview of the bugs and the teams solving them</a:t>
            </a:r>
          </a:p>
          <a:p>
            <a:pPr marL="285750" indent="-285750"/>
            <a:endParaRPr lang="en-IN" sz="2000" dirty="0"/>
          </a:p>
          <a:p>
            <a:endParaRPr lang="en-IN" sz="2000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AEBC1A8D-E693-4704-8E11-5AAB4B40BAEF}"/>
              </a:ext>
            </a:extLst>
          </p:cNvPr>
          <p:cNvSpPr txBox="1">
            <a:spLocks/>
          </p:cNvSpPr>
          <p:nvPr/>
        </p:nvSpPr>
        <p:spPr>
          <a:xfrm>
            <a:off x="712537" y="746727"/>
            <a:ext cx="6619288" cy="1083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APPLICATION FEATURES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2894445"/>
            <a:ext cx="7264119" cy="782638"/>
          </a:xfrm>
        </p:spPr>
        <p:txBody>
          <a:bodyPr>
            <a:noAutofit/>
          </a:bodyPr>
          <a:lstStyle/>
          <a:p>
            <a:r>
              <a:rPr lang="en-US" sz="6600" dirty="0" smtClean="0"/>
              <a:t>UI SNAPSHOTS</a:t>
            </a:r>
            <a:endParaRPr lang="ru-RU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" y="168364"/>
            <a:ext cx="5680845" cy="3875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34" y="2105919"/>
            <a:ext cx="5823477" cy="37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488516"/>
            <a:ext cx="10058400" cy="4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" y="365820"/>
            <a:ext cx="6087578" cy="420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2" y="1480638"/>
            <a:ext cx="5361140" cy="43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8" y="850484"/>
            <a:ext cx="100584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2126119"/>
            <a:ext cx="5671457" cy="3689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42328"/>
            <a:ext cx="6075123" cy="37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108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BUG TRACKING SYSTEM</vt:lpstr>
      <vt:lpstr>Team : Impostors</vt:lpstr>
      <vt:lpstr>PowerPoint Presentation</vt:lpstr>
      <vt:lpstr>UI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2020-10-12T12:24:02Z</dcterms:created>
  <dcterms:modified xsi:type="dcterms:W3CDTF">2020-10-12T18:17:58Z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