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Title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Incididunt ut labore et dolore.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Consectetur adipiscing elit, sed do eiusmod tempor incididunt ut labore et dolore magna aliqua.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6" name="Google Shape;9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Lorem ipsum dolor sit amet, consectetur adipiscing elit, sed do eiusmod tempor</a:t>
            </a:r>
            <a:endParaRPr sz="1100"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2" name="Google Shape;102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Ut enim ad minim veniam, quis nostrud exercitation ullamco laboris nisi ut aliquip ex ea commodo consequat</a:t>
            </a:r>
            <a:endParaRPr sz="11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Duis aute irure dolor in reprehenderit in voluptate velit esse cillum dolore eu fugiat nulla pariatur</a:t>
            </a:r>
            <a:endParaRPr sz="110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4" name="Google Shape;114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Google Shape;11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Excepteur sint occaecat cupidatat non proident, sunt in culpa qui officia deserunt mollit anim id est laborum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43" name="Google Shape;143;p21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46" name="Google Shape;146;p21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49" name="Google Shape;149;p21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52" name="Google Shape;152;p21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55" name="Google Shape;155;p2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