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5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6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5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6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2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3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9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6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9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1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7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0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A80987-9299-41DD-831A-892EA5F9EEF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BD9B44-04F1-48DE-9A68-0C4BCB02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arwalanant/TextClassifi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arwalanant/TextClassifie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arwalanant/TextClassifi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F4C2-81F9-456F-95AC-874A0FDB1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3531-F5E2-451A-B52D-9B0F3D98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Implemented on </a:t>
            </a:r>
            <a:r>
              <a:rPr lang="en-US" dirty="0" err="1"/>
              <a:t>PyTorch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Two Approaches tried:</a:t>
            </a:r>
          </a:p>
          <a:p>
            <a:pPr lvl="1" algn="l"/>
            <a:r>
              <a:rPr lang="en-US" dirty="0"/>
              <a:t> </a:t>
            </a:r>
            <a:r>
              <a:rPr lang="en-US" dirty="0" err="1"/>
              <a:t>GloveEmbedding+CNN</a:t>
            </a:r>
            <a:r>
              <a:rPr lang="en-US" dirty="0"/>
              <a:t> and Most Common 20K works vocab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Complete code at </a:t>
            </a:r>
            <a:r>
              <a:rPr lang="en-US" dirty="0">
                <a:hlinkClick r:id="rId2"/>
              </a:rPr>
              <a:t>https://github.com/agarwalanant/TextClassifier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2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74D6-F707-4BCF-B32F-71E0678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BE5F-8C75-4047-AD4E-B1140ABF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Field was tokenized in ‘spacy’ format, as it is the fastest and has String to hash mappings</a:t>
            </a:r>
          </a:p>
          <a:p>
            <a:r>
              <a:rPr lang="en-US" dirty="0"/>
              <a:t>Text Vocab was built using Glove embedding (6 billion words and 100 dim)</a:t>
            </a:r>
          </a:p>
          <a:p>
            <a:r>
              <a:rPr lang="en-US" dirty="0"/>
              <a:t>From my past experience, I think there was no need to remove punctuation marks as they also tells a lot about the formation of the sentence and hence the type of sentence written.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EF-C2E5-4CBF-86E9-A6B4B0D0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+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9C8D-332B-43C0-A389-A61D1DF0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Glove Vector Embedding was used with 6B words and 100 dimension.</a:t>
            </a:r>
          </a:p>
          <a:p>
            <a:r>
              <a:rPr lang="en-US" dirty="0"/>
              <a:t>CNN input is the pre trained glove embedding.</a:t>
            </a:r>
          </a:p>
          <a:p>
            <a:r>
              <a:rPr lang="en-US" dirty="0"/>
              <a:t>Max pooling is used after convolutions followed by dropout. Of probability 0.5.</a:t>
            </a:r>
          </a:p>
          <a:p>
            <a:r>
              <a:rPr lang="en-US" dirty="0"/>
              <a:t>The model has 2,592,005 trainable parameters.</a:t>
            </a:r>
          </a:p>
          <a:p>
            <a:r>
              <a:rPr lang="en-US" dirty="0"/>
              <a:t>Adam optimizers is used with default parameters of a = 0.9 and b =0.99.</a:t>
            </a:r>
          </a:p>
          <a:p>
            <a:r>
              <a:rPr lang="en-US" dirty="0"/>
              <a:t>Loss Function Cross Entropy Loss.</a:t>
            </a:r>
          </a:p>
        </p:txBody>
      </p:sp>
    </p:spTree>
    <p:extLst>
      <p:ext uri="{BB962C8B-B14F-4D97-AF65-F5344CB8AC3E}">
        <p14:creationId xmlns:p14="http://schemas.microsoft.com/office/powerpoint/2010/main" val="142435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BEDA-EB92-47DE-A3D7-F1E09C5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+ CNN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CC471-D6A4-4CF2-A6B7-D28B56C1F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2" t="8571" r="37245" b="62046"/>
          <a:stretch/>
        </p:blipFill>
        <p:spPr>
          <a:xfrm>
            <a:off x="1295401" y="2556931"/>
            <a:ext cx="4161453" cy="2015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AB121-2827-451D-B5C9-DFE9E068D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2" t="37283" r="37245" b="14321"/>
          <a:stretch/>
        </p:blipFill>
        <p:spPr>
          <a:xfrm>
            <a:off x="6441231" y="2556931"/>
            <a:ext cx="4161453" cy="3318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80795-DB8B-4983-93BF-D94353DFE961}"/>
              </a:ext>
            </a:extLst>
          </p:cNvPr>
          <p:cNvSpPr txBox="1"/>
          <p:nvPr/>
        </p:nvSpPr>
        <p:spPr>
          <a:xfrm>
            <a:off x="690466" y="5229537"/>
            <a:ext cx="5484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Complete code at </a:t>
            </a:r>
            <a:r>
              <a:rPr lang="en-US" sz="1600" dirty="0">
                <a:hlinkClick r:id="rId3"/>
              </a:rPr>
              <a:t>https://github.com/agarwalanant/TextClassifier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49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917C-6CE2-486B-9C63-6805B2A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+ CNN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C1F58-3569-4A7E-99BC-CD06D9966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17" y="4213005"/>
            <a:ext cx="2939736" cy="2036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41E33-CC73-458E-9E22-CEDDC3967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0" y="2420987"/>
            <a:ext cx="2746447" cy="1933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F0218-C27A-47C9-8BD0-B41B041FA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96" y="4040155"/>
            <a:ext cx="2993748" cy="2209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8F6CB-252A-40D2-B446-AF5BCC902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60" y="2535018"/>
            <a:ext cx="2993748" cy="20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3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6C0F-A762-49BD-980C-2F32B3A8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454D-BF3E-4CAF-A761-6EA3CBA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Vocabulary size 25K</a:t>
            </a:r>
          </a:p>
          <a:p>
            <a:r>
              <a:rPr lang="en-US" dirty="0"/>
              <a:t>The coarse embedding was also trained by the RNN model.</a:t>
            </a:r>
          </a:p>
          <a:p>
            <a:r>
              <a:rPr lang="en-US" dirty="0"/>
              <a:t>Optimizer used : Stochastic Gradient Decent with Learning rate 1*e(-3).</a:t>
            </a:r>
          </a:p>
          <a:p>
            <a:r>
              <a:rPr lang="en-US" dirty="0"/>
              <a:t>Criterion Cross Entropy Loss.</a:t>
            </a:r>
          </a:p>
          <a:p>
            <a:r>
              <a:rPr lang="en-US" dirty="0"/>
              <a:t>Complete code at </a:t>
            </a:r>
            <a:r>
              <a:rPr lang="en-US" dirty="0">
                <a:hlinkClick r:id="rId2"/>
              </a:rPr>
              <a:t>https://github.com/agarwalanant/TextClassifier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2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09BC-97D8-494E-9101-201CFE7A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5AE6-5F49-4899-BB96-ED065B6A1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6" t="20272" r="37015" b="21497"/>
          <a:stretch/>
        </p:blipFill>
        <p:spPr>
          <a:xfrm>
            <a:off x="1253411" y="2219648"/>
            <a:ext cx="4842588" cy="399350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1ED368-F475-486F-9D9A-05A0BCFE6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0" t="26268" r="32494" b="52500"/>
          <a:stretch/>
        </p:blipFill>
        <p:spPr>
          <a:xfrm>
            <a:off x="6137989" y="2615248"/>
            <a:ext cx="4856032" cy="1318814"/>
          </a:xfrm>
          <a:prstGeom prst="rect">
            <a:avLst/>
          </a:prstGeom>
        </p:spPr>
      </p:pic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6BAAA66F-FDF7-4D49-BA4C-6E9794AAF9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56" t="52281" r="45073" b="33585"/>
          <a:stretch/>
        </p:blipFill>
        <p:spPr>
          <a:xfrm>
            <a:off x="6137989" y="4080933"/>
            <a:ext cx="4960777" cy="12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1771-B853-44A2-A1CD-F1562650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EA58E-D240-4216-8CF3-2720B1453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97" y="2285999"/>
            <a:ext cx="2916308" cy="1984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DE964-7FBC-4F70-BE25-0DFAF550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94" y="4050161"/>
            <a:ext cx="3090805" cy="2108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61285-EF4A-49A5-9006-5CEAF04EC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5" y="2401099"/>
            <a:ext cx="2916308" cy="1984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557933-2F61-4072-A392-F66E6D780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93" y="4102435"/>
            <a:ext cx="3258050" cy="22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1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244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Text Classification</vt:lpstr>
      <vt:lpstr>Data Preprocessing</vt:lpstr>
      <vt:lpstr>Glove + CNN</vt:lpstr>
      <vt:lpstr>Glove + CNN Code Snippet</vt:lpstr>
      <vt:lpstr>Glove + CNN Output</vt:lpstr>
      <vt:lpstr>RNN</vt:lpstr>
      <vt:lpstr>RNN Code Snippet</vt:lpstr>
      <vt:lpstr>RNN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 aggarwal</dc:creator>
  <cp:lastModifiedBy>anant aggarwal</cp:lastModifiedBy>
  <cp:revision>7</cp:revision>
  <dcterms:created xsi:type="dcterms:W3CDTF">2019-07-25T05:08:13Z</dcterms:created>
  <dcterms:modified xsi:type="dcterms:W3CDTF">2019-07-25T06:10:47Z</dcterms:modified>
</cp:coreProperties>
</file>